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69" r:id="rId1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9" autoAdjust="0"/>
  </p:normalViewPr>
  <p:slideViewPr>
    <p:cSldViewPr>
      <p:cViewPr>
        <p:scale>
          <a:sx n="70" d="100"/>
          <a:sy n="70" d="100"/>
        </p:scale>
        <p:origin x="-522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177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208798C-B1CF-4F57-B206-71F7EAD93100}" type="datetimeFigureOut">
              <a:rPr lang="fr-FR"/>
              <a:pPr>
                <a:defRPr/>
              </a:pPr>
              <a:t>28/01/2015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50A402-4C1F-41B3-9097-830E2873B5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15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4CD7EF-0B80-45B6-B5F3-4FE72A7EDEF8}" type="datetimeFigureOut">
              <a:rPr lang="fr-FR"/>
              <a:pPr>
                <a:defRPr/>
              </a:pPr>
              <a:t>28/01/2015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1963DC-FF3D-4B16-BC9E-D805D49C8F8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0917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19063"/>
            <a:ext cx="6981825" cy="434975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/>
          <a:lstStyle/>
          <a:p>
            <a:pPr lvl="0"/>
            <a:r>
              <a:rPr lang="fr-FR" dirty="0" smtClean="0"/>
              <a:t>Cliquez pour modifier le style du titre du masque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03648" y="781050"/>
            <a:ext cx="7054552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60277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19063"/>
            <a:ext cx="6981825" cy="434975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/>
          <a:lstStyle/>
          <a:p>
            <a:pPr lvl="0"/>
            <a:r>
              <a:rPr lang="fr-FR" dirty="0" smtClean="0"/>
              <a:t>Cliquez pour modifier le style du 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2015308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19063"/>
            <a:ext cx="6981825" cy="434975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0" y="781050"/>
            <a:ext cx="705485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6399213"/>
            <a:ext cx="9144000" cy="4572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/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1403350" y="6507163"/>
            <a:ext cx="7213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smtClean="0">
                <a:solidFill>
                  <a:schemeClr val="bg1"/>
                </a:solidFill>
                <a:latin typeface="Arial" charset="0"/>
              </a:rPr>
              <a:t>Ingénierie Système – le 30 janvier  2015 – Lycée Jules HAAG Besançon</a:t>
            </a: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 rot="-5400000">
            <a:off x="-1976437" y="2654300"/>
            <a:ext cx="465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smtClean="0">
                <a:solidFill>
                  <a:schemeClr val="folHlink"/>
                </a:solidFill>
                <a:latin typeface="Arial" charset="0"/>
                <a:cs typeface="+mn-cs"/>
              </a:rPr>
              <a:t>Académie de Besançon</a:t>
            </a:r>
          </a:p>
        </p:txBody>
      </p:sp>
      <p:grpSp>
        <p:nvGrpSpPr>
          <p:cNvPr id="1032" name="Group 11"/>
          <p:cNvGrpSpPr>
            <a:grpSpLocks/>
          </p:cNvGrpSpPr>
          <p:nvPr/>
        </p:nvGrpSpPr>
        <p:grpSpPr bwMode="auto">
          <a:xfrm>
            <a:off x="228600" y="76200"/>
            <a:ext cx="381000" cy="6705600"/>
            <a:chOff x="192" y="192"/>
            <a:chExt cx="240" cy="4224"/>
          </a:xfrm>
        </p:grpSpPr>
        <p:sp>
          <p:nvSpPr>
            <p:cNvPr id="1035" name="Freeform 12"/>
            <p:cNvSpPr>
              <a:spLocks/>
            </p:cNvSpPr>
            <p:nvPr/>
          </p:nvSpPr>
          <p:spPr bwMode="auto">
            <a:xfrm>
              <a:off x="240" y="192"/>
              <a:ext cx="192" cy="4224"/>
            </a:xfrm>
            <a:custGeom>
              <a:avLst/>
              <a:gdLst>
                <a:gd name="T0" fmla="*/ 192 w 192"/>
                <a:gd name="T1" fmla="*/ 0 h 2304"/>
                <a:gd name="T2" fmla="*/ 192 w 192"/>
                <a:gd name="T3" fmla="*/ 14197 h 2304"/>
                <a:gd name="T4" fmla="*/ 0 w 192"/>
                <a:gd name="T5" fmla="*/ 14197 h 2304"/>
                <a:gd name="T6" fmla="*/ 0 w 192"/>
                <a:gd name="T7" fmla="*/ 12718 h 23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2304">
                  <a:moveTo>
                    <a:pt x="192" y="0"/>
                  </a:moveTo>
                  <a:lnTo>
                    <a:pt x="192" y="2304"/>
                  </a:lnTo>
                  <a:lnTo>
                    <a:pt x="0" y="2304"/>
                  </a:lnTo>
                  <a:lnTo>
                    <a:pt x="0" y="2064"/>
                  </a:lnTo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6" name="Line 13"/>
            <p:cNvSpPr>
              <a:spLocks noChangeShapeType="1"/>
            </p:cNvSpPr>
            <p:nvPr/>
          </p:nvSpPr>
          <p:spPr bwMode="auto">
            <a:xfrm flipV="1">
              <a:off x="240" y="3648"/>
              <a:ext cx="0" cy="33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7" name="Rectangle 14"/>
            <p:cNvSpPr>
              <a:spLocks noChangeArrowheads="1"/>
            </p:cNvSpPr>
            <p:nvPr/>
          </p:nvSpPr>
          <p:spPr bwMode="auto">
            <a:xfrm>
              <a:off x="192" y="3552"/>
              <a:ext cx="96" cy="96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r-FR"/>
            </a:p>
          </p:txBody>
        </p:sp>
      </p:grp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5608638"/>
            <a:ext cx="3238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A2B70F86-4576-491A-B06A-F460F2B8EC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03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88900"/>
            <a:ext cx="12192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600" b="1" cap="small">
          <a:solidFill>
            <a:srgbClr val="0070C0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70C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70C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70C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70C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5F5F5F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5F5F5F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5F5F5F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5F5F5F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70C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70C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70C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70C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70C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182" y="1052736"/>
            <a:ext cx="773011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476375" y="119063"/>
            <a:ext cx="6981825" cy="434975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>
                <a:solidFill>
                  <a:schemeClr val="accent2"/>
                </a:solidFill>
              </a:rPr>
              <a:t>Stratégie d’entreprise -  VALEO– </a:t>
            </a:r>
            <a:r>
              <a:rPr lang="fr-FR" dirty="0">
                <a:solidFill>
                  <a:schemeClr val="accent2"/>
                </a:solidFill>
              </a:rPr>
              <a:t>Jean-Denis PIQUES</a:t>
            </a:r>
            <a:br>
              <a:rPr lang="fr-FR" dirty="0">
                <a:solidFill>
                  <a:schemeClr val="accent2"/>
                </a:solidFill>
              </a:rPr>
            </a:br>
            <a:r>
              <a:rPr lang="fr-FR" sz="1000" dirty="0">
                <a:solidFill>
                  <a:schemeClr val="accent2"/>
                </a:solidFill>
              </a:rPr>
              <a:t>Direction d'un groupe de standardisation des </a:t>
            </a:r>
            <a:r>
              <a:rPr lang="fr-FR" sz="1000" dirty="0" err="1">
                <a:solidFill>
                  <a:schemeClr val="accent2"/>
                </a:solidFill>
              </a:rPr>
              <a:t>process</a:t>
            </a:r>
            <a:r>
              <a:rPr lang="fr-FR" sz="1000" dirty="0">
                <a:solidFill>
                  <a:schemeClr val="accent2"/>
                </a:solidFill>
              </a:rPr>
              <a:t> chez Valeo, professeur / conférencier en écoles </a:t>
            </a:r>
            <a:br>
              <a:rPr lang="fr-FR" sz="1000" dirty="0">
                <a:solidFill>
                  <a:schemeClr val="accent2"/>
                </a:solidFill>
              </a:rPr>
            </a:br>
            <a:r>
              <a:rPr lang="fr-FR" sz="1000" dirty="0">
                <a:solidFill>
                  <a:schemeClr val="accent2"/>
                </a:solidFill>
              </a:rPr>
              <a:t>d'ingénieurs (</a:t>
            </a:r>
            <a:r>
              <a:rPr lang="fr-FR" sz="1000" dirty="0" err="1">
                <a:solidFill>
                  <a:schemeClr val="accent2"/>
                </a:solidFill>
              </a:rPr>
              <a:t>SupMéca</a:t>
            </a:r>
            <a:r>
              <a:rPr lang="fr-FR" sz="1000" dirty="0">
                <a:solidFill>
                  <a:schemeClr val="accent2"/>
                </a:solidFill>
              </a:rPr>
              <a:t>, Centrale Paris, etc.)</a:t>
            </a:r>
          </a:p>
        </p:txBody>
      </p:sp>
    </p:spTree>
    <p:extLst>
      <p:ext uri="{BB962C8B-B14F-4D97-AF65-F5344CB8AC3E}">
        <p14:creationId xmlns:p14="http://schemas.microsoft.com/office/powerpoint/2010/main" val="55991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87823"/>
            <a:ext cx="7686675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60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7620000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45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734377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45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7324725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13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741045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4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Mise en place d’une nouvelle </a:t>
            </a:r>
            <a:r>
              <a:rPr lang="fr-FR" dirty="0" err="1" smtClean="0"/>
              <a:t>strategie</a:t>
            </a:r>
            <a:endParaRPr lang="fr-F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38187"/>
            <a:ext cx="7439025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67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501" y="548679"/>
            <a:ext cx="7343775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28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686" y="548680"/>
            <a:ext cx="7284821" cy="540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92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7496175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51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763905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26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25190"/>
            <a:ext cx="74009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07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OLOGIE BESANCON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TECHNOLOGIE BESANCON</Template>
  <TotalTime>423</TotalTime>
  <Words>13</Words>
  <Application>Microsoft Office PowerPoint</Application>
  <PresentationFormat>Affichage à l'écran (4:3)</PresentationFormat>
  <Paragraphs>2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Arial</vt:lpstr>
      <vt:lpstr>Calibri</vt:lpstr>
      <vt:lpstr>TECHNOLOGIE BESANCON</vt:lpstr>
      <vt:lpstr>Stratégie d’entreprise -  VALEO– Jean-Denis PIQUES Direction d'un groupe de standardisation des process chez Valeo, professeur / conférencier en écoles  d'ingénieurs (SupMéca, Centrale Paris, etc.)</vt:lpstr>
      <vt:lpstr>Présentation PowerPoint</vt:lpstr>
      <vt:lpstr>Présentation PowerPoint</vt:lpstr>
      <vt:lpstr>Mise en place d’une nouvelle strategie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rectorat</dc:creator>
  <cp:lastModifiedBy>rectorat</cp:lastModifiedBy>
  <cp:revision>58</cp:revision>
  <dcterms:created xsi:type="dcterms:W3CDTF">2014-03-23T13:45:39Z</dcterms:created>
  <dcterms:modified xsi:type="dcterms:W3CDTF">2015-01-28T21:26:26Z</dcterms:modified>
</cp:coreProperties>
</file>