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5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7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28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4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6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9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8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6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B490-30F8-4EDC-90FE-A8FB678FAA03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DA54-9001-48CA-847C-E3FC2609E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5498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CEMTEC 4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1152" y="908720"/>
            <a:ext cx="82193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Cycle4  Niveau 5eme </a:t>
            </a:r>
          </a:p>
          <a:p>
            <a:pPr algn="ctr"/>
            <a:endParaRPr lang="fr-FR" dirty="0" smtClean="0"/>
          </a:p>
          <a:p>
            <a:r>
              <a:rPr lang="fr-FR" b="1" dirty="0" smtClean="0"/>
              <a:t>Problématique: Programmer </a:t>
            </a:r>
            <a:r>
              <a:rPr lang="fr-FR" b="1" dirty="0"/>
              <a:t>un robot </a:t>
            </a:r>
            <a:r>
              <a:rPr lang="fr-FR" b="1" dirty="0" smtClean="0"/>
              <a:t>juste pour faire de petits déplacements</a:t>
            </a:r>
            <a:endParaRPr lang="fr-FR" b="1" dirty="0"/>
          </a:p>
          <a:p>
            <a:pPr algn="ctr"/>
            <a:endParaRPr lang="fr-FR" dirty="0" smtClean="0"/>
          </a:p>
          <a:p>
            <a:r>
              <a:rPr lang="fr-FR" b="1" u="sng" dirty="0" smtClean="0"/>
              <a:t>Connaissances visées: </a:t>
            </a:r>
          </a:p>
          <a:p>
            <a:endParaRPr lang="fr-FR" b="1" u="sng" dirty="0" smtClean="0"/>
          </a:p>
          <a:p>
            <a:r>
              <a:rPr lang="fr-FR" dirty="0" smtClean="0"/>
              <a:t>Notion sur les algorithmes et de programmes.</a:t>
            </a:r>
          </a:p>
          <a:p>
            <a:r>
              <a:rPr lang="fr-FR" dirty="0" smtClean="0"/>
              <a:t>Notion d’actionneurs</a:t>
            </a:r>
          </a:p>
          <a:p>
            <a:endParaRPr lang="fr-FR" dirty="0"/>
          </a:p>
          <a:p>
            <a:r>
              <a:rPr lang="fr-FR" b="1" u="sng" dirty="0"/>
              <a:t>Compétences : </a:t>
            </a:r>
          </a:p>
          <a:p>
            <a:r>
              <a:rPr lang="fr-FR" dirty="0"/>
              <a:t>Analyser le fonctionnement et la structure d’un objet, identifier les entrées et sorties. </a:t>
            </a:r>
          </a:p>
          <a:p>
            <a:r>
              <a:rPr lang="fr-FR" dirty="0"/>
              <a:t>Piloter un système connecté localement ou à distance. </a:t>
            </a:r>
          </a:p>
          <a:p>
            <a:r>
              <a:rPr lang="fr-FR" dirty="0"/>
              <a:t>Appliquer les principes élémentaires de l’algorithmique et du codage à la résolution d’un problème simple.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32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16277" r="35844" b="11804"/>
          <a:stretch/>
        </p:blipFill>
        <p:spPr bwMode="auto">
          <a:xfrm rot="21355551">
            <a:off x="899592" y="692696"/>
            <a:ext cx="7656432" cy="53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6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22222" r="65196" b="8901"/>
          <a:stretch/>
        </p:blipFill>
        <p:spPr bwMode="auto">
          <a:xfrm rot="21190586">
            <a:off x="465564" y="681285"/>
            <a:ext cx="3744686" cy="503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1117" r="50029" b="8050"/>
          <a:stretch/>
        </p:blipFill>
        <p:spPr bwMode="auto">
          <a:xfrm rot="623589">
            <a:off x="4415608" y="820510"/>
            <a:ext cx="428317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0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22822" r="65227" b="8480"/>
          <a:stretch/>
        </p:blipFill>
        <p:spPr bwMode="auto">
          <a:xfrm rot="21174033">
            <a:off x="2060005" y="836712"/>
            <a:ext cx="3713019" cy="502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4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20688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Cycle4  Niveau 4eme </a:t>
            </a:r>
          </a:p>
          <a:p>
            <a:pPr algn="ctr"/>
            <a:endParaRPr lang="fr-FR" dirty="0" smtClean="0"/>
          </a:p>
          <a:p>
            <a:r>
              <a:rPr lang="fr-FR" b="1" dirty="0" smtClean="0"/>
              <a:t>Problématique: Programmer </a:t>
            </a:r>
            <a:r>
              <a:rPr lang="fr-FR" b="1" dirty="0"/>
              <a:t>un robot pour qu'il soit autonome dans ses déplacements</a:t>
            </a:r>
          </a:p>
          <a:p>
            <a:pPr algn="ctr"/>
            <a:endParaRPr lang="fr-FR" dirty="0" smtClean="0"/>
          </a:p>
          <a:p>
            <a:r>
              <a:rPr lang="fr-FR" b="1" u="sng" dirty="0" smtClean="0"/>
              <a:t>Connaissances visées: </a:t>
            </a:r>
          </a:p>
          <a:p>
            <a:endParaRPr lang="fr-FR" b="1" u="sng" dirty="0" smtClean="0"/>
          </a:p>
          <a:p>
            <a:r>
              <a:rPr lang="fr-FR" dirty="0" smtClean="0"/>
              <a:t>Notion sur les algorithmes et de programmes.</a:t>
            </a:r>
          </a:p>
          <a:p>
            <a:r>
              <a:rPr lang="fr-FR" dirty="0" smtClean="0"/>
              <a:t>Notion d’actionneurs, de capteurs</a:t>
            </a:r>
          </a:p>
          <a:p>
            <a:endParaRPr lang="fr-FR" dirty="0"/>
          </a:p>
          <a:p>
            <a:r>
              <a:rPr lang="fr-FR" b="1" u="sng" dirty="0"/>
              <a:t>Compétences : </a:t>
            </a:r>
          </a:p>
          <a:p>
            <a:r>
              <a:rPr lang="fr-FR" dirty="0"/>
              <a:t>Analyser le fonctionnement et la structure d’un objet, identifier les entrées et sorties. </a:t>
            </a:r>
          </a:p>
          <a:p>
            <a:r>
              <a:rPr lang="fr-FR" dirty="0"/>
              <a:t>Piloter un système connecté localement ou à distance. </a:t>
            </a:r>
          </a:p>
          <a:p>
            <a:r>
              <a:rPr lang="fr-FR" dirty="0"/>
              <a:t>Appliquer les principes élémentaires de l’algorithmique et du codage à la résolution d’un problème simple.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78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22619" r="35522" b="9326"/>
          <a:stretch/>
        </p:blipFill>
        <p:spPr bwMode="auto">
          <a:xfrm rot="21250949">
            <a:off x="812799" y="631804"/>
            <a:ext cx="7576457" cy="497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4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22817" r="35188" b="8333"/>
          <a:stretch/>
        </p:blipFill>
        <p:spPr bwMode="auto">
          <a:xfrm rot="248710">
            <a:off x="827314" y="836712"/>
            <a:ext cx="7605486" cy="503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7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1801" r="16638" b="6666"/>
          <a:stretch/>
        </p:blipFill>
        <p:spPr bwMode="auto">
          <a:xfrm rot="21336536">
            <a:off x="602697" y="570719"/>
            <a:ext cx="7556114" cy="52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0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20688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Cycle4  Niveau 3eme </a:t>
            </a:r>
          </a:p>
          <a:p>
            <a:pPr algn="ctr"/>
            <a:endParaRPr lang="fr-FR" dirty="0" smtClean="0"/>
          </a:p>
          <a:p>
            <a:r>
              <a:rPr lang="fr-FR" b="1" dirty="0" smtClean="0"/>
              <a:t>Problématique: Programmer </a:t>
            </a:r>
            <a:r>
              <a:rPr lang="fr-FR" b="1" dirty="0"/>
              <a:t>un robot </a:t>
            </a:r>
            <a:r>
              <a:rPr lang="fr-FR" b="1" dirty="0" smtClean="0"/>
              <a:t>dans sa globalité tout en mesurant ces performances.</a:t>
            </a:r>
            <a:endParaRPr lang="fr-FR" b="1" dirty="0"/>
          </a:p>
          <a:p>
            <a:pPr algn="ctr"/>
            <a:endParaRPr lang="fr-FR" dirty="0" smtClean="0"/>
          </a:p>
          <a:p>
            <a:r>
              <a:rPr lang="fr-FR" b="1" u="sng" dirty="0" smtClean="0"/>
              <a:t>Connaissances visées: </a:t>
            </a:r>
          </a:p>
          <a:p>
            <a:endParaRPr lang="fr-FR" b="1" u="sng" dirty="0" smtClean="0"/>
          </a:p>
          <a:p>
            <a:r>
              <a:rPr lang="fr-FR" dirty="0" smtClean="0"/>
              <a:t>Notion sur les algorithmes et de programmes.</a:t>
            </a:r>
          </a:p>
          <a:p>
            <a:r>
              <a:rPr lang="fr-FR" dirty="0" smtClean="0"/>
              <a:t>Notion d’actionneurs, de capteurs</a:t>
            </a:r>
          </a:p>
          <a:p>
            <a:r>
              <a:rPr lang="fr-FR" dirty="0" smtClean="0"/>
              <a:t>Notion de vitesse</a:t>
            </a:r>
          </a:p>
          <a:p>
            <a:endParaRPr lang="fr-FR" dirty="0"/>
          </a:p>
          <a:p>
            <a:r>
              <a:rPr lang="fr-FR" b="1" u="sng" dirty="0"/>
              <a:t>Compétences : </a:t>
            </a:r>
          </a:p>
          <a:p>
            <a:r>
              <a:rPr lang="fr-FR" dirty="0"/>
              <a:t>Analyser le fonctionnement et la structure d’un objet, identifier les entrées et sorties. </a:t>
            </a:r>
          </a:p>
          <a:p>
            <a:r>
              <a:rPr lang="fr-FR" dirty="0"/>
              <a:t>Piloter un système connecté localement ou à distance. </a:t>
            </a:r>
          </a:p>
          <a:p>
            <a:r>
              <a:rPr lang="fr-FR" dirty="0"/>
              <a:t>Appliquer les principes élémentaires de l’algorithmique et du codage à la résolution d’un problème simple.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76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6269" r="50865" b="9488"/>
          <a:stretch/>
        </p:blipFill>
        <p:spPr bwMode="auto">
          <a:xfrm rot="723339">
            <a:off x="2373160" y="592339"/>
            <a:ext cx="4495462" cy="58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03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223</Words>
  <Application>Microsoft Office PowerPoint</Application>
  <PresentationFormat>Affichage à l'écran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CEMTEC 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</dc:creator>
  <cp:lastModifiedBy>Admin</cp:lastModifiedBy>
  <cp:revision>12</cp:revision>
  <dcterms:created xsi:type="dcterms:W3CDTF">2017-05-29T05:58:20Z</dcterms:created>
  <dcterms:modified xsi:type="dcterms:W3CDTF">2017-05-30T19:58:37Z</dcterms:modified>
</cp:coreProperties>
</file>