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E1D45-B042-4A86-9284-679C82B3E09B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D0D8263-875A-4981-B2DE-76F7B5CC88BD}">
      <dgm:prSet phldrT="[Texte]"/>
      <dgm:spPr/>
      <dgm:t>
        <a:bodyPr/>
        <a:lstStyle/>
        <a:p>
          <a:endParaRPr lang="fr-FR" dirty="0"/>
        </a:p>
      </dgm:t>
    </dgm:pt>
    <dgm:pt modelId="{85AF6484-277B-45A1-B3D1-3250F8594574}" type="parTrans" cxnId="{7FA6F50E-5AA3-44B9-8B3E-1A0034520F9F}">
      <dgm:prSet/>
      <dgm:spPr/>
      <dgm:t>
        <a:bodyPr/>
        <a:lstStyle/>
        <a:p>
          <a:endParaRPr lang="fr-FR"/>
        </a:p>
      </dgm:t>
    </dgm:pt>
    <dgm:pt modelId="{E90C59AF-72FE-412F-861C-8089B731BB2F}" type="sibTrans" cxnId="{7FA6F50E-5AA3-44B9-8B3E-1A0034520F9F}">
      <dgm:prSet/>
      <dgm:spPr/>
      <dgm:t>
        <a:bodyPr/>
        <a:lstStyle/>
        <a:p>
          <a:endParaRPr lang="fr-FR"/>
        </a:p>
      </dgm:t>
    </dgm:pt>
    <dgm:pt modelId="{D042ABB4-387C-45BA-B17C-E3A8A29FFA7A}">
      <dgm:prSet phldrT="[Texte]"/>
      <dgm:spPr/>
      <dgm:t>
        <a:bodyPr/>
        <a:lstStyle/>
        <a:p>
          <a:endParaRPr lang="fr-FR" dirty="0"/>
        </a:p>
      </dgm:t>
    </dgm:pt>
    <dgm:pt modelId="{F2BF4F33-D963-4D86-835D-7C6ED6202250}" type="parTrans" cxnId="{EB04FB9F-72D2-4C91-A7CC-520AEA35ED87}">
      <dgm:prSet/>
      <dgm:spPr/>
      <dgm:t>
        <a:bodyPr/>
        <a:lstStyle/>
        <a:p>
          <a:endParaRPr lang="fr-FR"/>
        </a:p>
      </dgm:t>
    </dgm:pt>
    <dgm:pt modelId="{06BB6FBE-D362-4D42-BF43-8E1323C32B24}" type="sibTrans" cxnId="{EB04FB9F-72D2-4C91-A7CC-520AEA35ED87}">
      <dgm:prSet/>
      <dgm:spPr/>
      <dgm:t>
        <a:bodyPr/>
        <a:lstStyle/>
        <a:p>
          <a:endParaRPr lang="fr-FR"/>
        </a:p>
      </dgm:t>
    </dgm:pt>
    <dgm:pt modelId="{95A15CC7-3D6C-4878-9BF7-E951DBD5658B}">
      <dgm:prSet phldrT="[Texte]"/>
      <dgm:spPr/>
      <dgm:t>
        <a:bodyPr/>
        <a:lstStyle/>
        <a:p>
          <a:endParaRPr lang="fr-FR" dirty="0"/>
        </a:p>
      </dgm:t>
    </dgm:pt>
    <dgm:pt modelId="{6A239BA4-79F2-4B52-A4A8-8A0789693710}" type="parTrans" cxnId="{5F3358FB-BD98-40C6-B065-F784221483B0}">
      <dgm:prSet/>
      <dgm:spPr/>
      <dgm:t>
        <a:bodyPr/>
        <a:lstStyle/>
        <a:p>
          <a:endParaRPr lang="fr-FR"/>
        </a:p>
      </dgm:t>
    </dgm:pt>
    <dgm:pt modelId="{353FC2CB-8687-40E3-864E-D905151D57F2}" type="sibTrans" cxnId="{5F3358FB-BD98-40C6-B065-F784221483B0}">
      <dgm:prSet/>
      <dgm:spPr/>
      <dgm:t>
        <a:bodyPr/>
        <a:lstStyle/>
        <a:p>
          <a:endParaRPr lang="fr-FR"/>
        </a:p>
      </dgm:t>
    </dgm:pt>
    <dgm:pt modelId="{39CE6D03-6794-45DA-BE39-1A8E4F1A0DFE}">
      <dgm:prSet phldrT="[Texte]"/>
      <dgm:spPr/>
      <dgm:t>
        <a:bodyPr/>
        <a:lstStyle/>
        <a:p>
          <a:endParaRPr lang="fr-FR" dirty="0"/>
        </a:p>
      </dgm:t>
    </dgm:pt>
    <dgm:pt modelId="{C03CACD4-0E93-47BB-8B66-3A1DBD6F7E61}" type="parTrans" cxnId="{240EDE00-2B7D-4BDA-B825-D071D09EB311}">
      <dgm:prSet/>
      <dgm:spPr/>
      <dgm:t>
        <a:bodyPr/>
        <a:lstStyle/>
        <a:p>
          <a:endParaRPr lang="fr-FR"/>
        </a:p>
      </dgm:t>
    </dgm:pt>
    <dgm:pt modelId="{00DE5F2F-9C80-4EF2-8696-2267683FFFFE}" type="sibTrans" cxnId="{240EDE00-2B7D-4BDA-B825-D071D09EB311}">
      <dgm:prSet/>
      <dgm:spPr/>
      <dgm:t>
        <a:bodyPr/>
        <a:lstStyle/>
        <a:p>
          <a:endParaRPr lang="fr-FR"/>
        </a:p>
      </dgm:t>
    </dgm:pt>
    <dgm:pt modelId="{87515BC1-E1FD-4A07-B151-F96748258630}">
      <dgm:prSet phldrT="[Texte]"/>
      <dgm:spPr/>
      <dgm:t>
        <a:bodyPr/>
        <a:lstStyle/>
        <a:p>
          <a:endParaRPr lang="fr-FR" dirty="0"/>
        </a:p>
      </dgm:t>
    </dgm:pt>
    <dgm:pt modelId="{3F545123-0C34-48BD-A36B-E9FC2F50FFC2}" type="sibTrans" cxnId="{5B3596A8-3DBB-4983-AE2F-CEFD93AFC2E8}">
      <dgm:prSet/>
      <dgm:spPr/>
      <dgm:t>
        <a:bodyPr/>
        <a:lstStyle/>
        <a:p>
          <a:endParaRPr lang="fr-FR"/>
        </a:p>
      </dgm:t>
    </dgm:pt>
    <dgm:pt modelId="{0E4EADD7-6F6C-401C-B3FC-DB5076B9921F}" type="parTrans" cxnId="{5B3596A8-3DBB-4983-AE2F-CEFD93AFC2E8}">
      <dgm:prSet/>
      <dgm:spPr/>
      <dgm:t>
        <a:bodyPr/>
        <a:lstStyle/>
        <a:p>
          <a:endParaRPr lang="fr-FR"/>
        </a:p>
      </dgm:t>
    </dgm:pt>
    <dgm:pt modelId="{2038E289-AF73-49C6-9D6A-1667416D63BC}" type="pres">
      <dgm:prSet presAssocID="{736E1D45-B042-4A86-9284-679C82B3E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ACF1B73-81A9-4561-9133-2392F77A91AD}" type="pres">
      <dgm:prSet presAssocID="{1D0D8263-875A-4981-B2DE-76F7B5CC88BD}" presName="dummy" presStyleCnt="0"/>
      <dgm:spPr/>
    </dgm:pt>
    <dgm:pt modelId="{7066E7A1-C8BE-4525-B282-03432AB73F8B}" type="pres">
      <dgm:prSet presAssocID="{1D0D8263-875A-4981-B2DE-76F7B5CC88B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52C217-A2D3-41F4-9FC6-B57A0728996D}" type="pres">
      <dgm:prSet presAssocID="{E90C59AF-72FE-412F-861C-8089B731BB2F}" presName="sibTrans" presStyleLbl="node1" presStyleIdx="0" presStyleCnt="5" custLinFactNeighborX="2699" custLinFactNeighborY="-6864" custRadScaleRad="233847" custRadScaleInc="-2147483648"/>
      <dgm:spPr/>
      <dgm:t>
        <a:bodyPr/>
        <a:lstStyle/>
        <a:p>
          <a:endParaRPr lang="fr-FR"/>
        </a:p>
      </dgm:t>
    </dgm:pt>
    <dgm:pt modelId="{9541A81C-A5EA-42B3-A598-B5ECFC719E07}" type="pres">
      <dgm:prSet presAssocID="{D042ABB4-387C-45BA-B17C-E3A8A29FFA7A}" presName="dummy" presStyleCnt="0"/>
      <dgm:spPr/>
    </dgm:pt>
    <dgm:pt modelId="{E56E901F-EE50-420B-B545-7CACEBF7A3FE}" type="pres">
      <dgm:prSet presAssocID="{D042ABB4-387C-45BA-B17C-E3A8A29FFA7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F968A-939B-449A-80F6-8359F5DC9C07}" type="pres">
      <dgm:prSet presAssocID="{06BB6FBE-D362-4D42-BF43-8E1323C32B24}" presName="sibTrans" presStyleLbl="node1" presStyleIdx="1" presStyleCnt="5" custAng="20828374" custLinFactNeighborX="3278" custLinFactNeighborY="4738" custRadScaleRad="191392"/>
      <dgm:spPr/>
      <dgm:t>
        <a:bodyPr/>
        <a:lstStyle/>
        <a:p>
          <a:endParaRPr lang="fr-FR"/>
        </a:p>
      </dgm:t>
    </dgm:pt>
    <dgm:pt modelId="{29CCD13A-73FC-4CEC-B783-68A665464D1A}" type="pres">
      <dgm:prSet presAssocID="{95A15CC7-3D6C-4878-9BF7-E951DBD5658B}" presName="dummy" presStyleCnt="0"/>
      <dgm:spPr/>
    </dgm:pt>
    <dgm:pt modelId="{4F64B8D5-6198-4A4B-83FD-812182DB8901}" type="pres">
      <dgm:prSet presAssocID="{95A15CC7-3D6C-4878-9BF7-E951DBD5658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82D8A2-8256-407A-AA80-C83F240CA144}" type="pres">
      <dgm:prSet presAssocID="{353FC2CB-8687-40E3-864E-D905151D57F2}" presName="sibTrans" presStyleLbl="node1" presStyleIdx="2" presStyleCnt="5" custAng="20892726" custLinFactNeighborX="2869" custLinFactNeighborY="4891" custRadScaleRad="94858" custRadScaleInc="-2147483648"/>
      <dgm:spPr/>
      <dgm:t>
        <a:bodyPr/>
        <a:lstStyle/>
        <a:p>
          <a:endParaRPr lang="fr-FR"/>
        </a:p>
      </dgm:t>
    </dgm:pt>
    <dgm:pt modelId="{567B6F66-3F9D-47CB-B4C1-AAE407D7E685}" type="pres">
      <dgm:prSet presAssocID="{39CE6D03-6794-45DA-BE39-1A8E4F1A0DFE}" presName="dummy" presStyleCnt="0"/>
      <dgm:spPr/>
    </dgm:pt>
    <dgm:pt modelId="{487E5CE3-8F14-4B7C-AC8A-095DB636C57C}" type="pres">
      <dgm:prSet presAssocID="{39CE6D03-6794-45DA-BE39-1A8E4F1A0DF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0CEC70-F07C-4A6C-931B-39FD37973350}" type="pres">
      <dgm:prSet presAssocID="{00DE5F2F-9C80-4EF2-8696-2267683FFFFE}" presName="sibTrans" presStyleLbl="node1" presStyleIdx="3" presStyleCnt="5" custAng="19849966" custLinFactNeighborX="-6886" custLinFactNeighborY="2245" custRadScaleRad="94428"/>
      <dgm:spPr/>
      <dgm:t>
        <a:bodyPr/>
        <a:lstStyle/>
        <a:p>
          <a:endParaRPr lang="fr-FR"/>
        </a:p>
      </dgm:t>
    </dgm:pt>
    <dgm:pt modelId="{15741CB3-DB0B-4BD5-A509-4662943B4949}" type="pres">
      <dgm:prSet presAssocID="{87515BC1-E1FD-4A07-B151-F96748258630}" presName="dummy" presStyleCnt="0"/>
      <dgm:spPr/>
    </dgm:pt>
    <dgm:pt modelId="{4EB71928-169C-457F-8EC3-9F83EB45D3BC}" type="pres">
      <dgm:prSet presAssocID="{87515BC1-E1FD-4A07-B151-F9674825863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69B659-C03C-4B22-A166-A6AEE5398DEE}" type="pres">
      <dgm:prSet presAssocID="{3F545123-0C34-48BD-A36B-E9FC2F50FFC2}" presName="sibTrans" presStyleLbl="node1" presStyleIdx="4" presStyleCnt="5" custAng="0" custLinFactNeighborX="1165" custLinFactNeighborY="-6551" custRadScaleRad="43886"/>
      <dgm:spPr/>
      <dgm:t>
        <a:bodyPr/>
        <a:lstStyle/>
        <a:p>
          <a:endParaRPr lang="fr-FR"/>
        </a:p>
      </dgm:t>
    </dgm:pt>
  </dgm:ptLst>
  <dgm:cxnLst>
    <dgm:cxn modelId="{5B3596A8-3DBB-4983-AE2F-CEFD93AFC2E8}" srcId="{736E1D45-B042-4A86-9284-679C82B3E09B}" destId="{87515BC1-E1FD-4A07-B151-F96748258630}" srcOrd="4" destOrd="0" parTransId="{0E4EADD7-6F6C-401C-B3FC-DB5076B9921F}" sibTransId="{3F545123-0C34-48BD-A36B-E9FC2F50FFC2}"/>
    <dgm:cxn modelId="{CE7B5533-221D-1D43-A6CB-3380E5B8F296}" type="presOf" srcId="{00DE5F2F-9C80-4EF2-8696-2267683FFFFE}" destId="{640CEC70-F07C-4A6C-931B-39FD37973350}" srcOrd="0" destOrd="0" presId="urn:microsoft.com/office/officeart/2005/8/layout/cycle1"/>
    <dgm:cxn modelId="{5F3358FB-BD98-40C6-B065-F784221483B0}" srcId="{736E1D45-B042-4A86-9284-679C82B3E09B}" destId="{95A15CC7-3D6C-4878-9BF7-E951DBD5658B}" srcOrd="2" destOrd="0" parTransId="{6A239BA4-79F2-4B52-A4A8-8A0789693710}" sibTransId="{353FC2CB-8687-40E3-864E-D905151D57F2}"/>
    <dgm:cxn modelId="{6D8BF624-9849-B945-8064-79B57FAE0735}" type="presOf" srcId="{3F545123-0C34-48BD-A36B-E9FC2F50FFC2}" destId="{5A69B659-C03C-4B22-A166-A6AEE5398DEE}" srcOrd="0" destOrd="0" presId="urn:microsoft.com/office/officeart/2005/8/layout/cycle1"/>
    <dgm:cxn modelId="{EB04FB9F-72D2-4C91-A7CC-520AEA35ED87}" srcId="{736E1D45-B042-4A86-9284-679C82B3E09B}" destId="{D042ABB4-387C-45BA-B17C-E3A8A29FFA7A}" srcOrd="1" destOrd="0" parTransId="{F2BF4F33-D963-4D86-835D-7C6ED6202250}" sibTransId="{06BB6FBE-D362-4D42-BF43-8E1323C32B24}"/>
    <dgm:cxn modelId="{B3B01A2C-EAEE-7047-A3A2-F20CC7A77619}" type="presOf" srcId="{06BB6FBE-D362-4D42-BF43-8E1323C32B24}" destId="{259F968A-939B-449A-80F6-8359F5DC9C07}" srcOrd="0" destOrd="0" presId="urn:microsoft.com/office/officeart/2005/8/layout/cycle1"/>
    <dgm:cxn modelId="{440AF747-546B-EC4F-A076-52F5686C9846}" type="presOf" srcId="{39CE6D03-6794-45DA-BE39-1A8E4F1A0DFE}" destId="{487E5CE3-8F14-4B7C-AC8A-095DB636C57C}" srcOrd="0" destOrd="0" presId="urn:microsoft.com/office/officeart/2005/8/layout/cycle1"/>
    <dgm:cxn modelId="{73FD13FE-79EC-F840-A2BA-350B31980D71}" type="presOf" srcId="{1D0D8263-875A-4981-B2DE-76F7B5CC88BD}" destId="{7066E7A1-C8BE-4525-B282-03432AB73F8B}" srcOrd="0" destOrd="0" presId="urn:microsoft.com/office/officeart/2005/8/layout/cycle1"/>
    <dgm:cxn modelId="{7FA6F50E-5AA3-44B9-8B3E-1A0034520F9F}" srcId="{736E1D45-B042-4A86-9284-679C82B3E09B}" destId="{1D0D8263-875A-4981-B2DE-76F7B5CC88BD}" srcOrd="0" destOrd="0" parTransId="{85AF6484-277B-45A1-B3D1-3250F8594574}" sibTransId="{E90C59AF-72FE-412F-861C-8089B731BB2F}"/>
    <dgm:cxn modelId="{240EDE00-2B7D-4BDA-B825-D071D09EB311}" srcId="{736E1D45-B042-4A86-9284-679C82B3E09B}" destId="{39CE6D03-6794-45DA-BE39-1A8E4F1A0DFE}" srcOrd="3" destOrd="0" parTransId="{C03CACD4-0E93-47BB-8B66-3A1DBD6F7E61}" sibTransId="{00DE5F2F-9C80-4EF2-8696-2267683FFFFE}"/>
    <dgm:cxn modelId="{0149DC39-0080-B641-8490-57EB3D4C994D}" type="presOf" srcId="{87515BC1-E1FD-4A07-B151-F96748258630}" destId="{4EB71928-169C-457F-8EC3-9F83EB45D3BC}" srcOrd="0" destOrd="0" presId="urn:microsoft.com/office/officeart/2005/8/layout/cycle1"/>
    <dgm:cxn modelId="{2DE63D17-A7BC-CC4B-A94F-C56681F9D93D}" type="presOf" srcId="{736E1D45-B042-4A86-9284-679C82B3E09B}" destId="{2038E289-AF73-49C6-9D6A-1667416D63BC}" srcOrd="0" destOrd="0" presId="urn:microsoft.com/office/officeart/2005/8/layout/cycle1"/>
    <dgm:cxn modelId="{E041711C-C7C0-C741-9EFB-331D44179FD6}" type="presOf" srcId="{D042ABB4-387C-45BA-B17C-E3A8A29FFA7A}" destId="{E56E901F-EE50-420B-B545-7CACEBF7A3FE}" srcOrd="0" destOrd="0" presId="urn:microsoft.com/office/officeart/2005/8/layout/cycle1"/>
    <dgm:cxn modelId="{D0FC354F-A60F-6F47-BB8B-F1D13D0A2B3B}" type="presOf" srcId="{E90C59AF-72FE-412F-861C-8089B731BB2F}" destId="{0052C217-A2D3-41F4-9FC6-B57A0728996D}" srcOrd="0" destOrd="0" presId="urn:microsoft.com/office/officeart/2005/8/layout/cycle1"/>
    <dgm:cxn modelId="{65CDAABF-2B35-E948-A415-5B78C3F2BDF1}" type="presOf" srcId="{95A15CC7-3D6C-4878-9BF7-E951DBD5658B}" destId="{4F64B8D5-6198-4A4B-83FD-812182DB8901}" srcOrd="0" destOrd="0" presId="urn:microsoft.com/office/officeart/2005/8/layout/cycle1"/>
    <dgm:cxn modelId="{EFB9FA00-18BB-4240-8FE7-03E87023D630}" type="presOf" srcId="{353FC2CB-8687-40E3-864E-D905151D57F2}" destId="{9582D8A2-8256-407A-AA80-C83F240CA144}" srcOrd="0" destOrd="0" presId="urn:microsoft.com/office/officeart/2005/8/layout/cycle1"/>
    <dgm:cxn modelId="{B69FE1EC-05C7-5848-816A-17B2B473C29C}" type="presParOf" srcId="{2038E289-AF73-49C6-9D6A-1667416D63BC}" destId="{EACF1B73-81A9-4561-9133-2392F77A91AD}" srcOrd="0" destOrd="0" presId="urn:microsoft.com/office/officeart/2005/8/layout/cycle1"/>
    <dgm:cxn modelId="{1C3E7B29-FCAA-8747-B657-F2E3BC98A15B}" type="presParOf" srcId="{2038E289-AF73-49C6-9D6A-1667416D63BC}" destId="{7066E7A1-C8BE-4525-B282-03432AB73F8B}" srcOrd="1" destOrd="0" presId="urn:microsoft.com/office/officeart/2005/8/layout/cycle1"/>
    <dgm:cxn modelId="{62CD54C9-26F2-C24E-9DF0-019649FD3C93}" type="presParOf" srcId="{2038E289-AF73-49C6-9D6A-1667416D63BC}" destId="{0052C217-A2D3-41F4-9FC6-B57A0728996D}" srcOrd="2" destOrd="0" presId="urn:microsoft.com/office/officeart/2005/8/layout/cycle1"/>
    <dgm:cxn modelId="{DE9C0DF4-C329-AE47-84B5-A756CFEF8E2D}" type="presParOf" srcId="{2038E289-AF73-49C6-9D6A-1667416D63BC}" destId="{9541A81C-A5EA-42B3-A598-B5ECFC719E07}" srcOrd="3" destOrd="0" presId="urn:microsoft.com/office/officeart/2005/8/layout/cycle1"/>
    <dgm:cxn modelId="{3CCA95C1-B95C-1B44-B8E1-A280224C1E68}" type="presParOf" srcId="{2038E289-AF73-49C6-9D6A-1667416D63BC}" destId="{E56E901F-EE50-420B-B545-7CACEBF7A3FE}" srcOrd="4" destOrd="0" presId="urn:microsoft.com/office/officeart/2005/8/layout/cycle1"/>
    <dgm:cxn modelId="{731781A5-CE23-E44E-B132-5E624060A276}" type="presParOf" srcId="{2038E289-AF73-49C6-9D6A-1667416D63BC}" destId="{259F968A-939B-449A-80F6-8359F5DC9C07}" srcOrd="5" destOrd="0" presId="urn:microsoft.com/office/officeart/2005/8/layout/cycle1"/>
    <dgm:cxn modelId="{CDB4C4B0-B68F-D444-9B71-09DC57B77D8D}" type="presParOf" srcId="{2038E289-AF73-49C6-9D6A-1667416D63BC}" destId="{29CCD13A-73FC-4CEC-B783-68A665464D1A}" srcOrd="6" destOrd="0" presId="urn:microsoft.com/office/officeart/2005/8/layout/cycle1"/>
    <dgm:cxn modelId="{B4E7D720-7738-7349-8B57-F25DB58A3727}" type="presParOf" srcId="{2038E289-AF73-49C6-9D6A-1667416D63BC}" destId="{4F64B8D5-6198-4A4B-83FD-812182DB8901}" srcOrd="7" destOrd="0" presId="urn:microsoft.com/office/officeart/2005/8/layout/cycle1"/>
    <dgm:cxn modelId="{C66D3571-F676-8840-806B-C4A81F64EA22}" type="presParOf" srcId="{2038E289-AF73-49C6-9D6A-1667416D63BC}" destId="{9582D8A2-8256-407A-AA80-C83F240CA144}" srcOrd="8" destOrd="0" presId="urn:microsoft.com/office/officeart/2005/8/layout/cycle1"/>
    <dgm:cxn modelId="{14F0D8ED-882C-7D4C-99D0-A96E540AAFAC}" type="presParOf" srcId="{2038E289-AF73-49C6-9D6A-1667416D63BC}" destId="{567B6F66-3F9D-47CB-B4C1-AAE407D7E685}" srcOrd="9" destOrd="0" presId="urn:microsoft.com/office/officeart/2005/8/layout/cycle1"/>
    <dgm:cxn modelId="{C949EB58-FF20-7644-82CF-D41FF43E1C1C}" type="presParOf" srcId="{2038E289-AF73-49C6-9D6A-1667416D63BC}" destId="{487E5CE3-8F14-4B7C-AC8A-095DB636C57C}" srcOrd="10" destOrd="0" presId="urn:microsoft.com/office/officeart/2005/8/layout/cycle1"/>
    <dgm:cxn modelId="{CF455F9B-DAE0-3142-A59F-ECA53CA7214F}" type="presParOf" srcId="{2038E289-AF73-49C6-9D6A-1667416D63BC}" destId="{640CEC70-F07C-4A6C-931B-39FD37973350}" srcOrd="11" destOrd="0" presId="urn:microsoft.com/office/officeart/2005/8/layout/cycle1"/>
    <dgm:cxn modelId="{6CDFA4D3-EE89-F441-AC37-9662CBE28F44}" type="presParOf" srcId="{2038E289-AF73-49C6-9D6A-1667416D63BC}" destId="{15741CB3-DB0B-4BD5-A509-4662943B4949}" srcOrd="12" destOrd="0" presId="urn:microsoft.com/office/officeart/2005/8/layout/cycle1"/>
    <dgm:cxn modelId="{56CA72DE-A9D0-A048-8177-AC82BAABA728}" type="presParOf" srcId="{2038E289-AF73-49C6-9D6A-1667416D63BC}" destId="{4EB71928-169C-457F-8EC3-9F83EB45D3BC}" srcOrd="13" destOrd="0" presId="urn:microsoft.com/office/officeart/2005/8/layout/cycle1"/>
    <dgm:cxn modelId="{EC98074C-1C1A-2345-9046-F27B53FB51ED}" type="presParOf" srcId="{2038E289-AF73-49C6-9D6A-1667416D63BC}" destId="{5A69B659-C03C-4B22-A166-A6AEE5398DE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6E7A1-C8BE-4525-B282-03432AB73F8B}">
      <dsp:nvSpPr>
        <dsp:cNvPr id="0" name=""/>
        <dsp:cNvSpPr/>
      </dsp:nvSpPr>
      <dsp:spPr>
        <a:xfrm>
          <a:off x="2556779" y="23561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2556779" y="23561"/>
        <a:ext cx="790469" cy="790469"/>
      </dsp:txXfrm>
    </dsp:sp>
    <dsp:sp modelId="{0052C217-A2D3-41F4-9FC6-B57A0728996D}">
      <dsp:nvSpPr>
        <dsp:cNvPr id="0" name=""/>
        <dsp:cNvSpPr/>
      </dsp:nvSpPr>
      <dsp:spPr>
        <a:xfrm>
          <a:off x="776480" y="-202910"/>
          <a:ext cx="2964765" cy="2964765"/>
        </a:xfrm>
        <a:prstGeom prst="circularArrow">
          <a:avLst>
            <a:gd name="adj1" fmla="val 5199"/>
            <a:gd name="adj2" fmla="val 335837"/>
            <a:gd name="adj3" fmla="val 21293552"/>
            <a:gd name="adj4" fmla="val 19765967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E901F-EE50-420B-B545-7CACEBF7A3FE}">
      <dsp:nvSpPr>
        <dsp:cNvPr id="0" name=""/>
        <dsp:cNvSpPr/>
      </dsp:nvSpPr>
      <dsp:spPr>
        <a:xfrm>
          <a:off x="3034625" y="1494219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3034625" y="1494219"/>
        <a:ext cx="790469" cy="790469"/>
      </dsp:txXfrm>
    </dsp:sp>
    <dsp:sp modelId="{259F968A-939B-449A-80F6-8359F5DC9C07}">
      <dsp:nvSpPr>
        <dsp:cNvPr id="0" name=""/>
        <dsp:cNvSpPr/>
      </dsp:nvSpPr>
      <dsp:spPr>
        <a:xfrm rot="20828374">
          <a:off x="793646" y="141061"/>
          <a:ext cx="2964765" cy="2964765"/>
        </a:xfrm>
        <a:prstGeom prst="circularArrow">
          <a:avLst>
            <a:gd name="adj1" fmla="val 5199"/>
            <a:gd name="adj2" fmla="val 335837"/>
            <a:gd name="adj3" fmla="val 4015020"/>
            <a:gd name="adj4" fmla="val 2253137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64B8D5-6198-4A4B-83FD-812182DB8901}">
      <dsp:nvSpPr>
        <dsp:cNvPr id="0" name=""/>
        <dsp:cNvSpPr/>
      </dsp:nvSpPr>
      <dsp:spPr>
        <a:xfrm>
          <a:off x="1783609" y="2403135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1783609" y="2403135"/>
        <a:ext cx="790469" cy="790469"/>
      </dsp:txXfrm>
    </dsp:sp>
    <dsp:sp modelId="{9582D8A2-8256-407A-AA80-C83F240CA144}">
      <dsp:nvSpPr>
        <dsp:cNvPr id="0" name=""/>
        <dsp:cNvSpPr/>
      </dsp:nvSpPr>
      <dsp:spPr>
        <a:xfrm rot="20892726">
          <a:off x="781520" y="145597"/>
          <a:ext cx="2964765" cy="2964765"/>
        </a:xfrm>
        <a:prstGeom prst="circularArrow">
          <a:avLst>
            <a:gd name="adj1" fmla="val 5199"/>
            <a:gd name="adj2" fmla="val 335837"/>
            <a:gd name="adj3" fmla="val 8211026"/>
            <a:gd name="adj4" fmla="val 6449143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E5CE3-8F14-4B7C-AC8A-095DB636C57C}">
      <dsp:nvSpPr>
        <dsp:cNvPr id="0" name=""/>
        <dsp:cNvSpPr/>
      </dsp:nvSpPr>
      <dsp:spPr>
        <a:xfrm>
          <a:off x="532593" y="1494219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532593" y="1494219"/>
        <a:ext cx="790469" cy="790469"/>
      </dsp:txXfrm>
    </dsp:sp>
    <dsp:sp modelId="{640CEC70-F07C-4A6C-931B-39FD37973350}">
      <dsp:nvSpPr>
        <dsp:cNvPr id="0" name=""/>
        <dsp:cNvSpPr/>
      </dsp:nvSpPr>
      <dsp:spPr>
        <a:xfrm rot="19849966">
          <a:off x="492307" y="67150"/>
          <a:ext cx="2964765" cy="2964765"/>
        </a:xfrm>
        <a:prstGeom prst="circularArrow">
          <a:avLst>
            <a:gd name="adj1" fmla="val 5199"/>
            <a:gd name="adj2" fmla="val 335837"/>
            <a:gd name="adj3" fmla="val 12298196"/>
            <a:gd name="adj4" fmla="val 10770611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71928-169C-457F-8EC3-9F83EB45D3BC}">
      <dsp:nvSpPr>
        <dsp:cNvPr id="0" name=""/>
        <dsp:cNvSpPr/>
      </dsp:nvSpPr>
      <dsp:spPr>
        <a:xfrm>
          <a:off x="1010438" y="23561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1010438" y="23561"/>
        <a:ext cx="790469" cy="790469"/>
      </dsp:txXfrm>
    </dsp:sp>
    <dsp:sp modelId="{5A69B659-C03C-4B22-A166-A6AEE5398DEE}">
      <dsp:nvSpPr>
        <dsp:cNvPr id="0" name=""/>
        <dsp:cNvSpPr/>
      </dsp:nvSpPr>
      <dsp:spPr>
        <a:xfrm>
          <a:off x="731000" y="-193630"/>
          <a:ext cx="2964765" cy="2964765"/>
        </a:xfrm>
        <a:prstGeom prst="circularArrow">
          <a:avLst>
            <a:gd name="adj1" fmla="val 5199"/>
            <a:gd name="adj2" fmla="val 335837"/>
            <a:gd name="adj3" fmla="val 16866007"/>
            <a:gd name="adj4" fmla="val 15198156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1A1B-D813-49B3-85E3-A644484DF83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3C986-A5B8-4381-AACC-71F6C988B2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27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E13B1-976E-7942-851D-002F1E638201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9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01F2-2B48-A14B-AFC4-1D617FACCF2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89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01F2-2B48-A14B-AFC4-1D617FACCF2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7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1596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190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298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575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6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125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30003" y="6390913"/>
            <a:ext cx="5385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66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97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13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877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893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89370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38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671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010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 descr="logoIGEN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08" y="6240105"/>
            <a:ext cx="1581493" cy="483234"/>
          </a:xfrm>
          <a:prstGeom prst="rect">
            <a:avLst/>
          </a:prstGeom>
        </p:spPr>
      </p:pic>
      <p:pic>
        <p:nvPicPr>
          <p:cNvPr id="8" name="Picture 2" descr="C:\Users\dlacaze\Documents\Communication\Modèles et logos\Logos\Logos octobre 2018\Logos ministères 2018\2018_MENJ_logo_horizontal_vect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" y="6270583"/>
            <a:ext cx="1975883" cy="452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microsoft.com/office/2007/relationships/diagramDrawing" Target="../diagrams/drawing1.xml"/><Relationship Id="rId26" Type="http://schemas.openxmlformats.org/officeDocument/2006/relationships/image" Target="../media/image21.jpe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diagramColors" Target="../diagrams/colors1.xml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15.png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diagramLayout" Target="../diagrams/layout1.xml"/><Relationship Id="rId23" Type="http://schemas.openxmlformats.org/officeDocument/2006/relationships/image" Target="../media/image18.png"/><Relationship Id="rId28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diagramData" Target="../diagrams/data1.xml"/><Relationship Id="rId22" Type="http://schemas.openxmlformats.org/officeDocument/2006/relationships/image" Target="../media/image17.png"/><Relationship Id="rId27" Type="http://schemas.openxmlformats.org/officeDocument/2006/relationships/image" Target="../media/image22.jpeg"/><Relationship Id="rId30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05E0E6D-557D-F848-8E21-F5AA3F491DB7}"/>
              </a:ext>
            </a:extLst>
          </p:cNvPr>
          <p:cNvSpPr/>
          <p:nvPr/>
        </p:nvSpPr>
        <p:spPr>
          <a:xfrm>
            <a:off x="3482298" y="-23696"/>
            <a:ext cx="6204636" cy="702759"/>
          </a:xfrm>
          <a:prstGeom prst="rect">
            <a:avLst/>
          </a:prstGeom>
          <a:gradFill flip="none" rotWithShape="1">
            <a:gsLst>
              <a:gs pos="0">
                <a:srgbClr val="FF3F40"/>
              </a:gs>
              <a:gs pos="51000">
                <a:srgbClr val="FFC87C">
                  <a:lumMod val="96000"/>
                </a:srgbClr>
              </a:gs>
              <a:gs pos="100000">
                <a:srgbClr val="FF9E3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er 59"/>
          <p:cNvGrpSpPr>
            <a:grpSpLocks/>
          </p:cNvGrpSpPr>
          <p:nvPr/>
        </p:nvGrpSpPr>
        <p:grpSpPr bwMode="auto">
          <a:xfrm>
            <a:off x="2354103" y="2473382"/>
            <a:ext cx="4214813" cy="4214813"/>
            <a:chOff x="521054" y="2499021"/>
            <a:chExt cx="4214842" cy="4214842"/>
          </a:xfrm>
        </p:grpSpPr>
        <p:sp>
          <p:nvSpPr>
            <p:cNvPr id="6" name="Ellipse 5"/>
            <p:cNvSpPr/>
            <p:nvPr/>
          </p:nvSpPr>
          <p:spPr>
            <a:xfrm>
              <a:off x="521054" y="2499021"/>
              <a:ext cx="4214842" cy="4214842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594" y="5302780"/>
              <a:ext cx="1052491" cy="10509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542" y="3443460"/>
              <a:ext cx="783330" cy="6555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346" y="3645944"/>
              <a:ext cx="935851" cy="905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6451" y="4374444"/>
              <a:ext cx="842141" cy="8094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48520" y="4928205"/>
              <a:ext cx="1018681" cy="898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Groupe 83"/>
          <p:cNvGrpSpPr>
            <a:grpSpLocks/>
          </p:cNvGrpSpPr>
          <p:nvPr/>
        </p:nvGrpSpPr>
        <p:grpSpPr bwMode="auto">
          <a:xfrm>
            <a:off x="6684802" y="2454332"/>
            <a:ext cx="4357688" cy="4270375"/>
            <a:chOff x="4714877" y="2536595"/>
            <a:chExt cx="4357717" cy="4271011"/>
          </a:xfrm>
        </p:grpSpPr>
        <p:sp>
          <p:nvSpPr>
            <p:cNvPr id="23" name="Ellipse 22"/>
            <p:cNvSpPr/>
            <p:nvPr/>
          </p:nvSpPr>
          <p:spPr>
            <a:xfrm>
              <a:off x="4734350" y="2574493"/>
              <a:ext cx="4233113" cy="4233113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6665928" y="5642207"/>
              <a:ext cx="1001719" cy="1001862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7786710" y="4492686"/>
              <a:ext cx="1001719" cy="1001862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7269182" y="3000214"/>
              <a:ext cx="1001719" cy="1000274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264156" y="5245273"/>
              <a:ext cx="1001720" cy="1001862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605" name="ZoneTexte 36"/>
            <p:cNvSpPr txBox="1">
              <a:spLocks noChangeArrowheads="1"/>
            </p:cNvSpPr>
            <p:nvPr/>
          </p:nvSpPr>
          <p:spPr bwMode="auto">
            <a:xfrm>
              <a:off x="5734248" y="2536595"/>
              <a:ext cx="2365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4856166" y="3992550"/>
              <a:ext cx="1001719" cy="1000274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017" y="4104976"/>
              <a:ext cx="454876" cy="7143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614" y="3229804"/>
              <a:ext cx="778195" cy="5579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409" y="4672753"/>
              <a:ext cx="699672" cy="6368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462" y="5807287"/>
              <a:ext cx="707062" cy="6823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902" y="5438319"/>
              <a:ext cx="802503" cy="6368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4" name="Ellipse 43"/>
            <p:cNvSpPr/>
            <p:nvPr/>
          </p:nvSpPr>
          <p:spPr>
            <a:xfrm>
              <a:off x="5538795" y="2938293"/>
              <a:ext cx="1001719" cy="1000274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5" name="Picture 3" descr="C:\Users\user\Documents\01- Lycée\22- Réforme lycée 2010\Documents de présentation\Illustrations\vyni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216" y="3087656"/>
              <a:ext cx="684834" cy="6848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aphicFrame>
          <p:nvGraphicFramePr>
            <p:cNvPr id="46" name="Diagramme 45"/>
            <p:cNvGraphicFramePr/>
            <p:nvPr/>
          </p:nvGraphicFramePr>
          <p:xfrm>
            <a:off x="4714877" y="3268632"/>
            <a:ext cx="4357717" cy="31956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5729054" y="4187276"/>
              <a:ext cx="2307580" cy="923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Pour une découverte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 lois d’évolutions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 systèmes</a:t>
              </a:r>
              <a:endParaRPr kumimoji="0" lang="fr-FR" sz="18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Pentagone 48"/>
          <p:cNvSpPr/>
          <p:nvPr/>
        </p:nvSpPr>
        <p:spPr>
          <a:xfrm rot="5400000">
            <a:off x="8432122" y="-288154"/>
            <a:ext cx="815337" cy="2892834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découvrir comment et  pourquoi un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produit technique évolue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uble flèche horizontale 28"/>
          <p:cNvSpPr/>
          <p:nvPr/>
        </p:nvSpPr>
        <p:spPr bwMode="auto">
          <a:xfrm>
            <a:off x="6753065" y="1491248"/>
            <a:ext cx="4170362" cy="1120737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grpSp>
        <p:nvGrpSpPr>
          <p:cNvPr id="23583" name="Groupe 82"/>
          <p:cNvGrpSpPr>
            <a:grpSpLocks/>
          </p:cNvGrpSpPr>
          <p:nvPr/>
        </p:nvGrpSpPr>
        <p:grpSpPr bwMode="auto">
          <a:xfrm>
            <a:off x="7554746" y="1826042"/>
            <a:ext cx="2601650" cy="428468"/>
            <a:chOff x="5643570" y="1500174"/>
            <a:chExt cx="2602262" cy="428628"/>
          </a:xfrm>
        </p:grpSpPr>
        <p:grpSp>
          <p:nvGrpSpPr>
            <p:cNvPr id="23587" name="Groupe 53"/>
            <p:cNvGrpSpPr>
              <a:grpSpLocks/>
            </p:cNvGrpSpPr>
            <p:nvPr/>
          </p:nvGrpSpPr>
          <p:grpSpPr bwMode="auto">
            <a:xfrm>
              <a:off x="5786446" y="1500174"/>
              <a:ext cx="2326189" cy="428628"/>
              <a:chOff x="2054824" y="1500174"/>
              <a:chExt cx="2326189" cy="428628"/>
            </a:xfrm>
          </p:grpSpPr>
          <p:pic>
            <p:nvPicPr>
              <p:cNvPr id="23590" name="Picture 4" descr="C:\Users\user\Documents\01- Lycée\22- Réforme lycée 2010\Documents de présentation\Illustrations\Pellicule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4678" y="1500174"/>
                <a:ext cx="1166335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1" name="Picture 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028" y="1567986"/>
                <a:ext cx="295720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8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638" y="1578436"/>
                <a:ext cx="285752" cy="278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3" name="Picture 4" descr="C:\Users\user\Documents\01- Lycée\22- Réforme lycée 2010\Documents de présentation\Illustrations\Pellicule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824" y="1500174"/>
                <a:ext cx="1166335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4" name="Picture 5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484" y="1571613"/>
                <a:ext cx="313022" cy="285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5" name="Picture 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483" r="4849" b="3145"/>
              <a:stretch>
                <a:fillRect/>
              </a:stretch>
            </p:blipFill>
            <p:spPr bwMode="auto">
              <a:xfrm>
                <a:off x="2850663" y="1585260"/>
                <a:ext cx="346875" cy="258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6" name="Picture 5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332" y="1585260"/>
                <a:ext cx="357190" cy="258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7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846" y="1561590"/>
                <a:ext cx="364013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8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1500174"/>
              <a:ext cx="166203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956" y="1500174"/>
              <a:ext cx="142876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Pentagone 77"/>
          <p:cNvSpPr/>
          <p:nvPr/>
        </p:nvSpPr>
        <p:spPr bwMode="auto">
          <a:xfrm rot="5400000">
            <a:off x="8572366" y="2205740"/>
            <a:ext cx="571294" cy="966496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F4F1E3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alibri" charset="0"/>
              <a:ea typeface="ＭＳ Ｐゴシック" charset="0"/>
            </a:endParaRPr>
          </a:p>
        </p:txBody>
      </p:sp>
      <p:grpSp>
        <p:nvGrpSpPr>
          <p:cNvPr id="23563" name="Groupe 84"/>
          <p:cNvGrpSpPr>
            <a:grpSpLocks/>
          </p:cNvGrpSpPr>
          <p:nvPr/>
        </p:nvGrpSpPr>
        <p:grpSpPr bwMode="auto">
          <a:xfrm>
            <a:off x="3803490" y="3692341"/>
            <a:ext cx="1435100" cy="1435340"/>
            <a:chOff x="3315526" y="732910"/>
            <a:chExt cx="772999" cy="772999"/>
          </a:xfrm>
        </p:grpSpPr>
        <p:sp>
          <p:nvSpPr>
            <p:cNvPr id="82" name="Ellipse 81"/>
            <p:cNvSpPr/>
            <p:nvPr/>
          </p:nvSpPr>
          <p:spPr>
            <a:xfrm>
              <a:off x="3315526" y="733039"/>
              <a:ext cx="772999" cy="772870"/>
            </a:xfrm>
            <a:prstGeom prst="ellipse">
              <a:avLst/>
            </a:prstGeom>
            <a:solidFill>
              <a:srgbClr val="FF0000">
                <a:alpha val="61000"/>
              </a:srgb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0" name="Image 79" descr="CD.jp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33198" y="897450"/>
              <a:ext cx="553611" cy="4428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7" name="Flèche droite 76"/>
          <p:cNvSpPr/>
          <p:nvPr/>
        </p:nvSpPr>
        <p:spPr bwMode="auto">
          <a:xfrm rot="5400000">
            <a:off x="3224675" y="2412473"/>
            <a:ext cx="2532195" cy="10001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23567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378" y="1781180"/>
            <a:ext cx="1166813" cy="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640" y="1860568"/>
            <a:ext cx="285750" cy="2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915" y="1781180"/>
            <a:ext cx="1166812" cy="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652" y="1852628"/>
            <a:ext cx="312738" cy="2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3" r="4849" b="3145"/>
          <a:stretch>
            <a:fillRect/>
          </a:stretch>
        </p:blipFill>
        <p:spPr bwMode="auto">
          <a:xfrm>
            <a:off x="3936841" y="1866920"/>
            <a:ext cx="346075" cy="2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202" y="1866920"/>
            <a:ext cx="357188" cy="2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027" y="1843102"/>
            <a:ext cx="363538" cy="2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041" y="1781180"/>
            <a:ext cx="166687" cy="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078" y="1781180"/>
            <a:ext cx="142875" cy="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753" y="1725607"/>
            <a:ext cx="468313" cy="5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840" y="1816110"/>
            <a:ext cx="347662" cy="3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Pentagone 80"/>
          <p:cNvSpPr/>
          <p:nvPr/>
        </p:nvSpPr>
        <p:spPr>
          <a:xfrm rot="5400000">
            <a:off x="4083231" y="-437771"/>
            <a:ext cx="815337" cy="3191907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découvrir comment un produit répond à un besoin et comment il fonctionne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620160" y="2403543"/>
            <a:ext cx="17447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une analyse au cœur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systèmes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67424" y="-13727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47055" y="-8738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4057" y="20009"/>
            <a:ext cx="309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Positionnement des deux EDE à la rentrée 2010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6724E7E-076D-8348-9C1F-996B9D7D8D5B}"/>
              </a:ext>
            </a:extLst>
          </p:cNvPr>
          <p:cNvSpPr/>
          <p:nvPr/>
        </p:nvSpPr>
        <p:spPr>
          <a:xfrm>
            <a:off x="1938023" y="324819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/ CIT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1933527" y="-23696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Rentrée 2019</a:t>
            </a:r>
          </a:p>
        </p:txBody>
      </p:sp>
    </p:spTree>
    <p:extLst>
      <p:ext uri="{BB962C8B-B14F-4D97-AF65-F5344CB8AC3E}">
        <p14:creationId xmlns:p14="http://schemas.microsoft.com/office/powerpoint/2010/main" val="5345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2928342" y="656978"/>
            <a:ext cx="8539217" cy="5734475"/>
            <a:chOff x="338778" y="856225"/>
            <a:chExt cx="8539217" cy="573447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D89AFB3-2A21-484E-B204-F60F59940420}"/>
                </a:ext>
              </a:extLst>
            </p:cNvPr>
            <p:cNvSpPr/>
            <p:nvPr/>
          </p:nvSpPr>
          <p:spPr>
            <a:xfrm>
              <a:off x="4866353" y="1547947"/>
              <a:ext cx="3925497" cy="4412944"/>
            </a:xfrm>
            <a:prstGeom prst="rect">
              <a:avLst/>
            </a:prstGeom>
            <a:solidFill>
              <a:srgbClr val="FD793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D89AFB3-2A21-484E-B204-F60F59940420}"/>
                </a:ext>
              </a:extLst>
            </p:cNvPr>
            <p:cNvSpPr/>
            <p:nvPr/>
          </p:nvSpPr>
          <p:spPr>
            <a:xfrm>
              <a:off x="426509" y="1545079"/>
              <a:ext cx="3925497" cy="4429276"/>
            </a:xfrm>
            <a:prstGeom prst="rect">
              <a:avLst/>
            </a:prstGeom>
            <a:solidFill>
              <a:srgbClr val="FF43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à coins arrondis 2">
              <a:extLst>
                <a:ext uri="{FF2B5EF4-FFF2-40B4-BE49-F238E27FC236}">
                  <a16:creationId xmlns:a16="http://schemas.microsoft.com/office/drawing/2014/main" id="{200DCF3A-8C7D-7D4B-AFF0-803BB27CBCFA}"/>
                </a:ext>
              </a:extLst>
            </p:cNvPr>
            <p:cNvSpPr/>
            <p:nvPr/>
          </p:nvSpPr>
          <p:spPr>
            <a:xfrm>
              <a:off x="4767490" y="856225"/>
              <a:ext cx="4110505" cy="706781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D79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4DB9E-D36A-584A-8A69-974D8CE7E56A}"/>
                </a:ext>
              </a:extLst>
            </p:cNvPr>
            <p:cNvSpPr/>
            <p:nvPr/>
          </p:nvSpPr>
          <p:spPr>
            <a:xfrm>
              <a:off x="4769493" y="1664569"/>
              <a:ext cx="4108092" cy="40631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79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à coins arrondis 2">
              <a:extLst>
                <a:ext uri="{FF2B5EF4-FFF2-40B4-BE49-F238E27FC236}">
                  <a16:creationId xmlns:a16="http://schemas.microsoft.com/office/drawing/2014/main" id="{E46AA035-1DF3-5744-994B-C677A7207D07}"/>
                </a:ext>
              </a:extLst>
            </p:cNvPr>
            <p:cNvSpPr/>
            <p:nvPr/>
          </p:nvSpPr>
          <p:spPr>
            <a:xfrm>
              <a:off x="339189" y="858013"/>
              <a:ext cx="4110505" cy="711867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4A4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8A15111-C3C3-5F4D-84C4-A912131B130D}"/>
                </a:ext>
              </a:extLst>
            </p:cNvPr>
            <p:cNvSpPr/>
            <p:nvPr/>
          </p:nvSpPr>
          <p:spPr>
            <a:xfrm>
              <a:off x="341192" y="1664569"/>
              <a:ext cx="4108092" cy="40631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4C4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83298" y="856225"/>
              <a:ext cx="622286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1051" y="864966"/>
              <a:ext cx="968535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CIT</a:t>
              </a:r>
            </a:p>
          </p:txBody>
        </p:sp>
        <p:sp>
          <p:nvSpPr>
            <p:cNvPr id="58" name="Rectangle à coins arrondis 2">
              <a:extLst>
                <a:ext uri="{FF2B5EF4-FFF2-40B4-BE49-F238E27FC236}">
                  <a16:creationId xmlns:a16="http://schemas.microsoft.com/office/drawing/2014/main" id="{E46AA035-1DF3-5744-994B-C677A7207D07}"/>
                </a:ext>
              </a:extLst>
            </p:cNvPr>
            <p:cNvSpPr/>
            <p:nvPr/>
          </p:nvSpPr>
          <p:spPr>
            <a:xfrm rot="10800000">
              <a:off x="338778" y="5850295"/>
              <a:ext cx="4110505" cy="711867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4A4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à coins arrondis 2">
              <a:extLst>
                <a:ext uri="{FF2B5EF4-FFF2-40B4-BE49-F238E27FC236}">
                  <a16:creationId xmlns:a16="http://schemas.microsoft.com/office/drawing/2014/main" id="{200DCF3A-8C7D-7D4B-AFF0-803BB27CBCFA}"/>
                </a:ext>
              </a:extLst>
            </p:cNvPr>
            <p:cNvSpPr/>
            <p:nvPr/>
          </p:nvSpPr>
          <p:spPr>
            <a:xfrm rot="10800000">
              <a:off x="4767080" y="5883919"/>
              <a:ext cx="4110505" cy="706781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D79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1619" y="988321"/>
              <a:ext cx="12787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Sciences de l’Ingénieur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566309" y="878569"/>
              <a:ext cx="12787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Création et Innovation Technologiques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8347" y="878166"/>
              <a:ext cx="652082" cy="66204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958" y="879960"/>
              <a:ext cx="657940" cy="667987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05E0E6D-557D-F848-8E21-F5AA3F491DB7}"/>
              </a:ext>
            </a:extLst>
          </p:cNvPr>
          <p:cNvSpPr/>
          <p:nvPr/>
        </p:nvSpPr>
        <p:spPr>
          <a:xfrm>
            <a:off x="3077705" y="-6616"/>
            <a:ext cx="6204636" cy="651783"/>
          </a:xfrm>
          <a:prstGeom prst="rect">
            <a:avLst/>
          </a:prstGeom>
          <a:gradFill flip="none" rotWithShape="1">
            <a:gsLst>
              <a:gs pos="0">
                <a:srgbClr val="FF3F40"/>
              </a:gs>
              <a:gs pos="51000">
                <a:srgbClr val="FFC87C">
                  <a:lumMod val="96000"/>
                </a:srgbClr>
              </a:gs>
              <a:gs pos="100000">
                <a:srgbClr val="FF9E3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3397467" y="1766338"/>
            <a:ext cx="3246739" cy="644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Approche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 Recherche Développement »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667424" y="-49755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47055" y="-44766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864030" y="-4842"/>
            <a:ext cx="2686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évolutions majeures pour la rentrée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3200" y="1760856"/>
            <a:ext cx="239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Approche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 Ingénierie-Design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3866" y="5726993"/>
            <a:ext cx="259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Démarche pédagogique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d’investigation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79314" y="5724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Démarche pédagogique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projet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3016073" y="2495210"/>
            <a:ext cx="3843192" cy="2914547"/>
            <a:chOff x="470991" y="2609948"/>
            <a:chExt cx="3843192" cy="2914547"/>
          </a:xfrm>
        </p:grpSpPr>
        <p:sp>
          <p:nvSpPr>
            <p:cNvPr id="19" name="Rectangle 18"/>
            <p:cNvSpPr/>
            <p:nvPr/>
          </p:nvSpPr>
          <p:spPr>
            <a:xfrm>
              <a:off x="470991" y="3534623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Problématique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très ciblée à résoudre collectivement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6065" y="4733987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Relation avec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 lois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la physique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34183" y="3534855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Fablab pour 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réaliser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 support expérimental</a:t>
              </a:r>
            </a:p>
          </p:txBody>
        </p:sp>
        <p:cxnSp>
          <p:nvCxnSpPr>
            <p:cNvPr id="6" name="Connecteur droit 5"/>
            <p:cNvCxnSpPr>
              <a:cxnSpLocks/>
              <a:stCxn id="12" idx="4"/>
              <a:endCxn id="20" idx="0"/>
            </p:cNvCxnSpPr>
            <p:nvPr/>
          </p:nvCxnSpPr>
          <p:spPr>
            <a:xfrm flipH="1">
              <a:off x="2406065" y="4465452"/>
              <a:ext cx="2126" cy="268535"/>
            </a:xfrm>
            <a:prstGeom prst="line">
              <a:avLst/>
            </a:prstGeom>
            <a:ln>
              <a:solidFill>
                <a:srgbClr val="F22B3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21" idx="1"/>
              <a:endCxn id="12" idx="6"/>
            </p:cNvCxnSpPr>
            <p:nvPr/>
          </p:nvCxnSpPr>
          <p:spPr>
            <a:xfrm flipH="1">
              <a:off x="2942915" y="3930109"/>
              <a:ext cx="291268" cy="619"/>
            </a:xfrm>
            <a:prstGeom prst="line">
              <a:avLst/>
            </a:prstGeom>
            <a:ln>
              <a:solidFill>
                <a:srgbClr val="F22B3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1873467" y="3396004"/>
              <a:ext cx="1069448" cy="1069448"/>
            </a:xfrm>
            <a:prstGeom prst="ellipse">
              <a:avLst/>
            </a:prstGeom>
            <a:solidFill>
              <a:srgbClr val="FF4843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Démarche scientifique</a:t>
              </a:r>
            </a:p>
          </p:txBody>
        </p:sp>
        <p:cxnSp>
          <p:nvCxnSpPr>
            <p:cNvPr id="64" name="Connecteur droit 63"/>
            <p:cNvCxnSpPr>
              <a:stCxn id="12" idx="2"/>
              <a:endCxn id="19" idx="3"/>
            </p:cNvCxnSpPr>
            <p:nvPr/>
          </p:nvCxnSpPr>
          <p:spPr>
            <a:xfrm flipH="1" flipV="1">
              <a:off x="1550991" y="3929877"/>
              <a:ext cx="322476" cy="851"/>
            </a:xfrm>
            <a:prstGeom prst="line">
              <a:avLst/>
            </a:prstGeom>
            <a:ln>
              <a:solidFill>
                <a:srgbClr val="F22B3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à coins arrondis 75"/>
            <p:cNvSpPr/>
            <p:nvPr/>
          </p:nvSpPr>
          <p:spPr>
            <a:xfrm>
              <a:off x="1852532" y="2609948"/>
              <a:ext cx="1107065" cy="554182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Activités 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expérimentales</a:t>
              </a:r>
            </a:p>
          </p:txBody>
        </p:sp>
        <p:sp>
          <p:nvSpPr>
            <p:cNvPr id="88" name="Flèche vers le bas 87"/>
            <p:cNvSpPr/>
            <p:nvPr/>
          </p:nvSpPr>
          <p:spPr>
            <a:xfrm>
              <a:off x="2226178" y="3195645"/>
              <a:ext cx="359774" cy="24984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7497911" y="2491981"/>
            <a:ext cx="3843192" cy="2914547"/>
            <a:chOff x="4902489" y="2613410"/>
            <a:chExt cx="3843192" cy="2914547"/>
          </a:xfrm>
        </p:grpSpPr>
        <p:sp>
          <p:nvSpPr>
            <p:cNvPr id="79" name="Rectangle 78"/>
            <p:cNvSpPr/>
            <p:nvPr/>
          </p:nvSpPr>
          <p:spPr>
            <a:xfrm>
              <a:off x="4902489" y="3538085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Cahier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 charges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succinct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97563" y="4737449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Approche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design des produits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65681" y="3538317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Fablab pour 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matérialiser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 solution</a:t>
              </a:r>
            </a:p>
          </p:txBody>
        </p:sp>
        <p:cxnSp>
          <p:nvCxnSpPr>
            <p:cNvPr id="82" name="Connecteur droit 81"/>
            <p:cNvCxnSpPr>
              <a:cxnSpLocks/>
              <a:stCxn id="84" idx="4"/>
              <a:endCxn id="80" idx="0"/>
            </p:cNvCxnSpPr>
            <p:nvPr/>
          </p:nvCxnSpPr>
          <p:spPr>
            <a:xfrm flipH="1">
              <a:off x="6837563" y="4468914"/>
              <a:ext cx="2126" cy="268535"/>
            </a:xfrm>
            <a:prstGeom prst="line">
              <a:avLst/>
            </a:prstGeom>
            <a:ln>
              <a:solidFill>
                <a:srgbClr val="FF7A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>
              <a:stCxn id="81" idx="1"/>
              <a:endCxn id="84" idx="6"/>
            </p:cNvCxnSpPr>
            <p:nvPr/>
          </p:nvCxnSpPr>
          <p:spPr>
            <a:xfrm flipH="1">
              <a:off x="7374413" y="3933571"/>
              <a:ext cx="291268" cy="619"/>
            </a:xfrm>
            <a:prstGeom prst="line">
              <a:avLst/>
            </a:prstGeom>
            <a:ln>
              <a:solidFill>
                <a:srgbClr val="FF7A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83"/>
            <p:cNvSpPr/>
            <p:nvPr/>
          </p:nvSpPr>
          <p:spPr>
            <a:xfrm>
              <a:off x="6304965" y="3399466"/>
              <a:ext cx="1069448" cy="1069448"/>
            </a:xfrm>
            <a:prstGeom prst="ellipse">
              <a:avLst/>
            </a:prstGeom>
            <a:solidFill>
              <a:srgbClr val="FF7A54"/>
            </a:solidFill>
            <a:ln w="381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Démarche de créativité</a:t>
              </a:r>
            </a:p>
          </p:txBody>
        </p:sp>
        <p:cxnSp>
          <p:nvCxnSpPr>
            <p:cNvPr id="85" name="Connecteur droit 84"/>
            <p:cNvCxnSpPr>
              <a:stCxn id="84" idx="2"/>
              <a:endCxn id="79" idx="3"/>
            </p:cNvCxnSpPr>
            <p:nvPr/>
          </p:nvCxnSpPr>
          <p:spPr>
            <a:xfrm flipH="1" flipV="1">
              <a:off x="5982489" y="3933339"/>
              <a:ext cx="322476" cy="851"/>
            </a:xfrm>
            <a:prstGeom prst="line">
              <a:avLst/>
            </a:prstGeom>
            <a:ln>
              <a:solidFill>
                <a:srgbClr val="FF7A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à coins arrondis 86"/>
            <p:cNvSpPr/>
            <p:nvPr/>
          </p:nvSpPr>
          <p:spPr>
            <a:xfrm>
              <a:off x="6284030" y="2613410"/>
              <a:ext cx="1107065" cy="554182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Activités de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projets</a:t>
              </a:r>
            </a:p>
          </p:txBody>
        </p:sp>
        <p:sp>
          <p:nvSpPr>
            <p:cNvPr id="91" name="Flèche vers le bas 90"/>
            <p:cNvSpPr/>
            <p:nvPr/>
          </p:nvSpPr>
          <p:spPr>
            <a:xfrm>
              <a:off x="6642445" y="3205694"/>
              <a:ext cx="359774" cy="24984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6724E7E-076D-8348-9C1F-996B9D7D8D5B}"/>
              </a:ext>
            </a:extLst>
          </p:cNvPr>
          <p:cNvSpPr/>
          <p:nvPr/>
        </p:nvSpPr>
        <p:spPr>
          <a:xfrm>
            <a:off x="1524000" y="359236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/ CIT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1524001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Rentrée 2019</a:t>
            </a:r>
          </a:p>
        </p:txBody>
      </p:sp>
    </p:spTree>
    <p:extLst>
      <p:ext uri="{BB962C8B-B14F-4D97-AF65-F5344CB8AC3E}">
        <p14:creationId xmlns:p14="http://schemas.microsoft.com/office/powerpoint/2010/main" val="6585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r 16"/>
          <p:cNvGrpSpPr/>
          <p:nvPr/>
        </p:nvGrpSpPr>
        <p:grpSpPr>
          <a:xfrm>
            <a:off x="1683179" y="1289367"/>
            <a:ext cx="8769926" cy="4785508"/>
            <a:chOff x="159179" y="1289367"/>
            <a:chExt cx="8769926" cy="478550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159179" y="1289367"/>
              <a:ext cx="8769926" cy="4785508"/>
            </a:xfrm>
            <a:prstGeom prst="roundRect">
              <a:avLst>
                <a:gd name="adj" fmla="val 297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er 2"/>
            <p:cNvGrpSpPr/>
            <p:nvPr/>
          </p:nvGrpSpPr>
          <p:grpSpPr>
            <a:xfrm>
              <a:off x="297724" y="5339684"/>
              <a:ext cx="6838845" cy="580924"/>
              <a:chOff x="297724" y="5339684"/>
              <a:chExt cx="6838845" cy="580924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297724" y="5339684"/>
                <a:ext cx="6838845" cy="572286"/>
              </a:xfrm>
              <a:prstGeom prst="roundRect">
                <a:avLst/>
              </a:pr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Activités de projets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2501815" y="5674387"/>
                <a:ext cx="24507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Dans une démarche englobante de projet</a:t>
                </a:r>
              </a:p>
            </p:txBody>
          </p:sp>
        </p:grpSp>
      </p:grpSp>
      <p:grpSp>
        <p:nvGrpSpPr>
          <p:cNvPr id="10" name="Grouper 9"/>
          <p:cNvGrpSpPr/>
          <p:nvPr/>
        </p:nvGrpSpPr>
        <p:grpSpPr>
          <a:xfrm>
            <a:off x="2018656" y="1321889"/>
            <a:ext cx="3222491" cy="4038736"/>
            <a:chOff x="494655" y="1321889"/>
            <a:chExt cx="3222491" cy="4038736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494655" y="1538704"/>
              <a:ext cx="3060001" cy="863109"/>
            </a:xfrm>
            <a:prstGeom prst="roundRect">
              <a:avLst>
                <a:gd name="adj" fmla="val 10077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Approche</a:t>
              </a:r>
              <a:br>
                <a:rPr kumimoji="0" lang="fr-F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Ingénierie-Design</a:t>
              </a: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784634" y="4698210"/>
              <a:ext cx="2512801" cy="40815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Innovation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2116" y="2227635"/>
              <a:ext cx="3058840" cy="2395652"/>
            </a:xfrm>
            <a:prstGeom prst="rect">
              <a:avLst/>
            </a:prstGeom>
            <a:solidFill>
              <a:srgbClr val="FBBC72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784634" y="4089875"/>
              <a:ext cx="2536544" cy="283697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Activités créatives</a:t>
              </a:r>
            </a:p>
          </p:txBody>
        </p:sp>
        <p:sp>
          <p:nvSpPr>
            <p:cNvPr id="7" name="Flèche droite 6"/>
            <p:cNvSpPr/>
            <p:nvPr/>
          </p:nvSpPr>
          <p:spPr>
            <a:xfrm rot="16200000">
              <a:off x="1911856" y="4386984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lèche droite 55"/>
            <p:cNvSpPr/>
            <p:nvPr/>
          </p:nvSpPr>
          <p:spPr>
            <a:xfrm rot="16200000">
              <a:off x="1920166" y="5039612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lèche droite 69"/>
            <p:cNvSpPr/>
            <p:nvPr/>
          </p:nvSpPr>
          <p:spPr>
            <a:xfrm rot="16200000">
              <a:off x="1911855" y="3821126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756383" y="2506506"/>
              <a:ext cx="2536544" cy="283697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Démarche de créativité</a:t>
              </a: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0983" y="1321889"/>
              <a:ext cx="646163" cy="656031"/>
            </a:xfrm>
            <a:prstGeom prst="rect">
              <a:avLst/>
            </a:prstGeom>
          </p:spPr>
        </p:pic>
        <p:sp>
          <p:nvSpPr>
            <p:cNvPr id="73" name="Flèche droite 72"/>
            <p:cNvSpPr/>
            <p:nvPr/>
          </p:nvSpPr>
          <p:spPr>
            <a:xfrm rot="5400000">
              <a:off x="1903544" y="2730908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05E0E6D-557D-F848-8E21-F5AA3F491DB7}"/>
              </a:ext>
            </a:extLst>
          </p:cNvPr>
          <p:cNvSpPr/>
          <p:nvPr/>
        </p:nvSpPr>
        <p:spPr>
          <a:xfrm>
            <a:off x="3077705" y="-6616"/>
            <a:ext cx="6204636" cy="651783"/>
          </a:xfrm>
          <a:prstGeom prst="rect">
            <a:avLst/>
          </a:prstGeom>
          <a:gradFill flip="none" rotWithShape="1">
            <a:gsLst>
              <a:gs pos="0">
                <a:srgbClr val="FF3F40"/>
              </a:gs>
              <a:gs pos="51000">
                <a:srgbClr val="FFC87C">
                  <a:lumMod val="96000"/>
                </a:srgbClr>
              </a:gs>
              <a:gs pos="100000">
                <a:srgbClr val="FF9E3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67424" y="-49755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7055" y="-44766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78656" y="-27667"/>
            <a:ext cx="204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mixage des démarches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8447406" y="2319815"/>
            <a:ext cx="1569968" cy="2417665"/>
            <a:chOff x="6923406" y="2319814"/>
            <a:chExt cx="1569968" cy="2417665"/>
          </a:xfrm>
        </p:grpSpPr>
        <p:sp>
          <p:nvSpPr>
            <p:cNvPr id="66" name="Rectangle 65"/>
            <p:cNvSpPr/>
            <p:nvPr/>
          </p:nvSpPr>
          <p:spPr>
            <a:xfrm>
              <a:off x="6923406" y="2544725"/>
              <a:ext cx="1569968" cy="1937496"/>
            </a:xfrm>
            <a:prstGeom prst="rect">
              <a:avLst/>
            </a:prstGeom>
            <a:gradFill flip="none" rotWithShape="1">
              <a:gsLst>
                <a:gs pos="0">
                  <a:srgbClr val="FF3F40"/>
                </a:gs>
                <a:gs pos="51000">
                  <a:srgbClr val="FFC87C">
                    <a:lumMod val="96000"/>
                  </a:srgbClr>
                </a:gs>
                <a:gs pos="100000">
                  <a:srgbClr val="FF9E32"/>
                </a:gs>
              </a:gsLst>
              <a:lin ang="2700000" scaled="1"/>
              <a:tileRect/>
            </a:gra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3222" y="4069492"/>
              <a:ext cx="657940" cy="667987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3487" y="2319814"/>
              <a:ext cx="646163" cy="656031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6724E7E-076D-8348-9C1F-996B9D7D8D5B}"/>
              </a:ext>
            </a:extLst>
          </p:cNvPr>
          <p:cNvSpPr/>
          <p:nvPr/>
        </p:nvSpPr>
        <p:spPr>
          <a:xfrm>
            <a:off x="1524000" y="359236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/ CIT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1524001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Rentrée 2019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5251210" y="1321890"/>
            <a:ext cx="3223905" cy="4025901"/>
            <a:chOff x="3727209" y="1321889"/>
            <a:chExt cx="3223905" cy="4025901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3727209" y="1527731"/>
              <a:ext cx="3057652" cy="1011577"/>
            </a:xfrm>
            <a:prstGeom prst="roundRect">
              <a:avLst>
                <a:gd name="adj" fmla="val 10435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Approche</a:t>
              </a:r>
              <a:br>
                <a:rPr kumimoji="0" lang="fr-F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Recherche développement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27209" y="2227636"/>
              <a:ext cx="3057652" cy="2395652"/>
            </a:xfrm>
            <a:prstGeom prst="rect">
              <a:avLst/>
            </a:prstGeom>
            <a:solidFill>
              <a:srgbClr val="FF7A54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3963255" y="4698210"/>
              <a:ext cx="2502421" cy="40815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Investigation</a:t>
              </a:r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3955177" y="4077331"/>
              <a:ext cx="2536544" cy="283697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Activités expérimentales</a:t>
              </a:r>
            </a:p>
          </p:txBody>
        </p:sp>
        <p:sp>
          <p:nvSpPr>
            <p:cNvPr id="52" name="Flèche droite 51"/>
            <p:cNvSpPr/>
            <p:nvPr/>
          </p:nvSpPr>
          <p:spPr>
            <a:xfrm rot="16200000">
              <a:off x="5114832" y="4379823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lèche droite 62"/>
            <p:cNvSpPr/>
            <p:nvPr/>
          </p:nvSpPr>
          <p:spPr>
            <a:xfrm rot="16200000">
              <a:off x="5139013" y="5026777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lèche droite 70"/>
            <p:cNvSpPr/>
            <p:nvPr/>
          </p:nvSpPr>
          <p:spPr>
            <a:xfrm rot="16200000">
              <a:off x="5115203" y="3789376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à coins arrondis 73"/>
            <p:cNvSpPr/>
            <p:nvPr/>
          </p:nvSpPr>
          <p:spPr>
            <a:xfrm>
              <a:off x="3946919" y="2513800"/>
              <a:ext cx="2536544" cy="283697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Démarche scientifique</a:t>
              </a:r>
            </a:p>
          </p:txBody>
        </p:sp>
        <p:sp>
          <p:nvSpPr>
            <p:cNvPr id="75" name="Flèche droite 74"/>
            <p:cNvSpPr/>
            <p:nvPr/>
          </p:nvSpPr>
          <p:spPr>
            <a:xfrm rot="5400000">
              <a:off x="5094080" y="2738202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174" y="1321889"/>
              <a:ext cx="657940" cy="667987"/>
            </a:xfrm>
            <a:prstGeom prst="rect">
              <a:avLst/>
            </a:prstGeom>
          </p:spPr>
        </p:pic>
      </p:grpSp>
      <p:sp>
        <p:nvSpPr>
          <p:cNvPr id="4" name="Flèche droite 3"/>
          <p:cNvSpPr/>
          <p:nvPr/>
        </p:nvSpPr>
        <p:spPr>
          <a:xfrm>
            <a:off x="1821725" y="2982246"/>
            <a:ext cx="8797635" cy="9786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2301308" y="3023523"/>
            <a:ext cx="2543870" cy="879580"/>
            <a:chOff x="777308" y="3023523"/>
            <a:chExt cx="2543870" cy="879580"/>
          </a:xfrm>
        </p:grpSpPr>
        <p:sp>
          <p:nvSpPr>
            <p:cNvPr id="58" name="Rectangle 57"/>
            <p:cNvSpPr/>
            <p:nvPr/>
          </p:nvSpPr>
          <p:spPr>
            <a:xfrm>
              <a:off x="2241178" y="3028473"/>
              <a:ext cx="1080000" cy="874630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Approche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design des produits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77308" y="3023523"/>
              <a:ext cx="1080000" cy="874630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Cahier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 charges succinct</a:t>
              </a: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5469520" y="3037505"/>
            <a:ext cx="2594507" cy="838716"/>
            <a:chOff x="3945519" y="3037505"/>
            <a:chExt cx="2594507" cy="838716"/>
          </a:xfrm>
        </p:grpSpPr>
        <p:sp>
          <p:nvSpPr>
            <p:cNvPr id="54" name="Rectangle 53"/>
            <p:cNvSpPr/>
            <p:nvPr/>
          </p:nvSpPr>
          <p:spPr>
            <a:xfrm>
              <a:off x="3945519" y="3037505"/>
              <a:ext cx="1080000" cy="838716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Problématique très ciblée à résoudre collectivement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60026" y="3039411"/>
              <a:ext cx="1080000" cy="824294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Fablab pour réaliser le support expérimental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8660569" y="3045949"/>
            <a:ext cx="1080000" cy="87463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Fablab pour matérialiser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réaliser</a:t>
            </a:r>
          </a:p>
        </p:txBody>
      </p:sp>
    </p:spTree>
    <p:extLst>
      <p:ext uri="{BB962C8B-B14F-4D97-AF65-F5344CB8AC3E}">
        <p14:creationId xmlns:p14="http://schemas.microsoft.com/office/powerpoint/2010/main" val="1249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de 10"/>
          <p:cNvSpPr/>
          <p:nvPr/>
        </p:nvSpPr>
        <p:spPr>
          <a:xfrm flipH="1">
            <a:off x="4535888" y="918974"/>
            <a:ext cx="5239805" cy="4986959"/>
          </a:xfrm>
          <a:prstGeom prst="chord">
            <a:avLst>
              <a:gd name="adj1" fmla="val 5422108"/>
              <a:gd name="adj2" fmla="val 16156809"/>
            </a:avLst>
          </a:prstGeom>
          <a:gradFill flip="none" rotWithShape="1">
            <a:gsLst>
              <a:gs pos="52000">
                <a:schemeClr val="accent6">
                  <a:tint val="100000"/>
                  <a:shade val="100000"/>
                  <a:satMod val="130000"/>
                </a:schemeClr>
              </a:gs>
              <a:gs pos="100000">
                <a:srgbClr val="FBBC72"/>
              </a:gs>
              <a:gs pos="77000">
                <a:schemeClr val="accent6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²</a:t>
            </a:r>
          </a:p>
        </p:txBody>
      </p:sp>
      <p:sp>
        <p:nvSpPr>
          <p:cNvPr id="9" name="Corde 8"/>
          <p:cNvSpPr/>
          <p:nvPr/>
        </p:nvSpPr>
        <p:spPr>
          <a:xfrm>
            <a:off x="4691210" y="918974"/>
            <a:ext cx="5133808" cy="4986959"/>
          </a:xfrm>
          <a:prstGeom prst="chord">
            <a:avLst>
              <a:gd name="adj1" fmla="val 5508656"/>
              <a:gd name="adj2" fmla="val 16113198"/>
            </a:avLst>
          </a:prstGeom>
          <a:gradFill flip="none" rotWithShape="1">
            <a:gsLst>
              <a:gs pos="28000">
                <a:schemeClr val="accent2">
                  <a:tint val="100000"/>
                  <a:shade val="100000"/>
                  <a:satMod val="130000"/>
                </a:schemeClr>
              </a:gs>
              <a:gs pos="55000">
                <a:srgbClr val="E86D6B"/>
              </a:gs>
              <a:gs pos="100000">
                <a:srgbClr val="FBBC72"/>
              </a:gs>
            </a:gsLst>
            <a:lin ang="0" scaled="1"/>
            <a:tileRect/>
          </a:gra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9630" y="1082304"/>
            <a:ext cx="81741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+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9398" y="1076075"/>
            <a:ext cx="77296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</a:t>
            </a:r>
          </a:p>
        </p:txBody>
      </p:sp>
      <p:sp>
        <p:nvSpPr>
          <p:cNvPr id="31" name="Ellipse 30"/>
          <p:cNvSpPr/>
          <p:nvPr/>
        </p:nvSpPr>
        <p:spPr>
          <a:xfrm>
            <a:off x="5585981" y="1902261"/>
            <a:ext cx="3053478" cy="3053478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838" y="3159825"/>
            <a:ext cx="1213794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Expérimenter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Simuler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Communiquer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91593" y="1550877"/>
            <a:ext cx="2112239" cy="65325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C’est vivre la</a:t>
            </a:r>
            <a:b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démarche de créativité</a:t>
            </a:r>
            <a:b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menant </a:t>
            </a: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projets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4807" y="1544853"/>
            <a:ext cx="169566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C’est pratiquer une démarche scientifique en relevant </a:t>
            </a: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défis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03175" y="3166682"/>
            <a:ext cx="1213794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Innover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Créer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Communiquer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60875" y="3994685"/>
            <a:ext cx="15762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Fablab pour expérimenter et créer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D71F54-CB6D-2948-844C-5D4F2D6DEE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274" y="4150705"/>
            <a:ext cx="1937037" cy="184361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599617" y="2852482"/>
            <a:ext cx="1153039" cy="115303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AF52F2C-652F-5643-AC0F-0147115A29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132" y="1892365"/>
            <a:ext cx="893593" cy="1575766"/>
          </a:xfrm>
          <a:prstGeom prst="rect">
            <a:avLst/>
          </a:prstGeom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7B1D2D5-4E27-254D-B713-3A30B7C39429}"/>
              </a:ext>
            </a:extLst>
          </p:cNvPr>
          <p:cNvCxnSpPr>
            <a:cxnSpLocks/>
          </p:cNvCxnSpPr>
          <p:nvPr/>
        </p:nvCxnSpPr>
        <p:spPr>
          <a:xfrm>
            <a:off x="6391778" y="8453837"/>
            <a:ext cx="641645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C3C83F88-1901-0E41-AE0F-31C6FDD4D0A7}"/>
              </a:ext>
            </a:extLst>
          </p:cNvPr>
          <p:cNvCxnSpPr>
            <a:cxnSpLocks/>
          </p:cNvCxnSpPr>
          <p:nvPr/>
        </p:nvCxnSpPr>
        <p:spPr>
          <a:xfrm flipH="1">
            <a:off x="5904183" y="4952964"/>
            <a:ext cx="397283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C23733E-E3A3-D346-8762-79C417FE6420}"/>
              </a:ext>
            </a:extLst>
          </p:cNvPr>
          <p:cNvCxnSpPr>
            <a:cxnSpLocks/>
          </p:cNvCxnSpPr>
          <p:nvPr/>
        </p:nvCxnSpPr>
        <p:spPr>
          <a:xfrm flipV="1">
            <a:off x="5903346" y="3879122"/>
            <a:ext cx="0" cy="1076618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17AD552-3E7A-D541-8FD3-6EA5AAC0F4A4}"/>
              </a:ext>
            </a:extLst>
          </p:cNvPr>
          <p:cNvCxnSpPr>
            <a:cxnSpLocks/>
          </p:cNvCxnSpPr>
          <p:nvPr/>
        </p:nvCxnSpPr>
        <p:spPr>
          <a:xfrm flipH="1">
            <a:off x="7876766" y="4953429"/>
            <a:ext cx="397283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C6E7C452-FEE0-004F-BA97-6A696FEA3537}"/>
              </a:ext>
            </a:extLst>
          </p:cNvPr>
          <p:cNvCxnSpPr>
            <a:cxnSpLocks/>
          </p:cNvCxnSpPr>
          <p:nvPr/>
        </p:nvCxnSpPr>
        <p:spPr>
          <a:xfrm flipV="1">
            <a:off x="8274047" y="3879587"/>
            <a:ext cx="0" cy="1076618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04" y="2269529"/>
            <a:ext cx="1323596" cy="99269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91060" y="1030504"/>
            <a:ext cx="2667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l’académie de Besançon, dès la rentrée 2019, les deux enseignements seront proposés mixés en un seul nommé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Ingénierie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Création</a:t>
            </a:r>
          </a:p>
        </p:txBody>
      </p:sp>
      <p:pic>
        <p:nvPicPr>
          <p:cNvPr id="27" name="Imag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3" y="1030504"/>
            <a:ext cx="1507026" cy="1304036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2673928" y="363655"/>
            <a:ext cx="4047360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résumé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724E7E-076D-8348-9C1F-996B9D7D8D5B}"/>
              </a:ext>
            </a:extLst>
          </p:cNvPr>
          <p:cNvSpPr/>
          <p:nvPr/>
        </p:nvSpPr>
        <p:spPr>
          <a:xfrm>
            <a:off x="1524000" y="359236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/ CIT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1524001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Rentrée 2019</a:t>
            </a:r>
          </a:p>
        </p:txBody>
      </p:sp>
    </p:spTree>
    <p:extLst>
      <p:ext uri="{BB962C8B-B14F-4D97-AF65-F5344CB8AC3E}">
        <p14:creationId xmlns:p14="http://schemas.microsoft.com/office/powerpoint/2010/main" val="1828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Grand écran</PresentationFormat>
  <Paragraphs>83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Arial Italic</vt:lpstr>
      <vt:lpstr>Calibri</vt:lpstr>
      <vt:lpstr>1_Thème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</cp:revision>
  <dcterms:created xsi:type="dcterms:W3CDTF">2019-02-01T10:43:14Z</dcterms:created>
  <dcterms:modified xsi:type="dcterms:W3CDTF">2019-02-01T10:43:35Z</dcterms:modified>
</cp:coreProperties>
</file>