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09/11/2019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878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09/11/2019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54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09/11/2019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435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09/11/2019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127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09/11/2019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980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09/11/2019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430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09/11/2019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274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09/11/2019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921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09/11/2019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12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09/11/2019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66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09/11/2019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03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41A46-3744-4F37-B0FB-FD49322B5ABA}" type="datetimeFigureOut">
              <a:rPr lang="fr-FR" smtClean="0"/>
              <a:t>09/11/2019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74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6434" y="547597"/>
            <a:ext cx="9144000" cy="2387600"/>
          </a:xfrm>
        </p:spPr>
        <p:txBody>
          <a:bodyPr/>
          <a:lstStyle/>
          <a:p>
            <a:r>
              <a:rPr lang="fr-FR" b="1" u="sng" dirty="0" smtClean="0"/>
              <a:t>Programme AS </a:t>
            </a:r>
            <a:br>
              <a:rPr lang="fr-FR" b="1" u="sng" dirty="0" smtClean="0"/>
            </a:br>
            <a:r>
              <a:rPr lang="fr-FR" dirty="0" smtClean="0"/>
              <a:t>mercredi 13 novembre 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295934"/>
              </p:ext>
            </p:extLst>
          </p:nvPr>
        </p:nvGraphicFramePr>
        <p:xfrm>
          <a:off x="1406434" y="2935197"/>
          <a:ext cx="9318172" cy="3421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9086">
                  <a:extLst>
                    <a:ext uri="{9D8B030D-6E8A-4147-A177-3AD203B41FA5}">
                      <a16:colId xmlns:a16="http://schemas.microsoft.com/office/drawing/2014/main" val="3705986940"/>
                    </a:ext>
                  </a:extLst>
                </a:gridCol>
                <a:gridCol w="4659086">
                  <a:extLst>
                    <a:ext uri="{9D8B030D-6E8A-4147-A177-3AD203B41FA5}">
                      <a16:colId xmlns:a16="http://schemas.microsoft.com/office/drawing/2014/main" val="119306209"/>
                    </a:ext>
                  </a:extLst>
                </a:gridCol>
              </a:tblGrid>
              <a:tr h="594149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Au gymnase</a:t>
                      </a:r>
                      <a:r>
                        <a:rPr lang="fr-FR" sz="2400" baseline="0" dirty="0" smtClean="0"/>
                        <a:t> </a:t>
                      </a:r>
                      <a:endParaRPr lang="fr-FR" sz="2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A</a:t>
                      </a:r>
                      <a:r>
                        <a:rPr lang="fr-FR" sz="2400" baseline="0" dirty="0" smtClean="0"/>
                        <a:t> l’extérieur </a:t>
                      </a:r>
                      <a:endParaRPr lang="fr-FR" sz="2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83141"/>
                  </a:ext>
                </a:extLst>
              </a:tr>
              <a:tr h="2827738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Rencontre inter-collèges :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400" dirty="0" smtClean="0"/>
                        <a:t>Danse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400" dirty="0" err="1" smtClean="0"/>
                        <a:t>Crossfit</a:t>
                      </a:r>
                      <a:r>
                        <a:rPr lang="fr-FR" sz="2400" dirty="0" smtClean="0"/>
                        <a:t>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400" dirty="0" smtClean="0"/>
                        <a:t>Escalade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400" dirty="0" smtClean="0"/>
                        <a:t>Gym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400" dirty="0" smtClean="0"/>
                        <a:t>Pétanque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fr-FR" sz="2400" dirty="0" smtClean="0"/>
                        <a:t>13h15 – 16h  </a:t>
                      </a:r>
                      <a:endParaRPr lang="fr-FR" sz="2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Cross académique de Rioz </a:t>
                      </a:r>
                    </a:p>
                    <a:p>
                      <a:r>
                        <a:rPr lang="fr-FR" sz="2400" dirty="0" smtClean="0"/>
                        <a:t>(1/2 finale du championnat de France) </a:t>
                      </a:r>
                    </a:p>
                    <a:p>
                      <a:endParaRPr lang="fr-FR" sz="2400" dirty="0" smtClean="0"/>
                    </a:p>
                    <a:p>
                      <a:endParaRPr lang="fr-FR" sz="2400" dirty="0" smtClean="0"/>
                    </a:p>
                    <a:p>
                      <a:endParaRPr lang="fr-FR" sz="2400" dirty="0" smtClean="0"/>
                    </a:p>
                    <a:p>
                      <a:pPr algn="ctr"/>
                      <a:r>
                        <a:rPr lang="fr-FR" sz="2400" dirty="0" smtClean="0"/>
                        <a:t>10h30 – 17h15</a:t>
                      </a:r>
                      <a:endParaRPr lang="fr-FR" sz="2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067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5824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Grand écran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Programme AS  mercredi 13 novembre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AS  mercredi 13 novembre </dc:title>
  <dc:creator>Elise Cornevaux</dc:creator>
  <cp:lastModifiedBy>Elise Cornevaux</cp:lastModifiedBy>
  <cp:revision>1</cp:revision>
  <dcterms:created xsi:type="dcterms:W3CDTF">2019-11-09T07:17:36Z</dcterms:created>
  <dcterms:modified xsi:type="dcterms:W3CDTF">2019-11-09T07:18:04Z</dcterms:modified>
</cp:coreProperties>
</file>