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878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435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7127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0980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430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274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21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0127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266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203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41A46-3744-4F37-B0FB-FD49322B5ABA}" type="datetimeFigureOut">
              <a:rPr lang="fr-FR" smtClean="0"/>
              <a:t>15/12/2019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F0A90-1494-4737-AA2D-E499BC525E4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742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06434" y="547597"/>
            <a:ext cx="9144000" cy="1954868"/>
          </a:xfrm>
        </p:spPr>
        <p:txBody>
          <a:bodyPr/>
          <a:lstStyle/>
          <a:p>
            <a:r>
              <a:rPr lang="fr-FR" b="1" u="sng" dirty="0" smtClean="0"/>
              <a:t>Programme AS </a:t>
            </a:r>
            <a:br>
              <a:rPr lang="fr-FR" b="1" u="sng" dirty="0" smtClean="0"/>
            </a:br>
            <a:r>
              <a:rPr lang="fr-FR" dirty="0" smtClean="0"/>
              <a:t>mercredi 18 décembre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2477926"/>
              </p:ext>
            </p:extLst>
          </p:nvPr>
        </p:nvGraphicFramePr>
        <p:xfrm>
          <a:off x="1815736" y="2396360"/>
          <a:ext cx="8908870" cy="42384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4435">
                  <a:extLst>
                    <a:ext uri="{9D8B030D-6E8A-4147-A177-3AD203B41FA5}">
                      <a16:colId xmlns:a16="http://schemas.microsoft.com/office/drawing/2014/main" val="3705986940"/>
                    </a:ext>
                  </a:extLst>
                </a:gridCol>
                <a:gridCol w="4454435">
                  <a:extLst>
                    <a:ext uri="{9D8B030D-6E8A-4147-A177-3AD203B41FA5}">
                      <a16:colId xmlns:a16="http://schemas.microsoft.com/office/drawing/2014/main" val="119306209"/>
                    </a:ext>
                  </a:extLst>
                </a:gridCol>
              </a:tblGrid>
              <a:tr h="381980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Au gymnase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smtClean="0"/>
                        <a:t>Compétition</a:t>
                      </a:r>
                      <a:r>
                        <a:rPr lang="fr-FR" sz="2400" baseline="0" dirty="0" smtClean="0"/>
                        <a:t> UNSS</a:t>
                      </a:r>
                      <a:endParaRPr lang="fr-FR" sz="2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283141"/>
                  </a:ext>
                </a:extLst>
              </a:tr>
              <a:tr h="1892128">
                <a:tc>
                  <a:txBody>
                    <a:bodyPr/>
                    <a:lstStyle/>
                    <a:p>
                      <a:pPr marL="342900" indent="-342900" algn="ctr">
                        <a:buFontTx/>
                        <a:buChar char="-"/>
                      </a:pPr>
                      <a:r>
                        <a:rPr lang="fr-FR" sz="2400" dirty="0" smtClean="0"/>
                        <a:t>13h15 – 16h00</a:t>
                      </a:r>
                    </a:p>
                    <a:p>
                      <a:pPr marL="342900" indent="-342900" algn="ctr">
                        <a:buFontTx/>
                        <a:buChar char="-"/>
                      </a:pPr>
                      <a:endParaRPr lang="fr-FR" sz="2400" dirty="0" smtClean="0"/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fr-FR" sz="2400" dirty="0" smtClean="0"/>
                        <a:t>Escalade</a:t>
                      </a:r>
                      <a:r>
                        <a:rPr lang="fr-FR" sz="2400" baseline="0" dirty="0" smtClean="0"/>
                        <a:t> </a:t>
                      </a:r>
                      <a:endParaRPr lang="fr-FR" sz="2400" baseline="0" dirty="0" smtClean="0"/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fr-FR" sz="2400" baseline="0" dirty="0" smtClean="0"/>
                        <a:t>Danse </a:t>
                      </a:r>
                      <a:endParaRPr lang="fr-FR" sz="2400" baseline="0" dirty="0" smtClean="0"/>
                    </a:p>
                    <a:p>
                      <a:pPr marL="342900" indent="-342900" algn="l">
                        <a:buFontTx/>
                        <a:buChar char="-"/>
                      </a:pPr>
                      <a:r>
                        <a:rPr lang="fr-FR" sz="2400" baseline="0" dirty="0" smtClean="0"/>
                        <a:t>Gymnastique</a:t>
                      </a:r>
                      <a:r>
                        <a:rPr lang="fr-FR" sz="2400" dirty="0" smtClean="0"/>
                        <a:t>  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240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400" b="1" dirty="0" smtClean="0"/>
                        <a:t>Futsal</a:t>
                      </a:r>
                      <a:r>
                        <a:rPr lang="fr-FR" sz="2400" baseline="0" dirty="0" smtClean="0"/>
                        <a:t> :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fr-FR" sz="2400" baseline="0" dirty="0" smtClean="0"/>
                        <a:t>les filles joueront à </a:t>
                      </a:r>
                      <a:r>
                        <a:rPr lang="fr-FR" sz="2400" baseline="0" dirty="0" err="1" smtClean="0"/>
                        <a:t>Mélisey</a:t>
                      </a:r>
                      <a:r>
                        <a:rPr lang="fr-FR" sz="2400" baseline="0" dirty="0" smtClean="0"/>
                        <a:t> 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endParaRPr lang="fr-FR" sz="2400" baseline="0" dirty="0" smtClean="0"/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fr-FR" sz="2400" baseline="0" dirty="0" smtClean="0"/>
                        <a:t>Les garçons joueront à Lure (</a:t>
                      </a:r>
                      <a:r>
                        <a:rPr lang="fr-FR" sz="2400" baseline="0" dirty="0" err="1" smtClean="0"/>
                        <a:t>Brosset</a:t>
                      </a:r>
                      <a:r>
                        <a:rPr lang="fr-FR" sz="2400" baseline="0" dirty="0" smtClean="0"/>
                        <a:t> + </a:t>
                      </a:r>
                      <a:r>
                        <a:rPr lang="fr-FR" sz="2400" baseline="0" dirty="0" err="1" smtClean="0"/>
                        <a:t>Trahin</a:t>
                      </a:r>
                      <a:r>
                        <a:rPr lang="fr-FR" sz="2400" baseline="0" dirty="0" smtClean="0"/>
                        <a:t>)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fr-FR" sz="2400" baseline="0" dirty="0" smtClean="0"/>
                        <a:t>                      </a:t>
                      </a:r>
                      <a:endParaRPr lang="fr-FR" sz="2400" baseline="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067422"/>
                  </a:ext>
                </a:extLst>
              </a:tr>
              <a:tr h="1495201">
                <a:tc gridSpan="2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fr-FR" sz="2400" b="1" dirty="0" smtClean="0"/>
                        <a:t>Goûter</a:t>
                      </a:r>
                      <a:r>
                        <a:rPr lang="fr-FR" sz="2400" b="1" baseline="0" dirty="0" smtClean="0"/>
                        <a:t> de Noël en fin d’après-midi pour tous les élèves licenciés présents! Venez nombreux !!!!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fr-FR" sz="2400" baseline="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42900" indent="-342900">
                        <a:buFontTx/>
                        <a:buChar char="-"/>
                      </a:pPr>
                      <a:endParaRPr lang="fr-FR" sz="2400" baseline="0" dirty="0" smtClean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095466"/>
                  </a:ext>
                </a:extLst>
              </a:tr>
            </a:tbl>
          </a:graphicData>
        </a:graphic>
      </p:graphicFrame>
      <p:pic>
        <p:nvPicPr>
          <p:cNvPr id="3" name="Picture 2" descr="Résultat de recherche d'images pour &quot;pere noel footballeur&quot;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074" y="4375129"/>
            <a:ext cx="748937" cy="68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associé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9119" y="3856066"/>
            <a:ext cx="1906878" cy="1038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Résultat de recherche d'images pour &quot;gouter de noel&quot;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5341" y="5586113"/>
            <a:ext cx="2225094" cy="893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5824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46</Words>
  <Application>Microsoft Office PowerPoint</Application>
  <PresentationFormat>Grand écran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Programme AS  mercredi 18 décembre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AS  mercredi 13 novembre </dc:title>
  <dc:creator>Elise Cornevaux</dc:creator>
  <cp:lastModifiedBy>Elise Cornevaux</cp:lastModifiedBy>
  <cp:revision>7</cp:revision>
  <dcterms:created xsi:type="dcterms:W3CDTF">2019-11-09T07:17:36Z</dcterms:created>
  <dcterms:modified xsi:type="dcterms:W3CDTF">2019-12-15T20:38:52Z</dcterms:modified>
</cp:coreProperties>
</file>