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Service en ligne orientation</a:t>
            </a:r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 Validation des intentions</a:t>
            </a:r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courriel avec le récapitulatif des intentions d’orientation saisies est transmis à chaque représentant légal</a:t>
            </a: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 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/>
              <a:t>Connexion au service en ligne Orientation dans le portail Scolarité Services</a:t>
            </a:r>
            <a:br>
              <a:rPr lang="fr-FR" dirty="0"/>
            </a:b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services avec mon compte </a:t>
            </a:r>
            <a:r>
              <a:rPr lang="fr-FR" sz="2000" dirty="0" err="1"/>
              <a:t>Educonnect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Accès avec l’identifiant et le mot de passe de mon compte parent transmis par le chef d’établissement</a:t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/>
              <a:t>2. </a:t>
            </a:r>
            <a:r>
              <a:rPr lang="fr-FR" dirty="0"/>
              <a:t>Saisie 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dans les différentes 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d’orientation, les intentions doivent être validées pour être enregistrées</a:t>
            </a: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294</Words>
  <Application>Microsoft Office PowerPoint</Application>
  <PresentationFormat>Grand écran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CHABOD</cp:lastModifiedBy>
  <cp:revision>13</cp:revision>
  <dcterms:created xsi:type="dcterms:W3CDTF">2021-11-29T12:40:15Z</dcterms:created>
  <dcterms:modified xsi:type="dcterms:W3CDTF">2022-01-23T13:46:55Z</dcterms:modified>
</cp:coreProperties>
</file>