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93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9F8C67-66A1-4DB2-A280-5B32EAB05DDD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D7FB73-8FC3-4ED4-99B3-A40344B199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5364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9A93-ADB0-440C-B0C0-B084889E9545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9FA71-4235-4F3C-AEA6-18355EEA12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5772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9A93-ADB0-440C-B0C0-B084889E9545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9FA71-4235-4F3C-AEA6-18355EEA12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0784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9A93-ADB0-440C-B0C0-B084889E9545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9FA71-4235-4F3C-AEA6-18355EEA12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4951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9A93-ADB0-440C-B0C0-B084889E9545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9FA71-4235-4F3C-AEA6-18355EEA12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7931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9A93-ADB0-440C-B0C0-B084889E9545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9FA71-4235-4F3C-AEA6-18355EEA12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515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9A93-ADB0-440C-B0C0-B084889E9545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9FA71-4235-4F3C-AEA6-18355EEA12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8456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9A93-ADB0-440C-B0C0-B084889E9545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9FA71-4235-4F3C-AEA6-18355EEA12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0005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9A93-ADB0-440C-B0C0-B084889E9545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9FA71-4235-4F3C-AEA6-18355EEA12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6082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9A93-ADB0-440C-B0C0-B084889E9545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9FA71-4235-4F3C-AEA6-18355EEA12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936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9A93-ADB0-440C-B0C0-B084889E9545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9FA71-4235-4F3C-AEA6-18355EEA12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7081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9A93-ADB0-440C-B0C0-B084889E9545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9FA71-4235-4F3C-AEA6-18355EEA12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5351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49A93-ADB0-440C-B0C0-B084889E9545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9FA71-4235-4F3C-AEA6-18355EEA12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4615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3999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024796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user</dc:creator>
  <cp:lastModifiedBy>user</cp:lastModifiedBy>
  <cp:revision>1</cp:revision>
  <dcterms:created xsi:type="dcterms:W3CDTF">2021-03-08T12:50:08Z</dcterms:created>
  <dcterms:modified xsi:type="dcterms:W3CDTF">2021-03-08T12:51:21Z</dcterms:modified>
</cp:coreProperties>
</file>