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</p:sldIdLst>
  <p:sldSz cx="9906000" cy="6858000" type="A4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5" d="100"/>
          <a:sy n="155" d="100"/>
        </p:scale>
        <p:origin x="-72" y="7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E8FBEA-7F75-413A-9139-61F7E5CC5D9B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542C4-ADBD-44A0-8B45-B4F871334C8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4E9732-9711-427D-987F-DBAEBCCFF65B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4880-8F0A-4883-812A-B91B72A39B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24FD6-07DE-4479-9A8A-18912F76CB11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5A697-CFCA-46A9-BE97-C0D812C3556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F678F-2367-4979-821E-A02A26339376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C5FD7-3CCB-4973-8F36-269C85EDE0B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D1AED-8280-4CF2-A0EE-1A56157BB217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CF60-DE9A-4DCC-B774-F742004624F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86C32-B593-4B0A-86D6-C16469413D2A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250B6-C54A-463E-B0FC-6214AEF74A0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D957F-935A-4B71-97CF-6BEDFFA88043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FFC5D-4352-4800-A45B-5588623731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6C113-CB27-4B1F-94D9-DB43A0917817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D9826-66F7-4C88-8D66-2246082D294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C20BB1-449D-47A5-91E7-2866006A6BF2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BBE56-6484-468C-B360-358341C7B3C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A4D56F-1B9A-4FAA-BC9D-2766FFD0058E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6C29C-B1BE-4967-961C-BD21C5CAF4C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E60D2-D688-4B82-B7FA-9DBBE0E2B2AE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6877D-9ABB-4DBE-A347-20D579472ED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066B442-2348-44B8-9162-B7871A4D9A5A}" type="datetimeFigureOut">
              <a:rPr lang="fr-FR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57DA42-A52B-4D04-B02B-1A25AA059B9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/Users/kolivier-lemoine/Desktop/2017_scolarite_services_flyer_inscription+renseignement/2017_scolarite_service_flyer_inscriptio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eleservices.ac-besancon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2017_scolarite_service_flyer_inscription.jpg" descr="/Users/kolivier-lemoine/Desktop/2017_scolarite_services_flyer_inscription+renseignement/2017_scolarite_service_flyer_inscription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38725" y="0"/>
            <a:ext cx="483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2017_scolarite_service_flyer_inscription.jpg" descr="/Users/kolivier-lemoine/Desktop/2017_scolarite_services_flyer_inscription+renseignement/2017_scolarite_service_flyer_inscription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5088" y="0"/>
            <a:ext cx="483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ZoneTexte 5"/>
          <p:cNvSpPr txBox="1">
            <a:spLocks noChangeArrowheads="1"/>
          </p:cNvSpPr>
          <p:nvPr/>
        </p:nvSpPr>
        <p:spPr bwMode="auto">
          <a:xfrm>
            <a:off x="563563" y="2116138"/>
            <a:ext cx="3686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u="sng" dirty="0" smtClean="0">
                <a:hlinkClick r:id="rId4"/>
              </a:rPr>
              <a:t>https://teleservices.ac-besancon.fr/</a:t>
            </a:r>
            <a:endParaRPr lang="fr-FR" sz="1400" dirty="0"/>
          </a:p>
        </p:txBody>
      </p:sp>
      <p:sp>
        <p:nvSpPr>
          <p:cNvPr id="13316" name="ZoneTexte 6"/>
          <p:cNvSpPr txBox="1">
            <a:spLocks noChangeArrowheads="1"/>
          </p:cNvSpPr>
          <p:nvPr/>
        </p:nvSpPr>
        <p:spPr bwMode="auto">
          <a:xfrm>
            <a:off x="5554663" y="2116138"/>
            <a:ext cx="3829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u="sng" smtClean="0">
                <a:hlinkClick r:id="rId4"/>
              </a:rPr>
              <a:t>https://teleservices.ac-besancon.fr/</a:t>
            </a:r>
            <a:endParaRPr lang="fr-FR" sz="1400"/>
          </a:p>
        </p:txBody>
      </p:sp>
      <p:grpSp>
        <p:nvGrpSpPr>
          <p:cNvPr id="13317" name="Groupe 15"/>
          <p:cNvGrpSpPr>
            <a:grpSpLocks/>
          </p:cNvGrpSpPr>
          <p:nvPr/>
        </p:nvGrpSpPr>
        <p:grpSpPr bwMode="auto">
          <a:xfrm>
            <a:off x="5384800" y="3724275"/>
            <a:ext cx="1946275" cy="1350963"/>
            <a:chOff x="5385545" y="3724554"/>
            <a:chExt cx="1946275" cy="1350806"/>
          </a:xfrm>
        </p:grpSpPr>
        <p:grpSp>
          <p:nvGrpSpPr>
            <p:cNvPr id="13326" name="Group 9"/>
            <p:cNvGrpSpPr>
              <a:grpSpLocks/>
            </p:cNvGrpSpPr>
            <p:nvPr/>
          </p:nvGrpSpPr>
          <p:grpSpPr bwMode="auto">
            <a:xfrm>
              <a:off x="5385545" y="3724554"/>
              <a:ext cx="1946275" cy="1350806"/>
              <a:chOff x="680" y="6464"/>
              <a:chExt cx="3318" cy="2303"/>
            </a:xfrm>
          </p:grpSpPr>
          <p:sp>
            <p:nvSpPr>
              <p:cNvPr id="13328" name="Text Box 10"/>
              <p:cNvSpPr txBox="1">
                <a:spLocks noChangeArrowheads="1"/>
              </p:cNvSpPr>
              <p:nvPr/>
            </p:nvSpPr>
            <p:spPr bwMode="auto">
              <a:xfrm>
                <a:off x="680" y="6467"/>
                <a:ext cx="3318" cy="23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3329" name="Picture 11" descr="2016-03-21_10h00_26"/>
              <p:cNvPicPr>
                <a:picLocks noChangeAspect="1" noChangeArrowheads="1"/>
              </p:cNvPicPr>
              <p:nvPr/>
            </p:nvPicPr>
            <p:blipFill>
              <a:blip r:embed="rId5"/>
              <a:srcRect l="1381" t="1170" r="726" b="11707"/>
              <a:stretch>
                <a:fillRect/>
              </a:stretch>
            </p:blipFill>
            <p:spPr bwMode="auto">
              <a:xfrm>
                <a:off x="1005" y="7021"/>
                <a:ext cx="2793" cy="1746"/>
              </a:xfrm>
              <a:prstGeom prst="rect">
                <a:avLst/>
              </a:prstGeom>
              <a:noFill/>
              <a:ln w="6350">
                <a:solidFill>
                  <a:srgbClr val="BFBFBF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rgbClr val="D8D8D8">
                    <a:alpha val="25000"/>
                  </a:srgbClr>
                </a:outerShdw>
              </a:effectLst>
            </p:spPr>
          </p:pic>
          <p:sp>
            <p:nvSpPr>
              <p:cNvPr id="2" name="Oval 12"/>
              <p:cNvSpPr>
                <a:spLocks noChangeArrowheads="1"/>
              </p:cNvSpPr>
              <p:nvPr/>
            </p:nvSpPr>
            <p:spPr bwMode="auto">
              <a:xfrm>
                <a:off x="1700" y="6464"/>
                <a:ext cx="2227" cy="90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A5A5A5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rgbClr val="D8D8D8">
                    <a:alpha val="50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fr-FR"/>
              </a:p>
            </p:txBody>
          </p:sp>
        </p:grpSp>
        <p:pic>
          <p:nvPicPr>
            <p:cNvPr id="13327" name="Picture 13" descr="2016-03-21_11h23_41"/>
            <p:cNvPicPr>
              <a:picLocks noChangeAspect="1" noChangeArrowheads="1"/>
            </p:cNvPicPr>
            <p:nvPr/>
          </p:nvPicPr>
          <p:blipFill>
            <a:blip r:embed="rId6"/>
            <a:srcRect l="2382" r="3081"/>
            <a:stretch>
              <a:fillRect/>
            </a:stretch>
          </p:blipFill>
          <p:spPr bwMode="auto">
            <a:xfrm>
              <a:off x="6188868" y="3815314"/>
              <a:ext cx="893284" cy="34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8" name="Groupe 22"/>
          <p:cNvGrpSpPr>
            <a:grpSpLocks/>
          </p:cNvGrpSpPr>
          <p:nvPr/>
        </p:nvGrpSpPr>
        <p:grpSpPr bwMode="auto">
          <a:xfrm>
            <a:off x="423863" y="3725863"/>
            <a:ext cx="1946275" cy="1350962"/>
            <a:chOff x="5385545" y="3724554"/>
            <a:chExt cx="1946275" cy="1350806"/>
          </a:xfrm>
        </p:grpSpPr>
        <p:grpSp>
          <p:nvGrpSpPr>
            <p:cNvPr id="13321" name="Group 9"/>
            <p:cNvGrpSpPr>
              <a:grpSpLocks/>
            </p:cNvGrpSpPr>
            <p:nvPr/>
          </p:nvGrpSpPr>
          <p:grpSpPr bwMode="auto">
            <a:xfrm>
              <a:off x="5385545" y="3724554"/>
              <a:ext cx="1946275" cy="1350806"/>
              <a:chOff x="680" y="6464"/>
              <a:chExt cx="3318" cy="2303"/>
            </a:xfrm>
          </p:grpSpPr>
          <p:sp>
            <p:nvSpPr>
              <p:cNvPr id="13323" name="Text Box 10"/>
              <p:cNvSpPr txBox="1">
                <a:spLocks noChangeArrowheads="1"/>
              </p:cNvSpPr>
              <p:nvPr/>
            </p:nvSpPr>
            <p:spPr bwMode="auto">
              <a:xfrm>
                <a:off x="680" y="6467"/>
                <a:ext cx="3318" cy="23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3324" name="Picture 11" descr="2016-03-21_10h00_26"/>
              <p:cNvPicPr>
                <a:picLocks noChangeAspect="1" noChangeArrowheads="1"/>
              </p:cNvPicPr>
              <p:nvPr/>
            </p:nvPicPr>
            <p:blipFill>
              <a:blip r:embed="rId5"/>
              <a:srcRect l="1381" t="1170" r="726" b="11707"/>
              <a:stretch>
                <a:fillRect/>
              </a:stretch>
            </p:blipFill>
            <p:spPr bwMode="auto">
              <a:xfrm>
                <a:off x="1005" y="7021"/>
                <a:ext cx="2793" cy="1746"/>
              </a:xfrm>
              <a:prstGeom prst="rect">
                <a:avLst/>
              </a:prstGeom>
              <a:noFill/>
              <a:ln w="6350">
                <a:solidFill>
                  <a:srgbClr val="BFBFBF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rgbClr val="D8D8D8">
                    <a:alpha val="25000"/>
                  </a:srgbClr>
                </a:outerShdw>
              </a:effectLst>
            </p:spPr>
          </p:pic>
          <p:sp>
            <p:nvSpPr>
              <p:cNvPr id="28" name="Oval 12"/>
              <p:cNvSpPr>
                <a:spLocks noChangeArrowheads="1"/>
              </p:cNvSpPr>
              <p:nvPr/>
            </p:nvSpPr>
            <p:spPr bwMode="auto">
              <a:xfrm>
                <a:off x="1700" y="6464"/>
                <a:ext cx="2227" cy="90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A5A5A5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rgbClr val="D8D8D8">
                    <a:alpha val="50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fr-FR"/>
              </a:p>
            </p:txBody>
          </p:sp>
        </p:grpSp>
        <p:pic>
          <p:nvPicPr>
            <p:cNvPr id="13322" name="Picture 13" descr="2016-03-21_11h23_41"/>
            <p:cNvPicPr>
              <a:picLocks noChangeAspect="1" noChangeArrowheads="1"/>
            </p:cNvPicPr>
            <p:nvPr/>
          </p:nvPicPr>
          <p:blipFill>
            <a:blip r:embed="rId6"/>
            <a:srcRect l="2382" r="3081"/>
            <a:stretch>
              <a:fillRect/>
            </a:stretch>
          </p:blipFill>
          <p:spPr bwMode="auto">
            <a:xfrm>
              <a:off x="6188868" y="3815314"/>
              <a:ext cx="893284" cy="34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9" name="Zone de texte 3"/>
          <p:cNvSpPr txBox="1">
            <a:spLocks noChangeArrowheads="1"/>
          </p:cNvSpPr>
          <p:nvPr/>
        </p:nvSpPr>
        <p:spPr bwMode="auto">
          <a:xfrm>
            <a:off x="388938" y="2408238"/>
            <a:ext cx="1714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fr-FR" sz="5300">
                <a:solidFill>
                  <a:srgbClr val="CB0F83"/>
                </a:solidFill>
                <a:ea typeface="ÇlÇr ñæí©" charset="-128"/>
              </a:rPr>
              <a:t>95 %</a:t>
            </a:r>
            <a:endParaRPr lang="fr-FR"/>
          </a:p>
        </p:txBody>
      </p:sp>
      <p:sp>
        <p:nvSpPr>
          <p:cNvPr id="13320" name="Zone de texte 3"/>
          <p:cNvSpPr txBox="1">
            <a:spLocks noChangeArrowheads="1"/>
          </p:cNvSpPr>
          <p:nvPr/>
        </p:nvSpPr>
        <p:spPr bwMode="auto">
          <a:xfrm>
            <a:off x="5346700" y="2406650"/>
            <a:ext cx="1714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fr-FR" sz="5300">
                <a:solidFill>
                  <a:srgbClr val="CB0F83"/>
                </a:solidFill>
                <a:ea typeface="ÇlÇr ñæí©" charset="-128"/>
              </a:rPr>
              <a:t>95 %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A64991D963DD5D48A79C5BCE70EE25EC" ma:contentTypeVersion="2" ma:contentTypeDescription="Crée un document." ma:contentTypeScope="" ma:versionID="a7cd4f932c33d6ba350be400a5efab90">
  <xsd:schema xmlns:xsd="http://www.w3.org/2001/XMLSchema" xmlns:xs="http://www.w3.org/2001/XMLSchema" xmlns:p="http://schemas.microsoft.com/office/2006/metadata/properties" xmlns:ns2="81ea743d-5644-4751-a82c-84aa9b971dae" targetNamespace="http://schemas.microsoft.com/office/2006/metadata/properties" ma:root="true" ma:fieldsID="fa9422af77d0dc274ab17970380ff16e" ns2:_="">
    <xsd:import namespace="81ea743d-5644-4751-a82c-84aa9b971dae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a743d-5644-4751-a82c-84aa9b971da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Description0 xmlns="81ea743d-5644-4751-a82c-84aa9b971dae" xsi:nil="true"/>
  </documentManagement>
</p:properties>
</file>

<file path=customXml/itemProps1.xml><?xml version="1.0" encoding="utf-8"?>
<ds:datastoreItem xmlns:ds="http://schemas.openxmlformats.org/officeDocument/2006/customXml" ds:itemID="{47D5DE0D-EFEF-41A3-9D02-6EB38BD53F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717D83-9CAF-4C32-9509-211D4C0E9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ea743d-5644-4751-a82c-84aa9b971d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F92F0-F282-4D14-9840-F4FE39D3496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5F0D400-419E-4459-9EE0-FBE8B4F0EF7B}">
  <ds:schemaRefs>
    <ds:schemaRef ds:uri="http://schemas.microsoft.com/office/2006/metadata/properties"/>
    <ds:schemaRef ds:uri="81ea743d-5644-4751-a82c-84aa9b971d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</Words>
  <Application>Microsoft Office PowerPoint</Application>
  <PresentationFormat>Format A4 (210 x 297 mm)</PresentationFormat>
  <Paragraphs>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beisser-voignier</cp:lastModifiedBy>
  <cp:revision>19</cp:revision>
  <cp:lastPrinted>2017-02-09T10:25:47Z</cp:lastPrinted>
  <dcterms:created xsi:type="dcterms:W3CDTF">2014-02-27T14:47:46Z</dcterms:created>
  <dcterms:modified xsi:type="dcterms:W3CDTF">2017-03-17T11:32:46Z</dcterms:modified>
</cp:coreProperties>
</file>