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2DF6C-F9DF-439A-A932-332655DEA695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26FA-4754-456B-A5FB-F6DACD98D7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14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2DF6C-F9DF-439A-A932-332655DEA695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26FA-4754-456B-A5FB-F6DACD98D7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26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2DF6C-F9DF-439A-A932-332655DEA695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26FA-4754-456B-A5FB-F6DACD98D7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63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2DF6C-F9DF-439A-A932-332655DEA695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26FA-4754-456B-A5FB-F6DACD98D7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10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2DF6C-F9DF-439A-A932-332655DEA695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26FA-4754-456B-A5FB-F6DACD98D7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62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2DF6C-F9DF-439A-A932-332655DEA695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26FA-4754-456B-A5FB-F6DACD98D7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18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2DF6C-F9DF-439A-A932-332655DEA695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26FA-4754-456B-A5FB-F6DACD98D7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08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2DF6C-F9DF-439A-A932-332655DEA695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26FA-4754-456B-A5FB-F6DACD98D7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27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2DF6C-F9DF-439A-A932-332655DEA695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26FA-4754-456B-A5FB-F6DACD98D7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10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2DF6C-F9DF-439A-A932-332655DEA695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26FA-4754-456B-A5FB-F6DACD98D7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60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2DF6C-F9DF-439A-A932-332655DEA695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26FA-4754-456B-A5FB-F6DACD98D7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51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2DF6C-F9DF-439A-A932-332655DEA695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526FA-4754-456B-A5FB-F6DACD98D7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74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2905"/>
            <a:ext cx="8895182" cy="592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2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263377" cy="5505475"/>
          </a:xfrm>
        </p:spPr>
      </p:pic>
    </p:spTree>
    <p:extLst>
      <p:ext uri="{BB962C8B-B14F-4D97-AF65-F5344CB8AC3E}">
        <p14:creationId xmlns:p14="http://schemas.microsoft.com/office/powerpoint/2010/main" val="90655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0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2905"/>
            <a:ext cx="8787102" cy="585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331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Affichage à l'écran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smerand</dc:creator>
  <cp:lastModifiedBy>smerand</cp:lastModifiedBy>
  <cp:revision>1</cp:revision>
  <dcterms:created xsi:type="dcterms:W3CDTF">2018-03-26T07:46:10Z</dcterms:created>
  <dcterms:modified xsi:type="dcterms:W3CDTF">2018-03-26T07:50:38Z</dcterms:modified>
</cp:coreProperties>
</file>