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57" r:id="rId3"/>
    <p:sldId id="258" r:id="rId4"/>
    <p:sldId id="265" r:id="rId5"/>
    <p:sldId id="260" r:id="rId6"/>
    <p:sldId id="266" r:id="rId7"/>
    <p:sldId id="262" r:id="rId8"/>
    <p:sldId id="263" r:id="rId9"/>
    <p:sldId id="270" r:id="rId10"/>
    <p:sldId id="259" r:id="rId11"/>
    <p:sldId id="267" r:id="rId12"/>
    <p:sldId id="261" r:id="rId13"/>
    <p:sldId id="268" r:id="rId14"/>
    <p:sldId id="264" r:id="rId15"/>
    <p:sldId id="269" r:id="rId16"/>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5" autoAdjust="0"/>
    <p:restoredTop sz="94612" autoAdjust="0"/>
  </p:normalViewPr>
  <p:slideViewPr>
    <p:cSldViewPr>
      <p:cViewPr varScale="1">
        <p:scale>
          <a:sx n="69" d="100"/>
          <a:sy n="69" d="100"/>
        </p:scale>
        <p:origin x="-96" y="-7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1"/>
      </p:bgRef>
    </p:bg>
    <p:spTree>
      <p:nvGrpSpPr>
        <p:cNvPr id="1" name=""/>
        <p:cNvGrpSpPr/>
        <p:nvPr/>
      </p:nvGrpSpPr>
      <p:grpSpPr>
        <a:xfrm>
          <a:off x="0" y="0"/>
          <a:ext cx="0" cy="0"/>
          <a:chOff x="0" y="0"/>
          <a:chExt cx="0" cy="0"/>
        </a:xfrm>
      </p:grpSpPr>
      <p:sp>
        <p:nvSpPr>
          <p:cNvPr id="4" name="Rectangle 3"/>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Connecteur droit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2" name="Titre 11"/>
          <p:cNvSpPr>
            <a:spLocks noGrp="1"/>
          </p:cNvSpPr>
          <p:nvPr>
            <p:ph type="ctrTitle"/>
          </p:nvPr>
        </p:nvSpPr>
        <p:spPr>
          <a:xfrm>
            <a:off x="3366868" y="533400"/>
            <a:ext cx="5105400" cy="2868168"/>
          </a:xfrm>
        </p:spPr>
        <p:txBody>
          <a:bodyPr>
            <a:noAutofit/>
          </a:bodyPr>
          <a:lstStyle>
            <a:lvl1pPr algn="r">
              <a:defRPr sz="4200" b="1"/>
            </a:lvl1pPr>
            <a:extLst/>
          </a:lstStyle>
          <a:p>
            <a:r>
              <a:rPr lang="fr-FR" smtClean="0"/>
              <a:t>Cliquez pour modifier le style du titre</a:t>
            </a:r>
            <a:endParaRPr lang="en-US"/>
          </a:p>
        </p:txBody>
      </p:sp>
      <p:sp>
        <p:nvSpPr>
          <p:cNvPr id="25" name="Sous-titr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fr-FR" smtClean="0"/>
              <a:t>Cliquez pour modifier le style des sous-titres du masque</a:t>
            </a:r>
            <a:endParaRPr lang="en-US"/>
          </a:p>
        </p:txBody>
      </p:sp>
      <p:sp>
        <p:nvSpPr>
          <p:cNvPr id="6" name="Espace réservé de la date 30"/>
          <p:cNvSpPr>
            <a:spLocks noGrp="1"/>
          </p:cNvSpPr>
          <p:nvPr>
            <p:ph type="dt" sz="half" idx="10"/>
          </p:nvPr>
        </p:nvSpPr>
        <p:spPr>
          <a:xfrm>
            <a:off x="5870575" y="6557963"/>
            <a:ext cx="2003425" cy="227012"/>
          </a:xfrm>
        </p:spPr>
        <p:txBody>
          <a:bodyPr/>
          <a:lstStyle>
            <a:lvl1pPr>
              <a:defRPr lang="en-US">
                <a:solidFill>
                  <a:srgbClr val="FFFFFF"/>
                </a:solidFill>
              </a:defRPr>
            </a:lvl1pPr>
            <a:extLst/>
          </a:lstStyle>
          <a:p>
            <a:pPr>
              <a:defRPr/>
            </a:pPr>
            <a:fld id="{A5BF5C31-4783-4DD3-A71A-575BBE6495A7}" type="datetimeFigureOut">
              <a:rPr lang="fr-FR"/>
              <a:pPr>
                <a:defRPr/>
              </a:pPr>
              <a:t>15/06/2011</a:t>
            </a:fld>
            <a:endParaRPr lang="fr-FR"/>
          </a:p>
        </p:txBody>
      </p:sp>
      <p:sp>
        <p:nvSpPr>
          <p:cNvPr id="7" name="Espace réservé du pied de page 17"/>
          <p:cNvSpPr>
            <a:spLocks noGrp="1"/>
          </p:cNvSpPr>
          <p:nvPr>
            <p:ph type="ftr" sz="quarter" idx="11"/>
          </p:nvPr>
        </p:nvSpPr>
        <p:spPr>
          <a:xfrm>
            <a:off x="2819400" y="6557963"/>
            <a:ext cx="2927350" cy="228600"/>
          </a:xfrm>
        </p:spPr>
        <p:txBody>
          <a:bodyPr/>
          <a:lstStyle>
            <a:lvl1pPr>
              <a:defRPr lang="en-US">
                <a:solidFill>
                  <a:srgbClr val="FFFFFF"/>
                </a:solidFill>
              </a:defRPr>
            </a:lvl1pPr>
            <a:extLst/>
          </a:lstStyle>
          <a:p>
            <a:pPr>
              <a:defRPr/>
            </a:pPr>
            <a:endParaRPr lang="fr-FR"/>
          </a:p>
        </p:txBody>
      </p:sp>
      <p:sp>
        <p:nvSpPr>
          <p:cNvPr id="8" name="Espace réservé du numéro de diapositive 28"/>
          <p:cNvSpPr>
            <a:spLocks noGrp="1"/>
          </p:cNvSpPr>
          <p:nvPr>
            <p:ph type="sldNum" sz="quarter" idx="12"/>
          </p:nvPr>
        </p:nvSpPr>
        <p:spPr>
          <a:xfrm>
            <a:off x="7880350" y="6556375"/>
            <a:ext cx="588963" cy="228600"/>
          </a:xfrm>
        </p:spPr>
        <p:txBody>
          <a:bodyPr/>
          <a:lstStyle>
            <a:lvl1pPr>
              <a:defRPr lang="en-US">
                <a:solidFill>
                  <a:srgbClr val="FFFFFF"/>
                </a:solidFill>
              </a:defRPr>
            </a:lvl1pPr>
            <a:extLst/>
          </a:lstStyle>
          <a:p>
            <a:pPr>
              <a:defRPr/>
            </a:pPr>
            <a:fld id="{C7839F0E-5ED5-417F-8609-81F42824FA73}" type="slidenum">
              <a:rPr lang="fr-FR"/>
              <a:pPr>
                <a:defRPr/>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26"/>
          <p:cNvSpPr>
            <a:spLocks noGrp="1"/>
          </p:cNvSpPr>
          <p:nvPr>
            <p:ph type="dt" sz="half" idx="10"/>
          </p:nvPr>
        </p:nvSpPr>
        <p:spPr/>
        <p:txBody>
          <a:bodyPr/>
          <a:lstStyle>
            <a:lvl1pPr>
              <a:defRPr/>
            </a:lvl1pPr>
          </a:lstStyle>
          <a:p>
            <a:pPr>
              <a:defRPr/>
            </a:pPr>
            <a:fld id="{BB83567F-E317-4195-9B9D-800B968D89CB}" type="datetimeFigureOut">
              <a:rPr lang="fr-FR"/>
              <a:pPr>
                <a:defRPr/>
              </a:pPr>
              <a:t>15/06/2011</a:t>
            </a:fld>
            <a:endParaRPr lang="fr-FR"/>
          </a:p>
        </p:txBody>
      </p:sp>
      <p:sp>
        <p:nvSpPr>
          <p:cNvPr id="5" name="Espace réservé du pied de page 3"/>
          <p:cNvSpPr>
            <a:spLocks noGrp="1"/>
          </p:cNvSpPr>
          <p:nvPr>
            <p:ph type="ftr" sz="quarter" idx="11"/>
          </p:nvPr>
        </p:nvSpPr>
        <p:spPr/>
        <p:txBody>
          <a:bodyPr/>
          <a:lstStyle>
            <a:lvl1pPr>
              <a:defRPr/>
            </a:lvl1pPr>
          </a:lstStyle>
          <a:p>
            <a:pPr>
              <a:defRPr/>
            </a:pPr>
            <a:endParaRPr lang="fr-FR"/>
          </a:p>
        </p:txBody>
      </p:sp>
      <p:sp>
        <p:nvSpPr>
          <p:cNvPr id="6" name="Espace réservé du numéro de diapositive 15"/>
          <p:cNvSpPr>
            <a:spLocks noGrp="1"/>
          </p:cNvSpPr>
          <p:nvPr>
            <p:ph type="sldNum" sz="quarter" idx="12"/>
          </p:nvPr>
        </p:nvSpPr>
        <p:spPr/>
        <p:txBody>
          <a:bodyPr/>
          <a:lstStyle>
            <a:lvl1pPr>
              <a:defRPr/>
            </a:lvl1pPr>
          </a:lstStyle>
          <a:p>
            <a:pPr>
              <a:defRPr/>
            </a:pPr>
            <a:fld id="{78D44201-5955-4ED6-BF24-E3F83154A9F2}"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53200" y="274955"/>
            <a:ext cx="1524000" cy="5851525"/>
          </a:xfrm>
        </p:spPr>
        <p:txBody>
          <a:bodyPr vert="eaVert" anchor="t"/>
          <a:lstStyle>
            <a:extLs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274642"/>
            <a:ext cx="6019800" cy="5851525"/>
          </a:xfrm>
        </p:spPr>
        <p:txBody>
          <a:bodyPr vert="eaVert"/>
          <a:lstStyle>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a:xfrm>
            <a:off x="4243388" y="6557963"/>
            <a:ext cx="2001837" cy="227012"/>
          </a:xfrm>
        </p:spPr>
        <p:txBody>
          <a:bodyPr/>
          <a:lstStyle>
            <a:lvl1pPr>
              <a:defRPr/>
            </a:lvl1pPr>
            <a:extLst/>
          </a:lstStyle>
          <a:p>
            <a:pPr>
              <a:defRPr/>
            </a:pPr>
            <a:fld id="{94BA1D97-A255-4B05-B273-516E4E7F72C2}" type="datetimeFigureOut">
              <a:rPr lang="fr-FR"/>
              <a:pPr>
                <a:defRPr/>
              </a:pPr>
              <a:t>15/06/2011</a:t>
            </a:fld>
            <a:endParaRPr lang="fr-FR"/>
          </a:p>
        </p:txBody>
      </p:sp>
      <p:sp>
        <p:nvSpPr>
          <p:cNvPr id="5" name="Espace réservé du pied de page 4"/>
          <p:cNvSpPr>
            <a:spLocks noGrp="1"/>
          </p:cNvSpPr>
          <p:nvPr>
            <p:ph type="ftr" sz="quarter" idx="11"/>
          </p:nvPr>
        </p:nvSpPr>
        <p:spPr>
          <a:xfrm>
            <a:off x="457200" y="6556375"/>
            <a:ext cx="3657600" cy="228600"/>
          </a:xfrm>
        </p:spPr>
        <p:txBody>
          <a:bodyPr/>
          <a:lstStyle>
            <a:lvl1pPr>
              <a:defRPr/>
            </a:lvl1pPr>
            <a:extLst/>
          </a:lstStyle>
          <a:p>
            <a:pPr>
              <a:defRPr/>
            </a:pPr>
            <a:endParaRPr lang="fr-FR"/>
          </a:p>
        </p:txBody>
      </p:sp>
      <p:sp>
        <p:nvSpPr>
          <p:cNvPr id="6" name="Espace réservé du numéro de diapositive 5"/>
          <p:cNvSpPr>
            <a:spLocks noGrp="1"/>
          </p:cNvSpPr>
          <p:nvPr>
            <p:ph type="sldNum" sz="quarter" idx="12"/>
          </p:nvPr>
        </p:nvSpPr>
        <p:spPr>
          <a:xfrm>
            <a:off x="6254750" y="6553200"/>
            <a:ext cx="587375" cy="228600"/>
          </a:xfrm>
        </p:spPr>
        <p:txBody>
          <a:bodyPr/>
          <a:lstStyle>
            <a:lvl1pPr>
              <a:defRPr>
                <a:solidFill>
                  <a:schemeClr val="tx2"/>
                </a:solidFill>
              </a:defRPr>
            </a:lvl1pPr>
            <a:extLst/>
          </a:lstStyle>
          <a:p>
            <a:pPr>
              <a:defRPr/>
            </a:pPr>
            <a:fld id="{0C68CD33-4F99-4C1E-8073-9763CC77E893}"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lang="fr-FR" smtClean="0"/>
              <a:t>Cliquez pour modifier le style du titre</a:t>
            </a:r>
            <a:endParaRPr lang="en-US"/>
          </a:p>
        </p:txBody>
      </p:sp>
      <p:sp>
        <p:nvSpPr>
          <p:cNvPr id="3" name="Espace réservé du contenu 2"/>
          <p:cNvSpPr>
            <a:spLocks noGrp="1"/>
          </p:cNvSpPr>
          <p:nvPr>
            <p:ph idx="1"/>
          </p:nvPr>
        </p:nvSpPr>
        <p:spPr/>
        <p:txBody>
          <a:bodyPr/>
          <a:lstStyle>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26"/>
          <p:cNvSpPr>
            <a:spLocks noGrp="1"/>
          </p:cNvSpPr>
          <p:nvPr>
            <p:ph type="dt" sz="half" idx="10"/>
          </p:nvPr>
        </p:nvSpPr>
        <p:spPr/>
        <p:txBody>
          <a:bodyPr/>
          <a:lstStyle>
            <a:lvl1pPr>
              <a:defRPr/>
            </a:lvl1pPr>
          </a:lstStyle>
          <a:p>
            <a:pPr>
              <a:defRPr/>
            </a:pPr>
            <a:fld id="{6B53C74D-4E6D-4BF4-ACE9-21E631342BF1}" type="datetimeFigureOut">
              <a:rPr lang="fr-FR"/>
              <a:pPr>
                <a:defRPr/>
              </a:pPr>
              <a:t>15/06/2011</a:t>
            </a:fld>
            <a:endParaRPr lang="fr-FR"/>
          </a:p>
        </p:txBody>
      </p:sp>
      <p:sp>
        <p:nvSpPr>
          <p:cNvPr id="5" name="Espace réservé du pied de page 3"/>
          <p:cNvSpPr>
            <a:spLocks noGrp="1"/>
          </p:cNvSpPr>
          <p:nvPr>
            <p:ph type="ftr" sz="quarter" idx="11"/>
          </p:nvPr>
        </p:nvSpPr>
        <p:spPr/>
        <p:txBody>
          <a:bodyPr/>
          <a:lstStyle>
            <a:lvl1pPr>
              <a:defRPr/>
            </a:lvl1pPr>
          </a:lstStyle>
          <a:p>
            <a:pPr>
              <a:defRPr/>
            </a:pPr>
            <a:endParaRPr lang="fr-FR"/>
          </a:p>
        </p:txBody>
      </p:sp>
      <p:sp>
        <p:nvSpPr>
          <p:cNvPr id="6" name="Espace réservé du numéro de diapositive 15"/>
          <p:cNvSpPr>
            <a:spLocks noGrp="1"/>
          </p:cNvSpPr>
          <p:nvPr>
            <p:ph type="sldNum" sz="quarter" idx="12"/>
          </p:nvPr>
        </p:nvSpPr>
        <p:spPr/>
        <p:txBody>
          <a:bodyPr/>
          <a:lstStyle>
            <a:lvl1pPr>
              <a:defRPr/>
            </a:lvl1pPr>
          </a:lstStyle>
          <a:p>
            <a:pPr>
              <a:defRPr/>
            </a:pPr>
            <a:fld id="{612DBAF4-FD2C-46B1-A437-0998222AE054}"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1066800" y="2821837"/>
            <a:ext cx="6255488" cy="1362075"/>
          </a:xfrm>
        </p:spPr>
        <p:txBody>
          <a:bodyPr anchor="t"/>
          <a:lstStyle>
            <a:lvl1pPr algn="r">
              <a:buNone/>
              <a:defRPr sz="4200" b="1" cap="all"/>
            </a:lvl1pPr>
            <a:extLst/>
          </a:lstStyle>
          <a:p>
            <a:r>
              <a:rPr lang="fr-FR" smtClean="0"/>
              <a:t>Cliquez pour modifier le style du titre</a:t>
            </a:r>
            <a:endParaRPr lang="en-US"/>
          </a:p>
        </p:txBody>
      </p:sp>
      <p:sp>
        <p:nvSpPr>
          <p:cNvPr id="3" name="Espace réservé du texte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fr-FR" smtClean="0"/>
              <a:t>Cliquez pour modifier les styles du texte du masque</a:t>
            </a:r>
          </a:p>
        </p:txBody>
      </p:sp>
      <p:sp>
        <p:nvSpPr>
          <p:cNvPr id="4" name="Espace réservé de la date 3"/>
          <p:cNvSpPr>
            <a:spLocks noGrp="1"/>
          </p:cNvSpPr>
          <p:nvPr>
            <p:ph type="dt" sz="half" idx="10"/>
          </p:nvPr>
        </p:nvSpPr>
        <p:spPr>
          <a:xfrm>
            <a:off x="4724400" y="6556375"/>
            <a:ext cx="2001838" cy="227013"/>
          </a:xfrm>
        </p:spPr>
        <p:txBody>
          <a:bodyPr/>
          <a:lstStyle>
            <a:lvl1pPr>
              <a:defRPr>
                <a:solidFill>
                  <a:schemeClr val="tx2"/>
                </a:solidFill>
              </a:defRPr>
            </a:lvl1pPr>
            <a:extLst/>
          </a:lstStyle>
          <a:p>
            <a:pPr>
              <a:defRPr/>
            </a:pPr>
            <a:fld id="{7F9D5D73-F089-4ADB-A12E-7DE8957C68D7}" type="datetimeFigureOut">
              <a:rPr lang="fr-FR"/>
              <a:pPr>
                <a:defRPr/>
              </a:pPr>
              <a:t>15/06/2011</a:t>
            </a:fld>
            <a:endParaRPr lang="fr-FR"/>
          </a:p>
        </p:txBody>
      </p:sp>
      <p:sp>
        <p:nvSpPr>
          <p:cNvPr id="5" name="Espace réservé du pied de page 4"/>
          <p:cNvSpPr>
            <a:spLocks noGrp="1"/>
          </p:cNvSpPr>
          <p:nvPr>
            <p:ph type="ftr" sz="quarter" idx="11"/>
          </p:nvPr>
        </p:nvSpPr>
        <p:spPr>
          <a:xfrm>
            <a:off x="1735138" y="6556375"/>
            <a:ext cx="2895600" cy="228600"/>
          </a:xfrm>
        </p:spPr>
        <p:txBody>
          <a:bodyPr/>
          <a:lstStyle>
            <a:lvl1pPr>
              <a:defRPr>
                <a:solidFill>
                  <a:schemeClr val="tx2"/>
                </a:solidFill>
              </a:defRPr>
            </a:lvl1pPr>
            <a:extLst/>
          </a:lstStyle>
          <a:p>
            <a:pPr>
              <a:defRPr/>
            </a:pPr>
            <a:endParaRPr lang="fr-FR"/>
          </a:p>
        </p:txBody>
      </p:sp>
      <p:sp>
        <p:nvSpPr>
          <p:cNvPr id="6" name="Espace réservé du numéro de diapositive 5"/>
          <p:cNvSpPr>
            <a:spLocks noGrp="1"/>
          </p:cNvSpPr>
          <p:nvPr>
            <p:ph type="sldNum" sz="quarter" idx="12"/>
          </p:nvPr>
        </p:nvSpPr>
        <p:spPr>
          <a:xfrm>
            <a:off x="6734175" y="6554788"/>
            <a:ext cx="587375" cy="228600"/>
          </a:xfrm>
        </p:spPr>
        <p:txBody>
          <a:bodyPr/>
          <a:lstStyle>
            <a:lvl1pPr>
              <a:defRPr/>
            </a:lvl1pPr>
            <a:extLst/>
          </a:lstStyle>
          <a:p>
            <a:pPr>
              <a:defRPr/>
            </a:pPr>
            <a:fld id="{BC6025AC-100C-4C98-B048-E82F72447163}" type="slidenum">
              <a:rPr lang="fr-FR"/>
              <a:pPr>
                <a:defRPr/>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extLst/>
          </a:lstStyle>
          <a:p>
            <a:r>
              <a:rPr lang="fr-FR" smtClean="0"/>
              <a:t>Cliquez pour modifier le style du titre</a:t>
            </a:r>
            <a:endParaRPr lang="en-US"/>
          </a:p>
        </p:txBody>
      </p:sp>
      <p:sp>
        <p:nvSpPr>
          <p:cNvPr id="3" name="Espace réservé du contenu 2"/>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26"/>
          <p:cNvSpPr>
            <a:spLocks noGrp="1"/>
          </p:cNvSpPr>
          <p:nvPr>
            <p:ph type="dt" sz="half" idx="10"/>
          </p:nvPr>
        </p:nvSpPr>
        <p:spPr/>
        <p:txBody>
          <a:bodyPr/>
          <a:lstStyle>
            <a:lvl1pPr>
              <a:defRPr/>
            </a:lvl1pPr>
          </a:lstStyle>
          <a:p>
            <a:pPr>
              <a:defRPr/>
            </a:pPr>
            <a:fld id="{0A3BAC9A-83B9-463A-BC0C-0C0EFA9934E1}" type="datetimeFigureOut">
              <a:rPr lang="fr-FR"/>
              <a:pPr>
                <a:defRPr/>
              </a:pPr>
              <a:t>15/06/2011</a:t>
            </a:fld>
            <a:endParaRPr lang="fr-FR"/>
          </a:p>
        </p:txBody>
      </p:sp>
      <p:sp>
        <p:nvSpPr>
          <p:cNvPr id="6" name="Espace réservé du pied de page 3"/>
          <p:cNvSpPr>
            <a:spLocks noGrp="1"/>
          </p:cNvSpPr>
          <p:nvPr>
            <p:ph type="ftr" sz="quarter" idx="11"/>
          </p:nvPr>
        </p:nvSpPr>
        <p:spPr/>
        <p:txBody>
          <a:bodyPr/>
          <a:lstStyle>
            <a:lvl1pPr>
              <a:defRPr/>
            </a:lvl1pPr>
          </a:lstStyle>
          <a:p>
            <a:pPr>
              <a:defRPr/>
            </a:pPr>
            <a:endParaRPr lang="fr-FR"/>
          </a:p>
        </p:txBody>
      </p:sp>
      <p:sp>
        <p:nvSpPr>
          <p:cNvPr id="7" name="Espace réservé du numéro de diapositive 15"/>
          <p:cNvSpPr>
            <a:spLocks noGrp="1"/>
          </p:cNvSpPr>
          <p:nvPr>
            <p:ph type="sldNum" sz="quarter" idx="12"/>
          </p:nvPr>
        </p:nvSpPr>
        <p:spPr/>
        <p:txBody>
          <a:bodyPr/>
          <a:lstStyle>
            <a:lvl1pPr>
              <a:defRPr/>
            </a:lvl1pPr>
          </a:lstStyle>
          <a:p>
            <a:pPr>
              <a:defRPr/>
            </a:pPr>
            <a:fld id="{945B56D1-EFD3-4A8A-B93D-357C75430A9E}"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lvl1pPr>
              <a:defRPr/>
            </a:lvl1pPr>
            <a:extLst/>
          </a:lstStyle>
          <a:p>
            <a:r>
              <a:rPr lang="fr-FR" smtClean="0"/>
              <a:t>Cliquez pour modifier le style du titre</a:t>
            </a:r>
            <a:endParaRPr lang="en-US"/>
          </a:p>
        </p:txBody>
      </p:sp>
      <p:sp>
        <p:nvSpPr>
          <p:cNvPr id="3" name="Espace réservé du texte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fr-FR" smtClean="0"/>
              <a:t>Cliquez pour modifier les styles du texte du masque</a:t>
            </a:r>
          </a:p>
        </p:txBody>
      </p:sp>
      <p:sp>
        <p:nvSpPr>
          <p:cNvPr id="4" name="Espace réservé du texte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fr-FR" smtClean="0"/>
              <a:t>Cliquez pour modifier les styles du texte du masque</a:t>
            </a:r>
          </a:p>
        </p:txBody>
      </p:sp>
      <p:sp>
        <p:nvSpPr>
          <p:cNvPr id="5" name="Espace réservé du contenu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contenu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26"/>
          <p:cNvSpPr>
            <a:spLocks noGrp="1"/>
          </p:cNvSpPr>
          <p:nvPr>
            <p:ph type="dt" sz="half" idx="10"/>
          </p:nvPr>
        </p:nvSpPr>
        <p:spPr/>
        <p:txBody>
          <a:bodyPr/>
          <a:lstStyle>
            <a:lvl1pPr>
              <a:defRPr/>
            </a:lvl1pPr>
          </a:lstStyle>
          <a:p>
            <a:pPr>
              <a:defRPr/>
            </a:pPr>
            <a:fld id="{C931A575-CC89-4BC7-80ED-3C32E86989BA}" type="datetimeFigureOut">
              <a:rPr lang="fr-FR"/>
              <a:pPr>
                <a:defRPr/>
              </a:pPr>
              <a:t>15/06/2011</a:t>
            </a:fld>
            <a:endParaRPr lang="fr-FR"/>
          </a:p>
        </p:txBody>
      </p:sp>
      <p:sp>
        <p:nvSpPr>
          <p:cNvPr id="8" name="Espace réservé du pied de page 3"/>
          <p:cNvSpPr>
            <a:spLocks noGrp="1"/>
          </p:cNvSpPr>
          <p:nvPr>
            <p:ph type="ftr" sz="quarter" idx="11"/>
          </p:nvPr>
        </p:nvSpPr>
        <p:spPr/>
        <p:txBody>
          <a:bodyPr/>
          <a:lstStyle>
            <a:lvl1pPr>
              <a:defRPr/>
            </a:lvl1pPr>
          </a:lstStyle>
          <a:p>
            <a:pPr>
              <a:defRPr/>
            </a:pPr>
            <a:endParaRPr lang="fr-FR"/>
          </a:p>
        </p:txBody>
      </p:sp>
      <p:sp>
        <p:nvSpPr>
          <p:cNvPr id="9" name="Espace réservé du numéro de diapositive 15"/>
          <p:cNvSpPr>
            <a:spLocks noGrp="1"/>
          </p:cNvSpPr>
          <p:nvPr>
            <p:ph type="sldNum" sz="quarter" idx="12"/>
          </p:nvPr>
        </p:nvSpPr>
        <p:spPr/>
        <p:txBody>
          <a:bodyPr/>
          <a:lstStyle>
            <a:lvl1pPr>
              <a:defRPr/>
            </a:lvl1pPr>
          </a:lstStyle>
          <a:p>
            <a:pPr>
              <a:defRPr/>
            </a:pPr>
            <a:fld id="{5AE1CDDB-48D5-40C3-B920-876C2A8A2847}"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extLst/>
          </a:lstStyle>
          <a:p>
            <a:r>
              <a:rPr lang="fr-FR" smtClean="0"/>
              <a:t>Cliquez pour modifier le style du titre</a:t>
            </a:r>
            <a:endParaRPr lang="en-US"/>
          </a:p>
        </p:txBody>
      </p:sp>
      <p:sp>
        <p:nvSpPr>
          <p:cNvPr id="3" name="Espace réservé de la date 26"/>
          <p:cNvSpPr>
            <a:spLocks noGrp="1"/>
          </p:cNvSpPr>
          <p:nvPr>
            <p:ph type="dt" sz="half" idx="10"/>
          </p:nvPr>
        </p:nvSpPr>
        <p:spPr/>
        <p:txBody>
          <a:bodyPr/>
          <a:lstStyle>
            <a:lvl1pPr>
              <a:defRPr/>
            </a:lvl1pPr>
          </a:lstStyle>
          <a:p>
            <a:pPr>
              <a:defRPr/>
            </a:pPr>
            <a:fld id="{83EB34F3-F786-46F1-8C1D-FF5BB755D361}" type="datetimeFigureOut">
              <a:rPr lang="fr-FR"/>
              <a:pPr>
                <a:defRPr/>
              </a:pPr>
              <a:t>15/06/2011</a:t>
            </a:fld>
            <a:endParaRPr lang="fr-FR"/>
          </a:p>
        </p:txBody>
      </p:sp>
      <p:sp>
        <p:nvSpPr>
          <p:cNvPr id="4" name="Espace réservé du pied de page 3"/>
          <p:cNvSpPr>
            <a:spLocks noGrp="1"/>
          </p:cNvSpPr>
          <p:nvPr>
            <p:ph type="ftr" sz="quarter" idx="11"/>
          </p:nvPr>
        </p:nvSpPr>
        <p:spPr/>
        <p:txBody>
          <a:bodyPr/>
          <a:lstStyle>
            <a:lvl1pPr>
              <a:defRPr/>
            </a:lvl1pPr>
          </a:lstStyle>
          <a:p>
            <a:pPr>
              <a:defRPr/>
            </a:pPr>
            <a:endParaRPr lang="fr-FR"/>
          </a:p>
        </p:txBody>
      </p:sp>
      <p:sp>
        <p:nvSpPr>
          <p:cNvPr id="5" name="Espace réservé du numéro de diapositive 15"/>
          <p:cNvSpPr>
            <a:spLocks noGrp="1"/>
          </p:cNvSpPr>
          <p:nvPr>
            <p:ph type="sldNum" sz="quarter" idx="12"/>
          </p:nvPr>
        </p:nvSpPr>
        <p:spPr/>
        <p:txBody>
          <a:bodyPr/>
          <a:lstStyle>
            <a:lvl1pPr>
              <a:defRPr/>
            </a:lvl1pPr>
          </a:lstStyle>
          <a:p>
            <a:pPr>
              <a:defRPr/>
            </a:pPr>
            <a:fld id="{3539D316-7FC3-4E22-955D-F5125DBCEE24}"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26"/>
          <p:cNvSpPr>
            <a:spLocks noGrp="1"/>
          </p:cNvSpPr>
          <p:nvPr>
            <p:ph type="dt" sz="half" idx="10"/>
          </p:nvPr>
        </p:nvSpPr>
        <p:spPr/>
        <p:txBody>
          <a:bodyPr/>
          <a:lstStyle>
            <a:lvl1pPr>
              <a:defRPr/>
            </a:lvl1pPr>
          </a:lstStyle>
          <a:p>
            <a:pPr>
              <a:defRPr/>
            </a:pPr>
            <a:fld id="{20E5E6CE-4DED-4077-AF7B-6B276DE8F9E2}" type="datetimeFigureOut">
              <a:rPr lang="fr-FR"/>
              <a:pPr>
                <a:defRPr/>
              </a:pPr>
              <a:t>15/06/2011</a:t>
            </a:fld>
            <a:endParaRPr lang="fr-FR"/>
          </a:p>
        </p:txBody>
      </p:sp>
      <p:sp>
        <p:nvSpPr>
          <p:cNvPr id="3" name="Espace réservé du pied de page 3"/>
          <p:cNvSpPr>
            <a:spLocks noGrp="1"/>
          </p:cNvSpPr>
          <p:nvPr>
            <p:ph type="ftr" sz="quarter" idx="11"/>
          </p:nvPr>
        </p:nvSpPr>
        <p:spPr/>
        <p:txBody>
          <a:bodyPr/>
          <a:lstStyle>
            <a:lvl1pPr>
              <a:defRPr/>
            </a:lvl1pPr>
          </a:lstStyle>
          <a:p>
            <a:pPr>
              <a:defRPr/>
            </a:pPr>
            <a:endParaRPr lang="fr-FR"/>
          </a:p>
        </p:txBody>
      </p:sp>
      <p:sp>
        <p:nvSpPr>
          <p:cNvPr id="4" name="Espace réservé du numéro de diapositive 15"/>
          <p:cNvSpPr>
            <a:spLocks noGrp="1"/>
          </p:cNvSpPr>
          <p:nvPr>
            <p:ph type="sldNum" sz="quarter" idx="12"/>
          </p:nvPr>
        </p:nvSpPr>
        <p:spPr/>
        <p:txBody>
          <a:bodyPr/>
          <a:lstStyle>
            <a:lvl1pPr>
              <a:defRPr/>
            </a:lvl1pPr>
          </a:lstStyle>
          <a:p>
            <a:pPr>
              <a:defRPr/>
            </a:pPr>
            <a:fld id="{473DBFBA-D973-46CE-B2A3-87D6D34F974E}"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fr-FR" smtClean="0"/>
              <a:t>Cliquez pour modifier le style du titre</a:t>
            </a:r>
            <a:endParaRPr lang="en-US"/>
          </a:p>
        </p:txBody>
      </p:sp>
      <p:sp>
        <p:nvSpPr>
          <p:cNvPr id="3" name="Espace réservé du texte 2"/>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fr-FR" smtClean="0"/>
              <a:t>Cliquez pour modifier les styles du texte du masque</a:t>
            </a:r>
          </a:p>
        </p:txBody>
      </p:sp>
      <p:sp>
        <p:nvSpPr>
          <p:cNvPr id="4" name="Espace réservé du contenu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26"/>
          <p:cNvSpPr>
            <a:spLocks noGrp="1"/>
          </p:cNvSpPr>
          <p:nvPr>
            <p:ph type="dt" sz="half" idx="10"/>
          </p:nvPr>
        </p:nvSpPr>
        <p:spPr/>
        <p:txBody>
          <a:bodyPr/>
          <a:lstStyle>
            <a:lvl1pPr>
              <a:defRPr/>
            </a:lvl1pPr>
          </a:lstStyle>
          <a:p>
            <a:pPr>
              <a:defRPr/>
            </a:pPr>
            <a:fld id="{1CE40AC9-28FD-47BE-B3B4-390388279A25}" type="datetimeFigureOut">
              <a:rPr lang="fr-FR"/>
              <a:pPr>
                <a:defRPr/>
              </a:pPr>
              <a:t>15/06/2011</a:t>
            </a:fld>
            <a:endParaRPr lang="fr-FR"/>
          </a:p>
        </p:txBody>
      </p:sp>
      <p:sp>
        <p:nvSpPr>
          <p:cNvPr id="6" name="Espace réservé du pied de page 3"/>
          <p:cNvSpPr>
            <a:spLocks noGrp="1"/>
          </p:cNvSpPr>
          <p:nvPr>
            <p:ph type="ftr" sz="quarter" idx="11"/>
          </p:nvPr>
        </p:nvSpPr>
        <p:spPr/>
        <p:txBody>
          <a:bodyPr/>
          <a:lstStyle>
            <a:lvl1pPr>
              <a:defRPr/>
            </a:lvl1pPr>
          </a:lstStyle>
          <a:p>
            <a:pPr>
              <a:defRPr/>
            </a:pPr>
            <a:endParaRPr lang="fr-FR"/>
          </a:p>
        </p:txBody>
      </p:sp>
      <p:sp>
        <p:nvSpPr>
          <p:cNvPr id="7" name="Espace réservé du numéro de diapositive 15"/>
          <p:cNvSpPr>
            <a:spLocks noGrp="1"/>
          </p:cNvSpPr>
          <p:nvPr>
            <p:ph type="sldNum" sz="quarter" idx="12"/>
          </p:nvPr>
        </p:nvSpPr>
        <p:spPr/>
        <p:txBody>
          <a:bodyPr/>
          <a:lstStyle>
            <a:lvl1pPr>
              <a:defRPr/>
            </a:lvl1pPr>
          </a:lstStyle>
          <a:p>
            <a:pPr>
              <a:defRPr/>
            </a:pPr>
            <a:fld id="{1CDEBC0B-ACD4-4B63-9A03-5347990614EF}"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2"/>
      </p:bgRef>
    </p:bg>
    <p:spTree>
      <p:nvGrpSpPr>
        <p:cNvPr id="1" name=""/>
        <p:cNvGrpSpPr/>
        <p:nvPr/>
      </p:nvGrpSpPr>
      <p:grpSpPr>
        <a:xfrm>
          <a:off x="0" y="0"/>
          <a:ext cx="0" cy="0"/>
          <a:chOff x="0" y="0"/>
          <a:chExt cx="0" cy="0"/>
        </a:xfrm>
      </p:grpSpPr>
      <p:sp>
        <p:nvSpPr>
          <p:cNvPr id="5" name="Rectangle 4"/>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Rectangle 8"/>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re 1"/>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fr-FR" smtClean="0"/>
              <a:t>Cliquez pour modifier le style du titre</a:t>
            </a:r>
            <a:endParaRPr lang="en-US" dirty="0"/>
          </a:p>
        </p:txBody>
      </p:sp>
      <p:sp>
        <p:nvSpPr>
          <p:cNvPr id="4" name="Espace réservé du texte 3"/>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fr-FR" smtClean="0"/>
              <a:t>Cliquez pour modifier les styles du texte du masque</a:t>
            </a:r>
          </a:p>
        </p:txBody>
      </p:sp>
      <p:sp>
        <p:nvSpPr>
          <p:cNvPr id="10" name="Espace réservé pour une image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fr-FR" noProof="0" smtClean="0"/>
              <a:t>Cliquez sur l'icône pour ajouter une image</a:t>
            </a:r>
            <a:endParaRPr lang="en-US" noProof="0" dirty="0"/>
          </a:p>
        </p:txBody>
      </p:sp>
      <p:sp>
        <p:nvSpPr>
          <p:cNvPr id="7" name="Espace réservé de la date 4"/>
          <p:cNvSpPr>
            <a:spLocks noGrp="1"/>
          </p:cNvSpPr>
          <p:nvPr>
            <p:ph type="dt" sz="half" idx="10"/>
          </p:nvPr>
        </p:nvSpPr>
        <p:spPr/>
        <p:txBody>
          <a:bodyPr/>
          <a:lstStyle>
            <a:lvl1pPr>
              <a:defRPr/>
            </a:lvl1pPr>
            <a:extLst/>
          </a:lstStyle>
          <a:p>
            <a:pPr>
              <a:defRPr/>
            </a:pPr>
            <a:fld id="{6F326135-19D5-4C12-9C2B-68F54C380099}" type="datetimeFigureOut">
              <a:rPr lang="fr-FR"/>
              <a:pPr>
                <a:defRPr/>
              </a:pPr>
              <a:t>15/06/2011</a:t>
            </a:fld>
            <a:endParaRPr lang="fr-FR"/>
          </a:p>
        </p:txBody>
      </p:sp>
      <p:sp>
        <p:nvSpPr>
          <p:cNvPr id="8" name="Espace réservé du pied de page 5"/>
          <p:cNvSpPr>
            <a:spLocks noGrp="1"/>
          </p:cNvSpPr>
          <p:nvPr>
            <p:ph type="ftr" sz="quarter" idx="11"/>
          </p:nvPr>
        </p:nvSpPr>
        <p:spPr/>
        <p:txBody>
          <a:bodyPr/>
          <a:lstStyle>
            <a:lvl1pPr>
              <a:defRPr/>
            </a:lvl1pPr>
            <a:extLst/>
          </a:lstStyle>
          <a:p>
            <a:pPr>
              <a:defRPr/>
            </a:pPr>
            <a:endParaRPr lang="fr-FR"/>
          </a:p>
        </p:txBody>
      </p:sp>
      <p:sp>
        <p:nvSpPr>
          <p:cNvPr id="9" name="Espace réservé du numéro de diapositive 6"/>
          <p:cNvSpPr>
            <a:spLocks noGrp="1"/>
          </p:cNvSpPr>
          <p:nvPr>
            <p:ph type="sldNum" sz="quarter" idx="12"/>
          </p:nvPr>
        </p:nvSpPr>
        <p:spPr/>
        <p:txBody>
          <a:bodyPr/>
          <a:lstStyle>
            <a:lvl1pPr>
              <a:defRPr/>
            </a:lvl1pPr>
            <a:extLst/>
          </a:lstStyle>
          <a:p>
            <a:pPr>
              <a:defRPr/>
            </a:pPr>
            <a:fld id="{AFC6CC38-AF19-4C85-8459-B988A67D844D}" type="slidenum">
              <a:rPr lang="fr-FR"/>
              <a:pPr>
                <a:defRPr/>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Espace réservé du titre 2"/>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extLst/>
          </a:lstStyle>
          <a:p>
            <a:r>
              <a:rPr lang="fr-FR" smtClean="0"/>
              <a:t>Cliquez pour modifier le style du titre</a:t>
            </a:r>
            <a:endParaRPr lang="en-US"/>
          </a:p>
        </p:txBody>
      </p:sp>
      <p:sp>
        <p:nvSpPr>
          <p:cNvPr id="1030" name="Espace réservé du texte 30"/>
          <p:cNvSpPr>
            <a:spLocks noGrp="1"/>
          </p:cNvSpPr>
          <p:nvPr>
            <p:ph type="body" idx="1"/>
          </p:nvPr>
        </p:nvSpPr>
        <p:spPr bwMode="auto">
          <a:xfrm>
            <a:off x="457200" y="1609725"/>
            <a:ext cx="7239000" cy="48466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27" name="Espace réservé de la date 26"/>
          <p:cNvSpPr>
            <a:spLocks noGrp="1"/>
          </p:cNvSpPr>
          <p:nvPr>
            <p:ph type="dt" sz="half" idx="2"/>
          </p:nvPr>
        </p:nvSpPr>
        <p:spPr>
          <a:xfrm>
            <a:off x="4246563" y="6557963"/>
            <a:ext cx="2001837" cy="227012"/>
          </a:xfrm>
          <a:prstGeom prst="rect">
            <a:avLst/>
          </a:prstGeom>
        </p:spPr>
        <p:txBody>
          <a:bodyPr vert="horz" tIns="0" bIns="0" anchor="b"/>
          <a:lstStyle>
            <a:lvl1pPr algn="l" eaLnBrk="1" fontAlgn="auto" latinLnBrk="0" hangingPunct="1">
              <a:spcBef>
                <a:spcPts val="0"/>
              </a:spcBef>
              <a:spcAft>
                <a:spcPts val="0"/>
              </a:spcAft>
              <a:defRPr kumimoji="0" sz="1000">
                <a:solidFill>
                  <a:schemeClr val="tx2"/>
                </a:solidFill>
                <a:latin typeface="+mn-lt"/>
                <a:cs typeface="+mn-cs"/>
              </a:defRPr>
            </a:lvl1pPr>
            <a:extLst/>
          </a:lstStyle>
          <a:p>
            <a:pPr>
              <a:defRPr/>
            </a:pPr>
            <a:fld id="{83E79361-FC48-4D8B-ACC5-F0E9DDB6CCCA}" type="datetimeFigureOut">
              <a:rPr lang="fr-FR"/>
              <a:pPr>
                <a:defRPr/>
              </a:pPr>
              <a:t>15/06/2011</a:t>
            </a:fld>
            <a:endParaRPr lang="fr-FR"/>
          </a:p>
        </p:txBody>
      </p:sp>
      <p:sp>
        <p:nvSpPr>
          <p:cNvPr id="4" name="Espace réservé du pied de page 3"/>
          <p:cNvSpPr>
            <a:spLocks noGrp="1"/>
          </p:cNvSpPr>
          <p:nvPr>
            <p:ph type="ftr" sz="quarter" idx="3"/>
          </p:nvPr>
        </p:nvSpPr>
        <p:spPr>
          <a:xfrm>
            <a:off x="457200" y="6557963"/>
            <a:ext cx="3657600" cy="228600"/>
          </a:xfrm>
          <a:prstGeom prst="rect">
            <a:avLst/>
          </a:prstGeom>
        </p:spPr>
        <p:txBody>
          <a:bodyPr vert="horz" tIns="0" bIns="0" anchor="b"/>
          <a:lstStyle>
            <a:lvl1pPr algn="r" eaLnBrk="1" fontAlgn="auto" latinLnBrk="0" hangingPunct="1">
              <a:spcBef>
                <a:spcPts val="0"/>
              </a:spcBef>
              <a:spcAft>
                <a:spcPts val="0"/>
              </a:spcAft>
              <a:defRPr kumimoji="0" sz="1000">
                <a:solidFill>
                  <a:schemeClr val="tx2"/>
                </a:solidFill>
                <a:latin typeface="+mn-lt"/>
                <a:cs typeface="+mn-cs"/>
              </a:defRPr>
            </a:lvl1pPr>
            <a:extLst/>
          </a:lstStyle>
          <a:p>
            <a:pPr>
              <a:defRPr/>
            </a:pPr>
            <a:endParaRPr lang="fr-FR"/>
          </a:p>
        </p:txBody>
      </p:sp>
      <p:sp>
        <p:nvSpPr>
          <p:cNvPr id="16" name="Espace réservé du numéro de diapositive 15"/>
          <p:cNvSpPr>
            <a:spLocks noGrp="1"/>
          </p:cNvSpPr>
          <p:nvPr>
            <p:ph type="sldNum" sz="quarter" idx="4"/>
          </p:nvPr>
        </p:nvSpPr>
        <p:spPr>
          <a:xfrm>
            <a:off x="6251575" y="6556375"/>
            <a:ext cx="588963" cy="228600"/>
          </a:xfrm>
          <a:prstGeom prst="rect">
            <a:avLst/>
          </a:prstGeom>
        </p:spPr>
        <p:txBody>
          <a:bodyPr vert="horz" lIns="0" tIns="0" rIns="0" bIns="0" anchor="b"/>
          <a:lstStyle>
            <a:lvl1pPr algn="r" eaLnBrk="1" fontAlgn="auto" latinLnBrk="0" hangingPunct="1">
              <a:spcBef>
                <a:spcPts val="0"/>
              </a:spcBef>
              <a:spcAft>
                <a:spcPts val="0"/>
              </a:spcAft>
              <a:defRPr kumimoji="0" sz="1100">
                <a:solidFill>
                  <a:schemeClr val="tx2"/>
                </a:solidFill>
                <a:latin typeface="+mn-lt"/>
                <a:cs typeface="+mn-cs"/>
              </a:defRPr>
            </a:lvl1pPr>
            <a:extLst/>
          </a:lstStyle>
          <a:p>
            <a:pPr>
              <a:defRPr/>
            </a:pPr>
            <a:fld id="{0DE72DA8-0029-429B-AFFA-0C046C7EBBF9}"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867" r:id="rId1"/>
    <p:sldLayoutId id="2147483860" r:id="rId2"/>
    <p:sldLayoutId id="2147483868" r:id="rId3"/>
    <p:sldLayoutId id="2147483861" r:id="rId4"/>
    <p:sldLayoutId id="2147483862" r:id="rId5"/>
    <p:sldLayoutId id="2147483863" r:id="rId6"/>
    <p:sldLayoutId id="2147483864" r:id="rId7"/>
    <p:sldLayoutId id="2147483865" r:id="rId8"/>
    <p:sldLayoutId id="2147483869" r:id="rId9"/>
    <p:sldLayoutId id="2147483866" r:id="rId10"/>
    <p:sldLayoutId id="2147483870" r:id="rId11"/>
  </p:sldLayoutIdLst>
  <p:txStyles>
    <p:titleStyle>
      <a:lvl1pPr algn="l" rtl="0" eaLnBrk="0" fontAlgn="base" hangingPunct="0">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eaLnBrk="0" fontAlgn="base" hangingPunct="0">
        <a:spcBef>
          <a:spcPct val="0"/>
        </a:spcBef>
        <a:spcAft>
          <a:spcPct val="0"/>
        </a:spcAft>
        <a:defRPr sz="3800" b="1">
          <a:solidFill>
            <a:schemeClr val="tx1"/>
          </a:solidFill>
          <a:latin typeface="Trebuchet MS" pitchFamily="34" charset="0"/>
        </a:defRPr>
      </a:lvl2pPr>
      <a:lvl3pPr algn="l" rtl="0" eaLnBrk="0" fontAlgn="base" hangingPunct="0">
        <a:spcBef>
          <a:spcPct val="0"/>
        </a:spcBef>
        <a:spcAft>
          <a:spcPct val="0"/>
        </a:spcAft>
        <a:defRPr sz="3800" b="1">
          <a:solidFill>
            <a:schemeClr val="tx1"/>
          </a:solidFill>
          <a:latin typeface="Trebuchet MS" pitchFamily="34" charset="0"/>
        </a:defRPr>
      </a:lvl3pPr>
      <a:lvl4pPr algn="l" rtl="0" eaLnBrk="0" fontAlgn="base" hangingPunct="0">
        <a:spcBef>
          <a:spcPct val="0"/>
        </a:spcBef>
        <a:spcAft>
          <a:spcPct val="0"/>
        </a:spcAft>
        <a:defRPr sz="3800" b="1">
          <a:solidFill>
            <a:schemeClr val="tx1"/>
          </a:solidFill>
          <a:latin typeface="Trebuchet MS" pitchFamily="34" charset="0"/>
        </a:defRPr>
      </a:lvl4pPr>
      <a:lvl5pPr algn="l" rtl="0" eaLnBrk="0" fontAlgn="base" hangingPunct="0">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p:titleStyle>
    <p:bodyStyle>
      <a:lvl1pPr marL="273050" indent="-273050" algn="l" rtl="0" eaLnBrk="0" fontAlgn="base" hangingPunct="0">
        <a:spcBef>
          <a:spcPts val="600"/>
        </a:spcBef>
        <a:spcAft>
          <a:spcPct val="0"/>
        </a:spcAft>
        <a:buClr>
          <a:schemeClr val="tx2"/>
        </a:buClr>
        <a:buSzPct val="73000"/>
        <a:buFont typeface="Wingdings 2" pitchFamily="18" charset="2"/>
        <a:buChar char=""/>
        <a:defRPr sz="2600" kern="1200">
          <a:solidFill>
            <a:schemeClr val="tx1"/>
          </a:solidFill>
          <a:latin typeface="+mn-lt"/>
          <a:ea typeface="+mn-ea"/>
          <a:cs typeface="+mn-cs"/>
        </a:defRPr>
      </a:lvl1pPr>
      <a:lvl2pPr marL="520700" indent="-228600" algn="l" rtl="0" eaLnBrk="0" fontAlgn="base" hangingPunct="0">
        <a:spcBef>
          <a:spcPts val="500"/>
        </a:spcBef>
        <a:spcAft>
          <a:spcPct val="0"/>
        </a:spcAft>
        <a:buClr>
          <a:srgbClr val="F9B639"/>
        </a:buClr>
        <a:buSzPct val="80000"/>
        <a:buFont typeface="Wingdings 2" pitchFamily="18" charset="2"/>
        <a:buChar char=""/>
        <a:defRPr sz="2300" kern="1200">
          <a:solidFill>
            <a:srgbClr val="6C6C6C"/>
          </a:solidFill>
          <a:latin typeface="+mn-lt"/>
          <a:ea typeface="+mn-ea"/>
          <a:cs typeface="+mn-cs"/>
        </a:defRPr>
      </a:lvl2pPr>
      <a:lvl3pPr marL="758825" indent="-228600" algn="l" rtl="0" eaLnBrk="0" fontAlgn="base" hangingPunct="0">
        <a:spcBef>
          <a:spcPts val="400"/>
        </a:spcBef>
        <a:spcAft>
          <a:spcPct val="0"/>
        </a:spcAft>
        <a:buClr>
          <a:srgbClr val="F9B639"/>
        </a:buClr>
        <a:buSzPct val="60000"/>
        <a:buFont typeface="Wingdings" pitchFamily="2" charset="2"/>
        <a:buChar char=""/>
        <a:defRPr sz="2000" kern="1200">
          <a:solidFill>
            <a:schemeClr val="tx1"/>
          </a:solidFill>
          <a:latin typeface="+mn-lt"/>
          <a:ea typeface="+mn-ea"/>
          <a:cs typeface="+mn-cs"/>
        </a:defRPr>
      </a:lvl3pPr>
      <a:lvl4pPr marL="1004888" indent="-228600" algn="l" rtl="0" eaLnBrk="0" fontAlgn="base" hangingPunct="0">
        <a:spcBef>
          <a:spcPct val="20000"/>
        </a:spcBef>
        <a:spcAft>
          <a:spcPct val="0"/>
        </a:spcAft>
        <a:buClr>
          <a:srgbClr val="F9B639"/>
        </a:buClr>
        <a:buSzPct val="80000"/>
        <a:buFont typeface="Wingdings 2" pitchFamily="18" charset="2"/>
        <a:buChar char=""/>
        <a:defRPr sz="2000" kern="1200">
          <a:solidFill>
            <a:srgbClr val="6C6C6C"/>
          </a:solidFill>
          <a:latin typeface="+mn-lt"/>
          <a:ea typeface="+mn-ea"/>
          <a:cs typeface="+mn-cs"/>
        </a:defRPr>
      </a:lvl4pPr>
      <a:lvl5pPr marL="1279525" indent="-228600" algn="l" rtl="0" eaLnBrk="0" fontAlgn="base" hangingPunct="0">
        <a:spcBef>
          <a:spcPts val="400"/>
        </a:spcBef>
        <a:spcAft>
          <a:spcPct val="0"/>
        </a:spcAft>
        <a:buClr>
          <a:srgbClr val="F9B639"/>
        </a:buClr>
        <a:buSzPct val="70000"/>
        <a:buFont typeface="Wingdings" pitchFamily="2" charset="2"/>
        <a:buChar char=""/>
        <a:defRPr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artic.ac-besancon.fr/s_e_s/Premiere/E2%20Production/vivendi.xls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artic.ac-besancon.fr/s_e_s/Premiere/E2%20Production/vivendi.xlsx" TargetMode="External"/><Relationship Id="rId2" Type="http://schemas.openxmlformats.org/officeDocument/2006/relationships/hyperlink" Target="vivendi.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vivendi.com/vivendi/Vivendi-Games,26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vivendi.com/vivendi/Universal" TargetMode="External"/><Relationship Id="rId2" Type="http://schemas.openxmlformats.org/officeDocument/2006/relationships/slideLayout" Target="../slideLayouts/slideLayout2.xml"/><Relationship Id="rId1" Type="http://schemas.openxmlformats.org/officeDocument/2006/relationships/themeOverride" Target="../theme/themeOverride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hyperlink" Target="http://www.vivendi.com/vivendi/SFR,262"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vivendi.fr/vivendi/GVT,5922" TargetMode="External"/><Relationship Id="rId2" Type="http://schemas.openxmlformats.org/officeDocument/2006/relationships/hyperlink" Target="http://www.vivendi.com/vivendi/Maroc-Telecom" TargetMode="Externa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www.vivendi.com/vivendi/Cana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artic.ac-besancon.fr/s_e_s/Premiere/E2%20Production/vivendi.xls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cstate="print"/>
          <a:srcRect/>
          <a:stretch>
            <a:fillRect/>
          </a:stretch>
        </p:blipFill>
        <p:spPr bwMode="auto">
          <a:xfrm>
            <a:off x="2124075" y="2420938"/>
            <a:ext cx="4924425" cy="1752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u contenu 2"/>
          <p:cNvSpPr>
            <a:spLocks noGrp="1"/>
          </p:cNvSpPr>
          <p:nvPr>
            <p:ph idx="1"/>
          </p:nvPr>
        </p:nvSpPr>
        <p:spPr>
          <a:xfrm>
            <a:off x="250825" y="2060575"/>
            <a:ext cx="7921625" cy="4392613"/>
          </a:xfrm>
        </p:spPr>
        <p:txBody>
          <a:bodyPr/>
          <a:lstStyle/>
          <a:p>
            <a:pPr algn="just" eaLnBrk="1" hangingPunct="1">
              <a:buFont typeface="Wingdings 2" pitchFamily="18" charset="2"/>
              <a:buNone/>
            </a:pPr>
            <a:r>
              <a:rPr lang="fr-FR" smtClean="0"/>
              <a:t>Le chiffre d’affaires d’Activision Blizzard s’est élevé à 3 330 millions d’euros, en hausse de 9,6 % par rapport à 2009. </a:t>
            </a:r>
            <a:r>
              <a:rPr lang="fr-FR" sz="2400" smtClean="0">
                <a:solidFill>
                  <a:schemeClr val="accent1"/>
                </a:solidFill>
              </a:rPr>
              <a:t>Les nouvelles sorties de Call of Duty®: Black Ops, StarCraft II®: Wings of Liberty et World of Warcraft®: Cataclysm™ ont été les principaux moteurs de cette forte croissance. Le chiffre d’affaires numérique représentait plus de 30 % du chiffre d’affaires total.</a:t>
            </a:r>
          </a:p>
        </p:txBody>
      </p:sp>
      <p:pic>
        <p:nvPicPr>
          <p:cNvPr id="15363" name="Picture 2"/>
          <p:cNvPicPr>
            <a:picLocks noChangeAspect="1" noChangeArrowheads="1"/>
          </p:cNvPicPr>
          <p:nvPr/>
        </p:nvPicPr>
        <p:blipFill>
          <a:blip r:embed="rId2" cstate="print"/>
          <a:srcRect/>
          <a:stretch>
            <a:fillRect/>
          </a:stretch>
        </p:blipFill>
        <p:spPr bwMode="auto">
          <a:xfrm>
            <a:off x="539750" y="549275"/>
            <a:ext cx="2455863" cy="13668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Espace réservé du contenu 2"/>
          <p:cNvSpPr>
            <a:spLocks noGrp="1"/>
          </p:cNvSpPr>
          <p:nvPr>
            <p:ph idx="1"/>
          </p:nvPr>
        </p:nvSpPr>
        <p:spPr>
          <a:xfrm>
            <a:off x="457200" y="2060575"/>
            <a:ext cx="7239000" cy="4395788"/>
          </a:xfrm>
        </p:spPr>
        <p:txBody>
          <a:bodyPr/>
          <a:lstStyle/>
          <a:p>
            <a:pPr algn="just" eaLnBrk="1" hangingPunct="1">
              <a:buFont typeface="Wingdings 2" pitchFamily="18" charset="2"/>
              <a:buNone/>
            </a:pPr>
            <a:r>
              <a:rPr lang="fr-FR" smtClean="0"/>
              <a:t>Le chiffre d’affaires d’Universal Music Group (UMG) s’est élevé à 4 449 millions d’euros, en hausse de 2,0 % par rapport à 2009.</a:t>
            </a:r>
          </a:p>
          <a:p>
            <a:pPr eaLnBrk="1" hangingPunct="1">
              <a:buFont typeface="Wingdings 2" pitchFamily="18" charset="2"/>
              <a:buNone/>
            </a:pPr>
            <a:endParaRPr lang="fr-FR" smtClean="0"/>
          </a:p>
          <a:p>
            <a:pPr algn="just" eaLnBrk="1" hangingPunct="1">
              <a:buFont typeface="Wingdings 2" pitchFamily="18" charset="2"/>
              <a:buNone/>
            </a:pPr>
            <a:r>
              <a:rPr lang="fr-FR" smtClean="0"/>
              <a:t>Le chiffre d’affaires de SFR s’est élevé à 12577 millions d’euros, en hausse de 1,2 % par rapport à 2009.</a:t>
            </a:r>
          </a:p>
          <a:p>
            <a:pPr eaLnBrk="1" hangingPunct="1">
              <a:buFont typeface="Wingdings 2" pitchFamily="18" charset="2"/>
              <a:buNone/>
            </a:pPr>
            <a:endParaRPr lang="fr-FR" smtClean="0"/>
          </a:p>
          <a:p>
            <a:pPr eaLnBrk="1" hangingPunct="1"/>
            <a:endParaRPr lang="fr-FR" smtClean="0"/>
          </a:p>
        </p:txBody>
      </p:sp>
      <p:pic>
        <p:nvPicPr>
          <p:cNvPr id="16387" name="Picture 4"/>
          <p:cNvPicPr>
            <a:picLocks noChangeAspect="1" noChangeArrowheads="1"/>
          </p:cNvPicPr>
          <p:nvPr/>
        </p:nvPicPr>
        <p:blipFill>
          <a:blip r:embed="rId2" cstate="print"/>
          <a:srcRect/>
          <a:stretch>
            <a:fillRect/>
          </a:stretch>
        </p:blipFill>
        <p:spPr bwMode="auto">
          <a:xfrm>
            <a:off x="1476375" y="333375"/>
            <a:ext cx="2482850" cy="1366838"/>
          </a:xfrm>
          <a:prstGeom prst="rect">
            <a:avLst/>
          </a:prstGeom>
          <a:noFill/>
          <a:ln w="9525">
            <a:noFill/>
            <a:miter lim="800000"/>
            <a:headEnd/>
            <a:tailEnd/>
          </a:ln>
        </p:spPr>
      </p:pic>
      <p:pic>
        <p:nvPicPr>
          <p:cNvPr id="16388" name="Picture 6"/>
          <p:cNvPicPr>
            <a:picLocks noChangeAspect="1" noChangeArrowheads="1"/>
          </p:cNvPicPr>
          <p:nvPr/>
        </p:nvPicPr>
        <p:blipFill>
          <a:blip r:embed="rId3" cstate="print"/>
          <a:srcRect/>
          <a:stretch>
            <a:fillRect/>
          </a:stretch>
        </p:blipFill>
        <p:spPr bwMode="auto">
          <a:xfrm>
            <a:off x="5364163" y="404813"/>
            <a:ext cx="2403475" cy="1316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ce réservé du contenu 2"/>
          <p:cNvSpPr>
            <a:spLocks noGrp="1"/>
          </p:cNvSpPr>
          <p:nvPr>
            <p:ph idx="1"/>
          </p:nvPr>
        </p:nvSpPr>
        <p:spPr>
          <a:xfrm>
            <a:off x="457200" y="1916113"/>
            <a:ext cx="7239000" cy="4540250"/>
          </a:xfrm>
        </p:spPr>
        <p:txBody>
          <a:bodyPr/>
          <a:lstStyle/>
          <a:p>
            <a:pPr algn="just" eaLnBrk="1" hangingPunct="1">
              <a:buFont typeface="Wingdings 2" pitchFamily="18" charset="2"/>
              <a:buNone/>
            </a:pPr>
            <a:r>
              <a:rPr lang="fr-FR" smtClean="0"/>
              <a:t>Le chiffre d’affaires de Groupe Maroc Telecom s’est élevé à 2 835 millions d’euros, en progression de 5,2 % par rapport à 2009, grâce aux bonnes performances de son marché domestique et de ses filiales en Afrique</a:t>
            </a:r>
          </a:p>
          <a:p>
            <a:pPr algn="just" eaLnBrk="1" hangingPunct="1">
              <a:buFont typeface="Wingdings 2" pitchFamily="18" charset="2"/>
              <a:buNone/>
            </a:pPr>
            <a:endParaRPr lang="fr-FR" smtClean="0"/>
          </a:p>
          <a:p>
            <a:pPr algn="just" eaLnBrk="1" hangingPunct="1">
              <a:buFont typeface="Wingdings 2" pitchFamily="18" charset="2"/>
              <a:buNone/>
            </a:pPr>
            <a:r>
              <a:rPr lang="fr-FR" smtClean="0"/>
              <a:t>Le chiffre d’affaires de GVT s’élève en 2010 à 1 029 millions d’euros.</a:t>
            </a:r>
          </a:p>
        </p:txBody>
      </p:sp>
      <p:pic>
        <p:nvPicPr>
          <p:cNvPr id="17411" name="Picture 2"/>
          <p:cNvPicPr>
            <a:picLocks noChangeAspect="1" noChangeArrowheads="1"/>
          </p:cNvPicPr>
          <p:nvPr/>
        </p:nvPicPr>
        <p:blipFill>
          <a:blip r:embed="rId2" cstate="print"/>
          <a:srcRect/>
          <a:stretch>
            <a:fillRect/>
          </a:stretch>
        </p:blipFill>
        <p:spPr bwMode="auto">
          <a:xfrm>
            <a:off x="1403350" y="476250"/>
            <a:ext cx="2082800" cy="1152525"/>
          </a:xfrm>
          <a:prstGeom prst="rect">
            <a:avLst/>
          </a:prstGeom>
          <a:noFill/>
          <a:ln w="9525">
            <a:noFill/>
            <a:miter lim="800000"/>
            <a:headEnd/>
            <a:tailEnd/>
          </a:ln>
        </p:spPr>
      </p:pic>
      <p:pic>
        <p:nvPicPr>
          <p:cNvPr id="17412" name="Picture 4"/>
          <p:cNvPicPr>
            <a:picLocks noChangeAspect="1" noChangeArrowheads="1"/>
          </p:cNvPicPr>
          <p:nvPr/>
        </p:nvPicPr>
        <p:blipFill>
          <a:blip r:embed="rId3" cstate="print"/>
          <a:srcRect/>
          <a:stretch>
            <a:fillRect/>
          </a:stretch>
        </p:blipFill>
        <p:spPr bwMode="auto">
          <a:xfrm>
            <a:off x="5508625" y="549275"/>
            <a:ext cx="1997075" cy="1089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Espace réservé du contenu 2"/>
          <p:cNvSpPr>
            <a:spLocks noGrp="1"/>
          </p:cNvSpPr>
          <p:nvPr>
            <p:ph idx="1"/>
          </p:nvPr>
        </p:nvSpPr>
        <p:spPr>
          <a:xfrm>
            <a:off x="457200" y="2565400"/>
            <a:ext cx="7643813" cy="3890963"/>
          </a:xfrm>
        </p:spPr>
        <p:txBody>
          <a:bodyPr/>
          <a:lstStyle/>
          <a:p>
            <a:pPr algn="just" eaLnBrk="1" hangingPunct="1">
              <a:buFont typeface="Wingdings 2" pitchFamily="18" charset="2"/>
              <a:buNone/>
            </a:pPr>
            <a:r>
              <a:rPr lang="fr-FR" smtClean="0"/>
              <a:t>Le chiffre d'affaires de Groupe Canal+ s’est élevé à 4 712 millions d'euros, en hausse de 3,5 %.</a:t>
            </a:r>
          </a:p>
        </p:txBody>
      </p:sp>
      <p:pic>
        <p:nvPicPr>
          <p:cNvPr id="18435" name="Picture 2"/>
          <p:cNvPicPr>
            <a:picLocks noChangeAspect="1" noChangeArrowheads="1"/>
          </p:cNvPicPr>
          <p:nvPr/>
        </p:nvPicPr>
        <p:blipFill>
          <a:blip r:embed="rId2" cstate="print"/>
          <a:srcRect/>
          <a:stretch>
            <a:fillRect/>
          </a:stretch>
        </p:blipFill>
        <p:spPr bwMode="auto">
          <a:xfrm>
            <a:off x="3203575" y="342900"/>
            <a:ext cx="2379663" cy="1357313"/>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412776"/>
            <a:ext cx="7643192" cy="4713387"/>
          </a:xfrm>
        </p:spPr>
        <p:txBody>
          <a:bodyPr>
            <a:normAutofit/>
          </a:bodyPr>
          <a:lstStyle/>
          <a:p>
            <a:pPr marL="274320" indent="-274320" algn="just" eaLnBrk="1" fontAlgn="auto" hangingPunct="1">
              <a:spcAft>
                <a:spcPts val="0"/>
              </a:spcAft>
              <a:buFont typeface="Wingdings 2"/>
              <a:buNone/>
              <a:defRPr/>
            </a:pPr>
            <a:r>
              <a:rPr lang="fr-FR" sz="2800" dirty="0" smtClean="0">
                <a:solidFill>
                  <a:schemeClr val="accent1"/>
                </a:solidFill>
                <a:sym typeface="Wingdings"/>
              </a:rPr>
              <a:t></a:t>
            </a:r>
            <a:r>
              <a:rPr lang="fr-FR" sz="2800" dirty="0" smtClean="0">
                <a:solidFill>
                  <a:schemeClr val="accent1"/>
                </a:solidFill>
              </a:rPr>
              <a:t> </a:t>
            </a:r>
            <a:r>
              <a:rPr lang="fr-FR" sz="2800" dirty="0">
                <a:solidFill>
                  <a:schemeClr val="accent1"/>
                </a:solidFill>
              </a:rPr>
              <a:t>Globalement l’année 2010 a donc été bonne ce que montre le compte de </a:t>
            </a:r>
            <a:r>
              <a:rPr lang="fr-FR" sz="2800" dirty="0" smtClean="0">
                <a:solidFill>
                  <a:schemeClr val="accent1"/>
                </a:solidFill>
              </a:rPr>
              <a:t>résultat 2010.</a:t>
            </a:r>
          </a:p>
          <a:p>
            <a:pPr marL="274320" indent="-274320" algn="just" eaLnBrk="1" fontAlgn="auto" hangingPunct="1">
              <a:spcAft>
                <a:spcPts val="0"/>
              </a:spcAft>
              <a:buFont typeface="Wingdings 2"/>
              <a:buNone/>
              <a:defRPr/>
            </a:pPr>
            <a:endParaRPr lang="fr-FR" dirty="0" smtClean="0"/>
          </a:p>
          <a:p>
            <a:pPr marL="274320" indent="-274320" algn="just" eaLnBrk="1" fontAlgn="auto" hangingPunct="1">
              <a:spcAft>
                <a:spcPts val="0"/>
              </a:spcAft>
              <a:buFont typeface="Wingdings 2"/>
              <a:buNone/>
              <a:defRPr/>
            </a:pPr>
            <a:r>
              <a:rPr lang="fr-FR" sz="2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hlinkClick r:id="rId2"/>
              </a:rPr>
              <a:t>Le compte de résultat.</a:t>
            </a:r>
            <a:r>
              <a:rPr lang="fr-FR" sz="2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t>
            </a:r>
            <a:r>
              <a:rPr lang="fr-FR" sz="2000" dirty="0" smtClean="0"/>
              <a:t>Onglet Compte de résultat 2010.</a:t>
            </a:r>
          </a:p>
          <a:p>
            <a:pPr marL="274320" indent="-274320" algn="just" eaLnBrk="1" fontAlgn="auto" hangingPunct="1">
              <a:spcAft>
                <a:spcPts val="0"/>
              </a:spcAft>
              <a:buFont typeface="Wingdings 2"/>
              <a:buNone/>
              <a:defRPr/>
            </a:pPr>
            <a:endParaRPr lang="fr-FR" sz="1800" dirty="0"/>
          </a:p>
          <a:p>
            <a:pPr marL="274320" indent="-274320" algn="just" eaLnBrk="1" fontAlgn="auto" hangingPunct="1">
              <a:spcAft>
                <a:spcPts val="0"/>
              </a:spcAft>
              <a:buFont typeface="Wingdings 2"/>
              <a:buChar char=""/>
              <a:defRPr/>
            </a:pPr>
            <a:r>
              <a:rPr lang="fr-FR" dirty="0"/>
              <a:t>À combien s’élèvent les impôts </a:t>
            </a:r>
            <a:r>
              <a:rPr lang="fr-FR" dirty="0" smtClean="0"/>
              <a:t>?</a:t>
            </a:r>
          </a:p>
          <a:p>
            <a:pPr marL="274320" indent="-274320" algn="just" eaLnBrk="1" fontAlgn="auto" hangingPunct="1">
              <a:spcAft>
                <a:spcPts val="0"/>
              </a:spcAft>
              <a:buFont typeface="Wingdings 2"/>
              <a:buChar char=""/>
              <a:defRPr/>
            </a:pPr>
            <a:r>
              <a:rPr lang="fr-FR" dirty="0" smtClean="0"/>
              <a:t>À </a:t>
            </a:r>
            <a:r>
              <a:rPr lang="fr-FR" dirty="0"/>
              <a:t>combien s’élève le bénéfice net ?</a:t>
            </a:r>
          </a:p>
          <a:p>
            <a:pPr marL="274320" indent="-274320" eaLnBrk="1" fontAlgn="auto" hangingPunct="1">
              <a:spcAft>
                <a:spcPts val="0"/>
              </a:spcAft>
              <a:buFont typeface="Wingdings 2"/>
              <a:buNone/>
              <a:defRPr/>
            </a:pPr>
            <a:endParaRPr lang="fr-FR" dirty="0"/>
          </a:p>
        </p:txBody>
      </p:sp>
      <p:sp>
        <p:nvSpPr>
          <p:cNvPr id="5" name="Titre 1"/>
          <p:cNvSpPr>
            <a:spLocks noGrp="1"/>
          </p:cNvSpPr>
          <p:nvPr>
            <p:ph type="title"/>
          </p:nvPr>
        </p:nvSpPr>
        <p:spPr>
          <a:xfrm>
            <a:off x="467544" y="620688"/>
            <a:ext cx="7239000" cy="648072"/>
          </a:xfrm>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Aft>
                <a:spcPts val="0"/>
              </a:spcAft>
              <a:defRPr/>
            </a:pPr>
            <a:r>
              <a:rPr lang="fr-FR" dirty="0" smtClean="0"/>
              <a:t>IV</a:t>
            </a:r>
            <a:r>
              <a:rPr lang="fr-FR" dirty="0"/>
              <a:t>. Le </a:t>
            </a:r>
            <a:r>
              <a:rPr lang="fr-FR" dirty="0" smtClean="0"/>
              <a:t>compte de résultat</a:t>
            </a: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64704"/>
            <a:ext cx="7239000" cy="648072"/>
          </a:xfrm>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Aft>
                <a:spcPts val="0"/>
              </a:spcAft>
              <a:defRPr/>
            </a:pPr>
            <a:r>
              <a:rPr lang="fr-FR" dirty="0" smtClean="0"/>
              <a:t>V</a:t>
            </a:r>
            <a:r>
              <a:rPr lang="fr-FR" dirty="0"/>
              <a:t>. Le Bilan </a:t>
            </a:r>
            <a:r>
              <a:rPr lang="fr-FR" dirty="0" smtClean="0"/>
              <a:t>2010</a:t>
            </a:r>
            <a:endParaRPr lang="fr-FR" dirty="0"/>
          </a:p>
        </p:txBody>
      </p:sp>
      <p:sp>
        <p:nvSpPr>
          <p:cNvPr id="3" name="Espace réservé du contenu 2"/>
          <p:cNvSpPr>
            <a:spLocks noGrp="1"/>
          </p:cNvSpPr>
          <p:nvPr>
            <p:ph idx="1"/>
          </p:nvPr>
        </p:nvSpPr>
        <p:spPr>
          <a:xfrm>
            <a:off x="457200" y="1609416"/>
            <a:ext cx="7239000" cy="4846320"/>
          </a:xfrm>
        </p:spPr>
        <p:txBody>
          <a:bodyPr>
            <a:normAutofit/>
          </a:bodyPr>
          <a:lstStyle/>
          <a:p>
            <a:pPr marL="274320" indent="-274320" eaLnBrk="1" fontAlgn="auto" hangingPunct="1">
              <a:spcAft>
                <a:spcPts val="0"/>
              </a:spcAft>
              <a:buFont typeface="Wingdings 2"/>
              <a:buNone/>
              <a:defRPr/>
            </a:pPr>
            <a:endParaRPr lang="fr-FR" sz="1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hlinkClick r:id="rId2" action="ppaction://hlinkfile"/>
            </a:endParaRPr>
          </a:p>
          <a:p>
            <a:pPr marL="274320" indent="-274320" eaLnBrk="1" fontAlgn="auto" hangingPunct="1">
              <a:spcAft>
                <a:spcPts val="0"/>
              </a:spcAft>
              <a:buFont typeface="Wingdings 2"/>
              <a:buNone/>
              <a:defRPr/>
            </a:pPr>
            <a:r>
              <a:rPr lang="fr-FR"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hlinkClick r:id="rId3"/>
              </a:rPr>
              <a:t>Le </a:t>
            </a:r>
            <a:r>
              <a:rPr lang="fr-FR"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hlinkClick r:id="rId3"/>
              </a:rPr>
              <a:t>bilan </a:t>
            </a:r>
            <a:r>
              <a:rPr lang="fr-FR"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hlinkClick r:id="rId3"/>
              </a:rPr>
              <a:t>2010</a:t>
            </a:r>
            <a:endParaRPr lang="fr-FR" dirty="0"/>
          </a:p>
          <a:p>
            <a:pPr marL="274320" indent="-274320" algn="just" eaLnBrk="1" fontAlgn="auto" hangingPunct="1">
              <a:spcAft>
                <a:spcPts val="0"/>
              </a:spcAft>
              <a:buFont typeface="Wingdings 2"/>
              <a:buChar char=""/>
              <a:defRPr/>
            </a:pPr>
            <a:r>
              <a:rPr lang="fr-FR" dirty="0" smtClean="0"/>
              <a:t>Entre 2009 </a:t>
            </a:r>
            <a:r>
              <a:rPr lang="fr-FR" dirty="0"/>
              <a:t>et </a:t>
            </a:r>
            <a:r>
              <a:rPr lang="fr-FR" dirty="0" smtClean="0"/>
              <a:t>2010, comment </a:t>
            </a:r>
            <a:r>
              <a:rPr lang="fr-FR" dirty="0"/>
              <a:t>ont évolué </a:t>
            </a:r>
            <a:r>
              <a:rPr lang="fr-FR" dirty="0" smtClean="0"/>
              <a:t>les capitaux </a:t>
            </a:r>
            <a:r>
              <a:rPr lang="fr-FR" dirty="0"/>
              <a:t>propres ? </a:t>
            </a:r>
          </a:p>
          <a:p>
            <a:pPr marL="274320" indent="-274320" algn="just" eaLnBrk="1" fontAlgn="auto" hangingPunct="1">
              <a:spcAft>
                <a:spcPts val="0"/>
              </a:spcAft>
              <a:buFont typeface="Wingdings 2"/>
              <a:buChar char=""/>
              <a:defRPr/>
            </a:pPr>
            <a:r>
              <a:rPr lang="fr-FR" dirty="0"/>
              <a:t>Expliquer pourquoi cette évolution est significative de la bonne activité de 2010 ?</a:t>
            </a:r>
          </a:p>
          <a:p>
            <a:pPr marL="274320" indent="-274320" eaLnBrk="1" fontAlgn="auto" hangingPunct="1">
              <a:spcAft>
                <a:spcPts val="0"/>
              </a:spcAft>
              <a:buFont typeface="Wingdings 2"/>
              <a:buChar char=""/>
              <a:defRPr/>
            </a:pP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764704"/>
            <a:ext cx="7704856" cy="648072"/>
          </a:xfrm>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pPr eaLnBrk="1" fontAlgn="auto" hangingPunct="1">
              <a:spcAft>
                <a:spcPts val="0"/>
              </a:spcAft>
              <a:defRPr/>
            </a:pPr>
            <a:r>
              <a:rPr lang="fr-FR" dirty="0"/>
              <a:t>I. Présentation du groupe </a:t>
            </a:r>
            <a:r>
              <a:rPr lang="fr-FR" dirty="0" smtClean="0"/>
              <a:t>Vivendi</a:t>
            </a:r>
            <a:endParaRPr lang="fr-FR" dirty="0"/>
          </a:p>
        </p:txBody>
      </p:sp>
      <p:sp>
        <p:nvSpPr>
          <p:cNvPr id="7171" name="Espace réservé du contenu 2"/>
          <p:cNvSpPr>
            <a:spLocks noGrp="1"/>
          </p:cNvSpPr>
          <p:nvPr>
            <p:ph idx="1"/>
          </p:nvPr>
        </p:nvSpPr>
        <p:spPr/>
        <p:txBody>
          <a:bodyPr/>
          <a:lstStyle/>
          <a:p>
            <a:pPr algn="ctr" eaLnBrk="1" hangingPunct="1">
              <a:buFont typeface="Wingdings 2" pitchFamily="18" charset="2"/>
              <a:buNone/>
            </a:pPr>
            <a:r>
              <a:rPr lang="fr-FR" b="1" smtClean="0">
                <a:solidFill>
                  <a:schemeClr val="accent1"/>
                </a:solidFill>
              </a:rPr>
              <a:t>Au 31 décembre 2010 :</a:t>
            </a:r>
            <a:endParaRPr lang="fr-FR" smtClean="0">
              <a:solidFill>
                <a:schemeClr val="accent1"/>
              </a:solidFill>
            </a:endParaRPr>
          </a:p>
          <a:p>
            <a:pPr eaLnBrk="1" hangingPunct="1"/>
            <a:r>
              <a:rPr lang="fr-FR" smtClean="0"/>
              <a:t>Chiffre d’affaires : 28 878 000 000 euros.</a:t>
            </a:r>
          </a:p>
          <a:p>
            <a:pPr eaLnBrk="1" hangingPunct="1"/>
            <a:r>
              <a:rPr lang="fr-FR" smtClean="0"/>
              <a:t>Effectifs : 51 300 salariés dans le monde.</a:t>
            </a:r>
          </a:p>
          <a:p>
            <a:pPr eaLnBrk="1" hangingPunct="1"/>
            <a:r>
              <a:rPr lang="fr-FR" smtClean="0"/>
              <a:t>Une présence dans 77 pays (source site Internet de Vivendi).</a:t>
            </a:r>
          </a:p>
          <a:p>
            <a:pPr eaLnBrk="1" hangingPunct="1"/>
            <a:endParaRPr lang="fr-FR"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274320" indent="-274320" algn="ctr" eaLnBrk="1" fontAlgn="auto" hangingPunct="1">
              <a:spcAft>
                <a:spcPts val="0"/>
              </a:spcAft>
              <a:buFont typeface="Wingdings 2"/>
              <a:buNone/>
              <a:defRPr/>
            </a:pPr>
            <a:r>
              <a:rPr lang="fr-FR" sz="2800" b="1" dirty="0">
                <a:solidFill>
                  <a:schemeClr val="tx2">
                    <a:lumMod val="75000"/>
                  </a:schemeClr>
                </a:solidFill>
              </a:rPr>
              <a:t>Vivendi est un groupe qui possède cinq filiales principales</a:t>
            </a:r>
            <a:endParaRPr lang="fr-FR" sz="2800" dirty="0">
              <a:solidFill>
                <a:schemeClr val="tx2">
                  <a:lumMod val="75000"/>
                </a:schemeClr>
              </a:solidFill>
            </a:endParaRPr>
          </a:p>
          <a:p>
            <a:pPr marL="274320" indent="-274320" eaLnBrk="1" fontAlgn="auto" hangingPunct="1">
              <a:spcAft>
                <a:spcPts val="0"/>
              </a:spcAft>
              <a:buFont typeface="Wingdings 2"/>
              <a:buNone/>
              <a:defRPr/>
            </a:pP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2564904"/>
            <a:ext cx="7992888" cy="3561259"/>
          </a:xfrm>
        </p:spPr>
        <p:txBody>
          <a:bodyPr>
            <a:normAutofit/>
          </a:bodyPr>
          <a:lstStyle/>
          <a:p>
            <a:pPr marL="274320" indent="-274320" algn="just" eaLnBrk="1" fontAlgn="auto" hangingPunct="1">
              <a:spcAft>
                <a:spcPts val="0"/>
              </a:spcAft>
              <a:buFont typeface="Wingdings 2"/>
              <a:buNone/>
              <a:defRPr/>
            </a:pPr>
            <a:r>
              <a:rPr lang="fr-FR"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hlinkClick r:id="rId2"/>
              </a:rPr>
              <a:t>Activision Blizzard</a:t>
            </a:r>
            <a:r>
              <a:rPr lang="fr-FR"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fr-FR" dirty="0" smtClean="0"/>
              <a:t>est </a:t>
            </a:r>
            <a:r>
              <a:rPr lang="fr-FR" dirty="0"/>
              <a:t>le numéro un mondial des éditeurs indépendants de jeux vidéo en ligne et pour consoles, avec des positions de leader dans plusieurs segments de l’industrie du divertissement interactif. World of </a:t>
            </a:r>
            <a:r>
              <a:rPr lang="fr-FR" dirty="0" err="1"/>
              <a:t>Warcraft</a:t>
            </a:r>
            <a:r>
              <a:rPr lang="fr-FR" dirty="0"/>
              <a:t> et l’un des jeux de la filiale.</a:t>
            </a:r>
          </a:p>
          <a:p>
            <a:pPr marL="274320" indent="-274320" eaLnBrk="1" fontAlgn="auto" hangingPunct="1">
              <a:spcAft>
                <a:spcPts val="0"/>
              </a:spcAft>
              <a:buFont typeface="Wingdings 2"/>
              <a:buChar char=""/>
              <a:defRPr/>
            </a:pPr>
            <a:endParaRPr lang="fr-FR" dirty="0"/>
          </a:p>
        </p:txBody>
      </p:sp>
      <p:pic>
        <p:nvPicPr>
          <p:cNvPr id="9219" name="Picture 2"/>
          <p:cNvPicPr>
            <a:picLocks noChangeAspect="1" noChangeArrowheads="1"/>
          </p:cNvPicPr>
          <p:nvPr/>
        </p:nvPicPr>
        <p:blipFill>
          <a:blip r:embed="rId3" cstate="print"/>
          <a:srcRect/>
          <a:stretch>
            <a:fillRect/>
          </a:stretch>
        </p:blipFill>
        <p:spPr bwMode="auto">
          <a:xfrm>
            <a:off x="539750" y="981075"/>
            <a:ext cx="2455863" cy="13684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9416"/>
            <a:ext cx="7239000" cy="4846320"/>
          </a:xfrm>
        </p:spPr>
        <p:txBody>
          <a:bodyPr>
            <a:normAutofit/>
          </a:bodyPr>
          <a:lstStyle/>
          <a:p>
            <a:pPr marL="274320" indent="-274320" algn="just" eaLnBrk="1" fontAlgn="auto" hangingPunct="1">
              <a:spcAft>
                <a:spcPts val="0"/>
              </a:spcAft>
              <a:buFont typeface="Wingdings 2"/>
              <a:buNone/>
              <a:defRPr/>
            </a:pPr>
            <a:r>
              <a:rPr lang="fr-FR" b="1" u="sng"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hlinkClick r:id="rId3"/>
              </a:rPr>
              <a:t>Universal</a:t>
            </a:r>
            <a:r>
              <a:rPr lang="fr-FR"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hlinkClick r:id="rId3"/>
              </a:rPr>
              <a:t> Music </a:t>
            </a:r>
            <a:r>
              <a:rPr lang="fr-FR"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hlinkClick r:id="rId3"/>
              </a:rPr>
              <a:t>Group</a:t>
            </a:r>
            <a:r>
              <a:rPr lang="fr-FR" dirty="0" smtClean="0"/>
              <a:t> est </a:t>
            </a:r>
            <a:r>
              <a:rPr lang="fr-FR" dirty="0"/>
              <a:t>le numéro un mondial de la musique enregistrée avec plus d’un disque sur quatre vendu dans le monde et le plus important catalogue de droits sur des œuvres musicales</a:t>
            </a:r>
            <a:r>
              <a:rPr lang="fr-FR" dirty="0" smtClean="0"/>
              <a:t>.</a:t>
            </a:r>
          </a:p>
          <a:p>
            <a:pPr marL="274320" indent="-274320" algn="just" eaLnBrk="1" fontAlgn="auto" hangingPunct="1">
              <a:spcAft>
                <a:spcPts val="0"/>
              </a:spcAft>
              <a:buFont typeface="Wingdings 2"/>
              <a:buNone/>
              <a:defRPr/>
            </a:pPr>
            <a:endParaRPr lang="fr-FR" dirty="0" smtClean="0"/>
          </a:p>
          <a:p>
            <a:pPr marL="274320" indent="-274320" algn="just" eaLnBrk="1" fontAlgn="auto" hangingPunct="1">
              <a:spcAft>
                <a:spcPts val="0"/>
              </a:spcAft>
              <a:buFont typeface="Wingdings 2"/>
              <a:buNone/>
              <a:defRPr/>
            </a:pPr>
            <a:r>
              <a:rPr lang="fr-FR"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hlinkClick r:id="rId4"/>
              </a:rPr>
              <a:t>SFR</a:t>
            </a:r>
            <a:r>
              <a:rPr lang="fr-FR" dirty="0"/>
              <a:t> est le numéro un français des télécoms alternatifs, et le premier opérateur alternatif mobile et fixe en Europe.</a:t>
            </a:r>
          </a:p>
          <a:p>
            <a:pPr marL="274320" indent="-274320" eaLnBrk="1" fontAlgn="auto" hangingPunct="1">
              <a:spcAft>
                <a:spcPts val="0"/>
              </a:spcAft>
              <a:buFont typeface="Wingdings 2"/>
              <a:buNone/>
              <a:defRPr/>
            </a:pPr>
            <a:endParaRPr lang="fr-FR" dirty="0" smtClean="0"/>
          </a:p>
          <a:p>
            <a:pPr marL="274320" indent="-274320" eaLnBrk="1" fontAlgn="auto" hangingPunct="1">
              <a:spcAft>
                <a:spcPts val="0"/>
              </a:spcAft>
              <a:buFont typeface="Wingdings 2"/>
              <a:buNone/>
              <a:defRPr/>
            </a:pPr>
            <a:endParaRPr lang="fr-FR" dirty="0"/>
          </a:p>
          <a:p>
            <a:pPr marL="274320" indent="-274320" eaLnBrk="1" fontAlgn="auto" hangingPunct="1">
              <a:spcAft>
                <a:spcPts val="0"/>
              </a:spcAft>
              <a:buFont typeface="Wingdings 2"/>
              <a:buChar char=""/>
              <a:defRPr/>
            </a:pPr>
            <a:endParaRPr lang="fr-FR" dirty="0"/>
          </a:p>
        </p:txBody>
      </p:sp>
      <p:pic>
        <p:nvPicPr>
          <p:cNvPr id="10243" name="Picture 4"/>
          <p:cNvPicPr>
            <a:picLocks noChangeAspect="1" noChangeArrowheads="1"/>
          </p:cNvPicPr>
          <p:nvPr/>
        </p:nvPicPr>
        <p:blipFill>
          <a:blip r:embed="rId5" cstate="print"/>
          <a:srcRect/>
          <a:stretch>
            <a:fillRect/>
          </a:stretch>
        </p:blipFill>
        <p:spPr bwMode="auto">
          <a:xfrm>
            <a:off x="1476375" y="333375"/>
            <a:ext cx="2482850" cy="1366838"/>
          </a:xfrm>
          <a:prstGeom prst="rect">
            <a:avLst/>
          </a:prstGeom>
          <a:noFill/>
          <a:ln w="9525">
            <a:noFill/>
            <a:miter lim="800000"/>
            <a:headEnd/>
            <a:tailEnd/>
          </a:ln>
        </p:spPr>
      </p:pic>
      <p:pic>
        <p:nvPicPr>
          <p:cNvPr id="10244" name="Picture 6"/>
          <p:cNvPicPr>
            <a:picLocks noChangeAspect="1" noChangeArrowheads="1"/>
          </p:cNvPicPr>
          <p:nvPr/>
        </p:nvPicPr>
        <p:blipFill>
          <a:blip r:embed="rId6" cstate="print"/>
          <a:srcRect/>
          <a:stretch>
            <a:fillRect/>
          </a:stretch>
        </p:blipFill>
        <p:spPr bwMode="auto">
          <a:xfrm>
            <a:off x="5364163" y="404813"/>
            <a:ext cx="2403475" cy="1316037"/>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9416"/>
            <a:ext cx="7239000" cy="4846320"/>
          </a:xfrm>
        </p:spPr>
        <p:txBody>
          <a:bodyPr>
            <a:normAutofit/>
          </a:bodyPr>
          <a:lstStyle/>
          <a:p>
            <a:pPr marL="274320" indent="-274320" algn="just" eaLnBrk="1" fontAlgn="auto" hangingPunct="1">
              <a:spcAft>
                <a:spcPts val="0"/>
              </a:spcAft>
              <a:buFont typeface="Wingdings 2"/>
              <a:buNone/>
              <a:defRPr/>
            </a:pPr>
            <a:r>
              <a:rPr lang="fr-FR"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hlinkClick r:id="rId2"/>
              </a:rPr>
              <a:t>Groupe Maroc </a:t>
            </a:r>
            <a:r>
              <a:rPr lang="fr-FR"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hlinkClick r:id="rId2"/>
              </a:rPr>
              <a:t>Telecom</a:t>
            </a:r>
            <a:r>
              <a:rPr lang="fr-FR" dirty="0" smtClean="0"/>
              <a:t> est </a:t>
            </a:r>
            <a:r>
              <a:rPr lang="fr-FR" dirty="0"/>
              <a:t>le numéro un des opérateurs de télécommunications fixe et mobile et de l’accès à Internet au Maroc. Il est aussi présent au Burkina Faso, au Gabon, en Mauritanie et au Mali.</a:t>
            </a:r>
          </a:p>
          <a:p>
            <a:pPr marL="274320" indent="-274320" algn="just" eaLnBrk="1" fontAlgn="auto" hangingPunct="1">
              <a:spcAft>
                <a:spcPts val="0"/>
              </a:spcAft>
              <a:buFont typeface="Wingdings 2"/>
              <a:buNone/>
              <a:defRPr/>
            </a:pPr>
            <a:r>
              <a:rPr lang="fr-FR"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hlinkClick r:id="rId3"/>
              </a:rPr>
              <a:t>GVT</a:t>
            </a:r>
            <a:r>
              <a:rPr lang="fr-FR" dirty="0"/>
              <a:t> est le numéro un des télécoms alternatifs au Brésil. Il est l’opérateur haut débit brésilien le plus performant avec des solutions et des produits innovants dans la téléphonie fixe et l’Internet</a:t>
            </a:r>
            <a:r>
              <a:rPr lang="fr-FR" dirty="0" smtClean="0"/>
              <a:t>.</a:t>
            </a:r>
            <a:endParaRPr lang="fr-FR" dirty="0"/>
          </a:p>
        </p:txBody>
      </p:sp>
      <p:pic>
        <p:nvPicPr>
          <p:cNvPr id="11267" name="Picture 2"/>
          <p:cNvPicPr>
            <a:picLocks noChangeAspect="1" noChangeArrowheads="1"/>
          </p:cNvPicPr>
          <p:nvPr/>
        </p:nvPicPr>
        <p:blipFill>
          <a:blip r:embed="rId4" cstate="print"/>
          <a:srcRect/>
          <a:stretch>
            <a:fillRect/>
          </a:stretch>
        </p:blipFill>
        <p:spPr bwMode="auto">
          <a:xfrm>
            <a:off x="1403350" y="476250"/>
            <a:ext cx="2082800" cy="1152525"/>
          </a:xfrm>
          <a:prstGeom prst="rect">
            <a:avLst/>
          </a:prstGeom>
          <a:noFill/>
          <a:ln w="9525">
            <a:noFill/>
            <a:miter lim="800000"/>
            <a:headEnd/>
            <a:tailEnd/>
          </a:ln>
        </p:spPr>
      </p:pic>
      <p:pic>
        <p:nvPicPr>
          <p:cNvPr id="11268" name="Picture 4"/>
          <p:cNvPicPr>
            <a:picLocks noChangeAspect="1" noChangeArrowheads="1"/>
          </p:cNvPicPr>
          <p:nvPr/>
        </p:nvPicPr>
        <p:blipFill>
          <a:blip r:embed="rId5" cstate="print"/>
          <a:srcRect/>
          <a:stretch>
            <a:fillRect/>
          </a:stretch>
        </p:blipFill>
        <p:spPr bwMode="auto">
          <a:xfrm>
            <a:off x="5508625" y="549275"/>
            <a:ext cx="1997075" cy="1089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9416"/>
            <a:ext cx="7239000" cy="4846320"/>
          </a:xfrm>
        </p:spPr>
        <p:txBody>
          <a:bodyPr>
            <a:normAutofit/>
          </a:bodyPr>
          <a:lstStyle/>
          <a:p>
            <a:pPr marL="274320" indent="-274320" algn="just" eaLnBrk="1" fontAlgn="auto" hangingPunct="1">
              <a:spcAft>
                <a:spcPts val="0"/>
              </a:spcAft>
              <a:buFont typeface="Wingdings 2"/>
              <a:buNone/>
              <a:defRPr/>
            </a:pPr>
            <a:r>
              <a:rPr lang="fr-FR"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hlinkClick r:id="rId2"/>
              </a:rPr>
              <a:t>Groupe Canal</a:t>
            </a:r>
            <a:r>
              <a:rPr lang="fr-FR"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hlinkClick r:id="rId2"/>
              </a:rPr>
              <a:t>+</a:t>
            </a:r>
            <a:r>
              <a:rPr lang="fr-FR" dirty="0" smtClean="0"/>
              <a:t> est </a:t>
            </a:r>
            <a:r>
              <a:rPr lang="fr-FR" dirty="0"/>
              <a:t>le numéro un français de l’édition de chaînes premium et thématiques, et le principal acteur dans l’agrégation et la distribution d’offres de télévision payante, et dans la production et la distribution de films en France et en Europe.</a:t>
            </a:r>
          </a:p>
        </p:txBody>
      </p:sp>
      <p:pic>
        <p:nvPicPr>
          <p:cNvPr id="12291" name="Picture 2"/>
          <p:cNvPicPr>
            <a:picLocks noChangeAspect="1" noChangeArrowheads="1"/>
          </p:cNvPicPr>
          <p:nvPr/>
        </p:nvPicPr>
        <p:blipFill>
          <a:blip r:embed="rId3" cstate="print"/>
          <a:srcRect/>
          <a:stretch>
            <a:fillRect/>
          </a:stretch>
        </p:blipFill>
        <p:spPr bwMode="auto">
          <a:xfrm>
            <a:off x="3203575" y="342900"/>
            <a:ext cx="2379663" cy="13573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692696"/>
            <a:ext cx="7239000" cy="626328"/>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eaLnBrk="1" fontAlgn="auto" hangingPunct="1">
              <a:spcAft>
                <a:spcPts val="0"/>
              </a:spcAft>
              <a:defRPr/>
            </a:pPr>
            <a:r>
              <a:rPr lang="fr-FR" dirty="0"/>
              <a:t>II. Le bilan au 31 décembre </a:t>
            </a:r>
            <a:r>
              <a:rPr lang="fr-FR" dirty="0" smtClean="0"/>
              <a:t>2009</a:t>
            </a:r>
            <a:endParaRPr lang="fr-FR" dirty="0"/>
          </a:p>
        </p:txBody>
      </p:sp>
      <p:sp>
        <p:nvSpPr>
          <p:cNvPr id="3" name="Espace réservé du contenu 2"/>
          <p:cNvSpPr>
            <a:spLocks noGrp="1"/>
          </p:cNvSpPr>
          <p:nvPr>
            <p:ph idx="1"/>
          </p:nvPr>
        </p:nvSpPr>
        <p:spPr>
          <a:xfrm>
            <a:off x="457200" y="1609416"/>
            <a:ext cx="7239000" cy="4846320"/>
          </a:xfrm>
        </p:spPr>
        <p:txBody>
          <a:bodyPr>
            <a:normAutofit/>
          </a:bodyPr>
          <a:lstStyle/>
          <a:p>
            <a:pPr marL="274320" indent="-274320" eaLnBrk="1" fontAlgn="auto" hangingPunct="1">
              <a:spcAft>
                <a:spcPts val="0"/>
              </a:spcAft>
              <a:buFont typeface="Wingdings 2"/>
              <a:buNone/>
              <a:defRPr/>
            </a:pPr>
            <a:r>
              <a:rPr lang="fr-FR"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hlinkClick r:id="rId2"/>
              </a:rPr>
              <a:t>Bilan 2009 au format Excel</a:t>
            </a:r>
            <a:r>
              <a:rPr lang="fr-FR" dirty="0" smtClean="0">
                <a:hlinkClick r:id="rId2"/>
              </a:rPr>
              <a:t> </a:t>
            </a:r>
            <a:r>
              <a:rPr lang="fr-FR" dirty="0" smtClean="0"/>
              <a:t>(Onglet Bilan 2009)</a:t>
            </a: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2636912"/>
            <a:ext cx="7239000" cy="710952"/>
          </a:xfrm>
        </p:spPr>
        <p:style>
          <a:lnRef idx="2">
            <a:schemeClr val="accent1">
              <a:shade val="50000"/>
            </a:schemeClr>
          </a:lnRef>
          <a:fillRef idx="1">
            <a:schemeClr val="accent1"/>
          </a:fillRef>
          <a:effectRef idx="0">
            <a:schemeClr val="accent1"/>
          </a:effectRef>
          <a:fontRef idx="minor">
            <a:schemeClr val="lt1"/>
          </a:fontRef>
        </p:style>
        <p:txBody>
          <a:bodyPr/>
          <a:lstStyle/>
          <a:p>
            <a:pPr algn="ctr" eaLnBrk="1" fontAlgn="auto" hangingPunct="1">
              <a:spcAft>
                <a:spcPts val="0"/>
              </a:spcAft>
              <a:defRPr/>
            </a:pPr>
            <a:r>
              <a:rPr lang="fr-FR" dirty="0" smtClean="0"/>
              <a:t>III. L’activité en 2010</a:t>
            </a:r>
            <a:endParaRPr lang="fr-F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themeOverride>
</file>

<file path=ppt/theme/themeOverride2.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themeOverride>
</file>

<file path=docProps/app.xml><?xml version="1.0" encoding="utf-8"?>
<Properties xmlns="http://schemas.openxmlformats.org/officeDocument/2006/extended-properties" xmlns:vt="http://schemas.openxmlformats.org/officeDocument/2006/docPropsVTypes">
  <Template/>
  <TotalTime>73</TotalTime>
  <Words>457</Words>
  <Application>Microsoft Office PowerPoint</Application>
  <PresentationFormat>Affichage à l'écran (4:3)</PresentationFormat>
  <Paragraphs>37</Paragraphs>
  <Slides>15</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15</vt:i4>
      </vt:variant>
    </vt:vector>
  </HeadingPairs>
  <TitlesOfParts>
    <vt:vector size="21" baseType="lpstr">
      <vt:lpstr>Arial</vt:lpstr>
      <vt:lpstr>Trebuchet MS</vt:lpstr>
      <vt:lpstr>Wingdings 2</vt:lpstr>
      <vt:lpstr>Wingdings</vt:lpstr>
      <vt:lpstr>Calibri</vt:lpstr>
      <vt:lpstr>Opulent</vt:lpstr>
      <vt:lpstr>Diapositive 1</vt:lpstr>
      <vt:lpstr>I. Présentation du groupe Vivendi</vt:lpstr>
      <vt:lpstr>Diapositive 3</vt:lpstr>
      <vt:lpstr>Diapositive 4</vt:lpstr>
      <vt:lpstr>Diapositive 5</vt:lpstr>
      <vt:lpstr>Diapositive 6</vt:lpstr>
      <vt:lpstr>Diapositive 7</vt:lpstr>
      <vt:lpstr>II. Le bilan au 31 décembre 2009</vt:lpstr>
      <vt:lpstr>III. L’activité en 2010</vt:lpstr>
      <vt:lpstr>Diapositive 10</vt:lpstr>
      <vt:lpstr>Diapositive 11</vt:lpstr>
      <vt:lpstr>Diapositive 12</vt:lpstr>
      <vt:lpstr>Diapositive 13</vt:lpstr>
      <vt:lpstr>IV. Le compte de résultat</vt:lpstr>
      <vt:lpstr>V. Le Bilan 2010</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Franck Labourier</dc:creator>
  <cp:lastModifiedBy>Franck Labourier</cp:lastModifiedBy>
  <cp:revision>14</cp:revision>
  <dcterms:created xsi:type="dcterms:W3CDTF">2011-06-11T17:06:31Z</dcterms:created>
  <dcterms:modified xsi:type="dcterms:W3CDTF">2011-06-15T20:40:30Z</dcterms:modified>
</cp:coreProperties>
</file>