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353E8-0238-4159-85E8-F10FE018471D}" type="datetimeFigureOut">
              <a:rPr lang="fr-FR" smtClean="0"/>
              <a:t>27/05/2018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5409-EB83-4E60-9029-90462DC44C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0394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353E8-0238-4159-85E8-F10FE018471D}" type="datetimeFigureOut">
              <a:rPr lang="fr-FR" smtClean="0"/>
              <a:t>27/05/2018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5409-EB83-4E60-9029-90462DC44C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7883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353E8-0238-4159-85E8-F10FE018471D}" type="datetimeFigureOut">
              <a:rPr lang="fr-FR" smtClean="0"/>
              <a:t>27/05/2018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5409-EB83-4E60-9029-90462DC44C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1013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353E8-0238-4159-85E8-F10FE018471D}" type="datetimeFigureOut">
              <a:rPr lang="fr-FR" smtClean="0"/>
              <a:t>27/05/2018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5409-EB83-4E60-9029-90462DC44C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446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353E8-0238-4159-85E8-F10FE018471D}" type="datetimeFigureOut">
              <a:rPr lang="fr-FR" smtClean="0"/>
              <a:t>27/05/2018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5409-EB83-4E60-9029-90462DC44C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9320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353E8-0238-4159-85E8-F10FE018471D}" type="datetimeFigureOut">
              <a:rPr lang="fr-FR" smtClean="0"/>
              <a:t>27/05/2018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5409-EB83-4E60-9029-90462DC44C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5788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353E8-0238-4159-85E8-F10FE018471D}" type="datetimeFigureOut">
              <a:rPr lang="fr-FR" smtClean="0"/>
              <a:t>27/05/2018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5409-EB83-4E60-9029-90462DC44C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955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353E8-0238-4159-85E8-F10FE018471D}" type="datetimeFigureOut">
              <a:rPr lang="fr-FR" smtClean="0"/>
              <a:t>27/05/2018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5409-EB83-4E60-9029-90462DC44C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0055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353E8-0238-4159-85E8-F10FE018471D}" type="datetimeFigureOut">
              <a:rPr lang="fr-FR" smtClean="0"/>
              <a:t>27/05/2018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5409-EB83-4E60-9029-90462DC44C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1521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353E8-0238-4159-85E8-F10FE018471D}" type="datetimeFigureOut">
              <a:rPr lang="fr-FR" smtClean="0"/>
              <a:t>27/05/2018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5409-EB83-4E60-9029-90462DC44C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7138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353E8-0238-4159-85E8-F10FE018471D}" type="datetimeFigureOut">
              <a:rPr lang="fr-FR" smtClean="0"/>
              <a:t>27/05/2018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85409-EB83-4E60-9029-90462DC44C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1416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353E8-0238-4159-85E8-F10FE018471D}" type="datetimeFigureOut">
              <a:rPr lang="fr-FR" smtClean="0"/>
              <a:t>27/05/2018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85409-EB83-4E60-9029-90462DC44C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5288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ec.europa.eu/eurostat/documents/2995521/7591262/2-18082016-BP-FR.pdf/cefe2140-02f3-4969-8788-6ac16094983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banque-france.fr/fileadmin/user_upload/banque_de_france/Economie_et_Statistiques/base_de_donnees/chiffres-cles-zone-euro/zone-euro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insee.fr/fr/statistiques/128305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banque-france.fr/statistiques/taux-et-cours/les-taux-directeur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/>
              <a:t/>
            </a:r>
            <a:br>
              <a:rPr lang="fr-FR" b="1" dirty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/>
              <a:t/>
            </a:r>
            <a:br>
              <a:rPr lang="fr-FR" b="1" dirty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/>
              <a:t/>
            </a:r>
            <a:br>
              <a:rPr lang="fr-FR" b="1" dirty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/>
              <a:t/>
            </a:r>
            <a:br>
              <a:rPr lang="fr-FR" b="1" dirty="0"/>
            </a:br>
            <a:r>
              <a:rPr lang="fr-FR" b="1" dirty="0" smtClean="0"/>
              <a:t>Chapitre ECO1.2- Comment expliquer l’instabilité de la croissance ?</a:t>
            </a:r>
            <a:br>
              <a:rPr lang="fr-FR" b="1" dirty="0" smtClean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826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/>
          <p:nvPr/>
        </p:nvPicPr>
        <p:blipFill rotWithShape="1">
          <a:blip r:embed="rId2"/>
          <a:srcRect l="12616" t="11982" r="32624" b="5325"/>
          <a:stretch/>
        </p:blipFill>
        <p:spPr bwMode="auto">
          <a:xfrm>
            <a:off x="323528" y="1268760"/>
            <a:ext cx="7776864" cy="482247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fr-FR" dirty="0"/>
              <a:t> </a:t>
            </a:r>
            <a:r>
              <a:rPr lang="fr-FR" sz="2700" dirty="0" smtClean="0"/>
              <a:t>1.</a:t>
            </a:r>
            <a:r>
              <a:rPr lang="fr-FR" dirty="0" smtClean="0"/>
              <a:t> </a:t>
            </a:r>
            <a:r>
              <a:rPr lang="fr-FR" sz="2700" dirty="0" smtClean="0"/>
              <a:t>Comment </a:t>
            </a:r>
            <a:r>
              <a:rPr lang="fr-FR" sz="2700" dirty="0"/>
              <a:t>a évolué le PIB au 1</a:t>
            </a:r>
            <a:r>
              <a:rPr lang="fr-FR" sz="2700" baseline="30000" dirty="0"/>
              <a:t>er</a:t>
            </a:r>
            <a:r>
              <a:rPr lang="fr-FR" sz="2700" dirty="0"/>
              <a:t> trimestre 2018? Relevez les données sur le site de </a:t>
            </a:r>
            <a:r>
              <a:rPr lang="fr-FR" sz="2700" dirty="0" smtClean="0"/>
              <a:t>l’INSEE</a:t>
            </a:r>
            <a:br>
              <a:rPr lang="fr-FR" sz="2700" dirty="0" smtClean="0"/>
            </a:br>
            <a:r>
              <a:rPr lang="fr-FR" sz="2700" dirty="0" smtClean="0"/>
              <a:t>https://www.insee.fr/fr/statistiques/3541073</a:t>
            </a:r>
            <a:r>
              <a:rPr lang="fr-FR" sz="2700" dirty="0"/>
              <a:t/>
            </a:r>
            <a:br>
              <a:rPr lang="fr-FR" sz="2700" dirty="0"/>
            </a:br>
            <a:endParaRPr lang="fr-FR" sz="2700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1037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4032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2800" dirty="0" smtClean="0"/>
              <a:t>2. Montrez </a:t>
            </a:r>
            <a:r>
              <a:rPr lang="fr-FR" sz="2800" dirty="0"/>
              <a:t>que certains pays européens ont connu une déflation en 2016. Faites une lecture avec des </a:t>
            </a:r>
            <a:r>
              <a:rPr lang="fr-FR" sz="2800" dirty="0" smtClean="0"/>
              <a:t>données</a:t>
            </a:r>
            <a:br>
              <a:rPr lang="fr-FR" sz="2800" dirty="0" smtClean="0"/>
            </a:br>
            <a:r>
              <a:rPr lang="fr-FR" sz="2400" dirty="0" smtClean="0"/>
              <a:t> </a:t>
            </a:r>
            <a:r>
              <a:rPr lang="fr-FR" sz="2400" u="sng" dirty="0">
                <a:hlinkClick r:id="rId2"/>
              </a:rPr>
              <a:t>http://</a:t>
            </a:r>
            <a:r>
              <a:rPr lang="fr-FR" sz="2400" u="sng" dirty="0" smtClean="0">
                <a:hlinkClick r:id="rId2"/>
              </a:rPr>
              <a:t>ec.europa.eu/eurostat/documents/2995521/7591262/2-18082016-BP-FR.pdf/cefe2140-02f3-4969-8788-6ac16094983a</a:t>
            </a:r>
            <a:r>
              <a:rPr lang="fr-FR" sz="2400" u="sng" dirty="0" smtClean="0"/>
              <a:t/>
            </a:r>
            <a:br>
              <a:rPr lang="fr-FR" sz="2400" u="sng" dirty="0" smtClean="0"/>
            </a:br>
            <a:endParaRPr lang="fr-FR" sz="2800" dirty="0"/>
          </a:p>
        </p:txBody>
      </p:sp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46"/>
          <a:stretch/>
        </p:blipFill>
        <p:spPr bwMode="auto">
          <a:xfrm>
            <a:off x="611560" y="1484784"/>
            <a:ext cx="7920880" cy="446449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68068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fr-FR" sz="2400" dirty="0" smtClean="0"/>
              <a:t>3. </a:t>
            </a:r>
            <a:br>
              <a:rPr lang="fr-FR" sz="2400" dirty="0" smtClean="0"/>
            </a:br>
            <a:r>
              <a:rPr lang="fr-FR" sz="2400" dirty="0"/>
              <a:t/>
            </a:r>
            <a:br>
              <a:rPr lang="fr-FR" sz="2400" dirty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3. Montrez </a:t>
            </a:r>
            <a:r>
              <a:rPr lang="fr-FR" sz="2400" dirty="0"/>
              <a:t>que </a:t>
            </a:r>
            <a:r>
              <a:rPr lang="fr-FR" sz="2400" dirty="0" smtClean="0"/>
              <a:t>certains</a:t>
            </a:r>
            <a:r>
              <a:rPr lang="fr-FR" sz="2400" dirty="0" smtClean="0"/>
              <a:t> </a:t>
            </a:r>
            <a:r>
              <a:rPr lang="fr-FR" sz="2400" dirty="0"/>
              <a:t>pays qui ont connu une déflation connaissent également un fort taux de chômage </a:t>
            </a:r>
            <a:r>
              <a:rPr lang="fr-FR" sz="1400" u="sng" dirty="0" smtClean="0"/>
              <a:t>Source</a:t>
            </a:r>
            <a:r>
              <a:rPr lang="fr-FR" sz="1400" u="sng" dirty="0"/>
              <a:t> : banque de France  </a:t>
            </a:r>
            <a:r>
              <a:rPr lang="fr-FR" sz="1400" u="sng" dirty="0">
                <a:hlinkClick r:id="rId2"/>
              </a:rPr>
              <a:t>https://www.banque-france.fr/fileadmin/user_upload/banque_de_france/Economie_et_Statistiques/base_de_donnees/chiffres-cles-zone-euro/zone-euro.pdf</a:t>
            </a:r>
            <a:r>
              <a:rPr lang="fr-FR" sz="2400" dirty="0"/>
              <a:t/>
            </a:r>
            <a:br>
              <a:rPr lang="fr-FR" sz="2400" dirty="0"/>
            </a:b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pic>
        <p:nvPicPr>
          <p:cNvPr id="4" name="Imag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204864"/>
            <a:ext cx="8136904" cy="42484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696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200" dirty="0" smtClean="0"/>
              <a:t>4. A </a:t>
            </a:r>
            <a:r>
              <a:rPr lang="fr-FR" sz="3200" dirty="0"/>
              <a:t>combien s’élève le PIB français en 2006, 2007 et 2008 ? Comment expliquer cette évolution ? </a:t>
            </a: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2800" u="sng" dirty="0">
                <a:hlinkClick r:id="rId2"/>
              </a:rPr>
              <a:t>https://www.insee.fr/fr/statistiques/1283051</a:t>
            </a:r>
            <a:r>
              <a:rPr lang="fr-FR" sz="2800" dirty="0"/>
              <a:t/>
            </a:r>
            <a:br>
              <a:rPr lang="fr-FR" sz="2800" dirty="0"/>
            </a:br>
            <a:endParaRPr lang="fr-FR" sz="3200" dirty="0"/>
          </a:p>
        </p:txBody>
      </p:sp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 rotWithShape="1">
          <a:blip r:embed="rId3"/>
          <a:srcRect l="13262" t="23262" r="31453" b="33821"/>
          <a:stretch/>
        </p:blipFill>
        <p:spPr bwMode="auto">
          <a:xfrm>
            <a:off x="975393" y="1772816"/>
            <a:ext cx="7193214" cy="43924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8250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2800" dirty="0" smtClean="0"/>
              <a:t>5. En </a:t>
            </a:r>
            <a:r>
              <a:rPr lang="fr-FR" sz="2800" dirty="0"/>
              <a:t>2008, à combien s’élevaient les taux directeurs de la BCE ? Pourquoi ? (en comparaison aux </a:t>
            </a:r>
            <a:r>
              <a:rPr lang="fr-FR" sz="2800" dirty="0" smtClean="0"/>
              <a:t>années antérieures</a:t>
            </a:r>
            <a:r>
              <a:rPr lang="fr-FR" sz="2800" dirty="0"/>
              <a:t> ?</a:t>
            </a:r>
            <a:br>
              <a:rPr lang="fr-FR" sz="2800" dirty="0"/>
            </a:br>
            <a:r>
              <a:rPr lang="fr-FR" sz="2400" u="sng" dirty="0">
                <a:hlinkClick r:id="rId2"/>
              </a:rPr>
              <a:t>https://www.banque-france.fr/statistiques/taux-et-cours/les-taux-directeurs</a:t>
            </a:r>
            <a:r>
              <a:rPr lang="fr-FR" sz="2400" dirty="0"/>
              <a:t/>
            </a:r>
            <a:br>
              <a:rPr lang="fr-FR" sz="2400" dirty="0"/>
            </a:br>
            <a:endParaRPr lang="fr-FR" sz="2800" dirty="0"/>
          </a:p>
        </p:txBody>
      </p:sp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 rotWithShape="1">
          <a:blip r:embed="rId3"/>
          <a:srcRect t="11915" r="6869" b="5399"/>
          <a:stretch/>
        </p:blipFill>
        <p:spPr bwMode="auto">
          <a:xfrm>
            <a:off x="457200" y="1809198"/>
            <a:ext cx="8229600" cy="457213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259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71</Words>
  <Application>Microsoft Office PowerPoint</Application>
  <PresentationFormat>Affichage à l'écran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        Chapitre ECO1.2- Comment expliquer l’instabilité de la croissance ? </vt:lpstr>
      <vt:lpstr> 1. Comment a évolué le PIB au 1er trimestre 2018? Relevez les données sur le site de l’INSEE https://www.insee.fr/fr/statistiques/3541073 </vt:lpstr>
      <vt:lpstr>2. Montrez que certains pays européens ont connu une déflation en 2016. Faites une lecture avec des données  http://ec.europa.eu/eurostat/documents/2995521/7591262/2-18082016-BP-FR.pdf/cefe2140-02f3-4969-8788-6ac16094983a </vt:lpstr>
      <vt:lpstr>3.    3. Montrez que certains pays qui ont connu une déflation connaissent également un fort taux de chômage Source : banque de France  https://www.banque-france.fr/fileadmin/user_upload/banque_de_france/Economie_et_Statistiques/base_de_donnees/chiffres-cles-zone-euro/zone-euro.pdf </vt:lpstr>
      <vt:lpstr>4. A combien s’élève le PIB français en 2006, 2007 et 2008 ? Comment expliquer cette évolution ?  https://www.insee.fr/fr/statistiques/1283051 </vt:lpstr>
      <vt:lpstr>5. En 2008, à combien s’élevaient les taux directeurs de la BCE ? Pourquoi ? (en comparaison aux années antérieures ? https://www.banque-france.fr/statistiques/taux-et-cours/les-taux-directeurs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ECO1.2- Comment expliquer l’instabilité de la croissance ?</dc:title>
  <cp:lastModifiedBy>margot</cp:lastModifiedBy>
  <cp:revision>5</cp:revision>
  <dcterms:created xsi:type="dcterms:W3CDTF">2018-05-27T17:34:24Z</dcterms:created>
  <dcterms:modified xsi:type="dcterms:W3CDTF">2018-05-27T19:23:58Z</dcterms:modified>
</cp:coreProperties>
</file>