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3" r:id="rId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7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79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1627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541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22810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035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194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313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8704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583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653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09EAC-41CD-48BA-B9C1-2CBF13339DD3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07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09EAC-41CD-48BA-B9C1-2CBF13339DD3}" type="datetimeFigureOut">
              <a:rPr lang="fr-FR" smtClean="0"/>
              <a:t>01/06/2018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8CA76-87B1-4E05-BE2B-9FDB83A51A5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166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3384376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Chapitre 2.1 </a:t>
            </a:r>
            <a:r>
              <a:rPr lang="fr-FR" b="1" dirty="0" smtClean="0"/>
              <a:t>Eco</a:t>
            </a:r>
            <a:br>
              <a:rPr lang="fr-FR" b="1" dirty="0" smtClean="0"/>
            </a:br>
            <a:r>
              <a:rPr lang="fr-FR" b="1" dirty="0" smtClean="0"/>
              <a:t>Quels </a:t>
            </a:r>
            <a:r>
              <a:rPr lang="fr-FR" b="1" dirty="0"/>
              <a:t>sont les fondements du commerce international et de l'internationalisation de la </a:t>
            </a:r>
            <a:r>
              <a:rPr lang="fr-FR" b="1" dirty="0" smtClean="0"/>
              <a:t>production?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147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440160"/>
          </a:xfrm>
        </p:spPr>
        <p:txBody>
          <a:bodyPr>
            <a:normAutofit fontScale="90000"/>
          </a:bodyPr>
          <a:lstStyle/>
          <a:p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3100" b="1" dirty="0"/>
              <a:t/>
            </a:r>
            <a:br>
              <a:rPr lang="fr-FR" sz="3100" b="1" dirty="0"/>
            </a:br>
            <a:r>
              <a:rPr lang="fr-FR" sz="3100" b="1" dirty="0" smtClean="0"/>
              <a:t/>
            </a:r>
            <a:br>
              <a:rPr lang="fr-FR" sz="3100" b="1" dirty="0" smtClean="0"/>
            </a:br>
            <a:r>
              <a:rPr lang="fr-FR" sz="2700" b="1" dirty="0" smtClean="0"/>
              <a:t>1. </a:t>
            </a:r>
            <a:r>
              <a:rPr lang="fr-FR" sz="2700" b="1" dirty="0" smtClean="0"/>
              <a:t>a)</a:t>
            </a:r>
            <a:r>
              <a:rPr lang="fr-FR" sz="2700" b="1" dirty="0" smtClean="0"/>
              <a:t> Le </a:t>
            </a:r>
            <a:r>
              <a:rPr lang="fr-FR" sz="2700" b="1" dirty="0" smtClean="0"/>
              <a:t>niveau des échanges (Exportation et importations de la </a:t>
            </a:r>
            <a:r>
              <a:rPr lang="fr-FR" sz="2700" b="1" dirty="0" smtClean="0"/>
              <a:t>France)</a:t>
            </a:r>
            <a:br>
              <a:rPr lang="fr-FR" sz="2700" b="1" dirty="0" smtClean="0"/>
            </a:br>
            <a:r>
              <a:rPr lang="fr-FR" sz="2700" b="1" dirty="0" smtClean="0"/>
              <a:t>b) </a:t>
            </a:r>
            <a:r>
              <a:rPr lang="fr-FR" sz="2700" b="1" dirty="0" smtClean="0"/>
              <a:t>La répartition des échanges de la France par secteur.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b="1" dirty="0"/>
              <a:t> 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79" t="16462" r="54207" b="19612"/>
          <a:stretch/>
        </p:blipFill>
        <p:spPr bwMode="auto">
          <a:xfrm>
            <a:off x="1979712" y="1916832"/>
            <a:ext cx="4231696" cy="4353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23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b="1" dirty="0" smtClean="0"/>
              <a:t>2. </a:t>
            </a:r>
            <a:r>
              <a:rPr lang="fr-FR" sz="3100" b="1" dirty="0" smtClean="0"/>
              <a:t>Qui sont les principaux partenaire de la France? Exportations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5" t="12371" r="54423" b="33675"/>
          <a:stretch/>
        </p:blipFill>
        <p:spPr bwMode="auto">
          <a:xfrm>
            <a:off x="1907704" y="1628800"/>
            <a:ext cx="4862012" cy="4292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7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b="1" dirty="0" smtClean="0"/>
              <a:t>3. Qui sont les principaux partenaire de la France? </a:t>
            </a:r>
            <a:r>
              <a:rPr lang="fr-FR" sz="3100" b="1" dirty="0" smtClean="0"/>
              <a:t>Importations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4" t="15184" r="55717" b="33164"/>
          <a:stretch/>
        </p:blipFill>
        <p:spPr bwMode="auto">
          <a:xfrm>
            <a:off x="2050741" y="1628800"/>
            <a:ext cx="4846249" cy="423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080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100" dirty="0" smtClean="0"/>
              <a:t>4. </a:t>
            </a:r>
            <a:r>
              <a:rPr lang="fr-FR" sz="3200" dirty="0"/>
              <a:t>Avec quel pays avons-nous le plus fort </a:t>
            </a:r>
            <a:r>
              <a:rPr lang="fr-FR" sz="3200" dirty="0" smtClean="0"/>
              <a:t>excédents ?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8" t="20810" r="54962" b="24470"/>
          <a:stretch/>
        </p:blipFill>
        <p:spPr bwMode="auto">
          <a:xfrm>
            <a:off x="1907704" y="1484784"/>
            <a:ext cx="5184576" cy="4622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11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fr-FR" sz="3100" dirty="0" smtClean="0"/>
              <a:t>5. </a:t>
            </a:r>
            <a:r>
              <a:rPr lang="fr-FR" sz="3200" dirty="0"/>
              <a:t>Avec quel pays avons-nous </a:t>
            </a:r>
            <a:r>
              <a:rPr lang="fr-FR" sz="3200" dirty="0" smtClean="0"/>
              <a:t>les </a:t>
            </a:r>
            <a:r>
              <a:rPr lang="fr-FR" sz="3200" dirty="0"/>
              <a:t>plus fort </a:t>
            </a:r>
            <a:r>
              <a:rPr lang="fr-FR" sz="3200" dirty="0" smtClean="0"/>
              <a:t>Déficits ?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1" t="12116" r="55502" b="36232"/>
          <a:stretch/>
        </p:blipFill>
        <p:spPr bwMode="auto">
          <a:xfrm>
            <a:off x="1835696" y="1628800"/>
            <a:ext cx="5112568" cy="445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62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49</Words>
  <Application>Microsoft Office PowerPoint</Application>
  <PresentationFormat>Affichage à l'écran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7" baseType="lpstr">
      <vt:lpstr>Thème Office</vt:lpstr>
      <vt:lpstr>Chapitre 2.1 Eco Quels sont les fondements du commerce international et de l'internationalisation de la production?</vt:lpstr>
      <vt:lpstr>   1. a) Le niveau des échanges (Exportation et importations de la France) b) La répartition des échanges de la France par secteur.   </vt:lpstr>
      <vt:lpstr>2. Qui sont les principaux partenaire de la France? Exportations</vt:lpstr>
      <vt:lpstr>3. Qui sont les principaux partenaire de la France? Importations</vt:lpstr>
      <vt:lpstr>4. Avec quel pays avons-nous le plus fort excédents ?</vt:lpstr>
      <vt:lpstr>5. Avec quel pays avons-nous les plus fort Déficits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Chapitre SOCIO 1.2- Comment rendre compte de la mobilité sociale ?</dc:title>
  <dc:creator>Franck</dc:creator>
  <cp:lastModifiedBy>Cordial</cp:lastModifiedBy>
  <cp:revision>8</cp:revision>
  <dcterms:created xsi:type="dcterms:W3CDTF">2018-05-27T19:24:39Z</dcterms:created>
  <dcterms:modified xsi:type="dcterms:W3CDTF">2018-06-01T08:19:09Z</dcterms:modified>
</cp:coreProperties>
</file>