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84BB-5349-4B02-8BAE-37B4E39321A1}" type="datetimeFigureOut">
              <a:rPr lang="fr-FR" smtClean="0"/>
              <a:pPr/>
              <a:t>30/05/2018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5D8C-CC1F-448D-A7DD-EBC374793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ndationdefrance.org/fr/solitude-jeune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tionsociete.fr/structures-familiales/familles/de-plus-en-plus-de-familles-recomposee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ee.fr/fr/statistiques/285009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egalites.fr/L-inegal-acces-au-bac-des-categories-sociales?id_theme=1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doc.fr/pdf.php?param=pdf/Rech/C31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312368"/>
          </a:xfrm>
        </p:spPr>
        <p:txBody>
          <a:bodyPr>
            <a:noAutofit/>
          </a:bodyPr>
          <a:lstStyle/>
          <a:p>
            <a:r>
              <a:rPr lang="fr-FR" b="1" dirty="0" smtClean="0"/>
              <a:t>Chapitre 2.1 (SOCIO)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i="1" dirty="0" smtClean="0"/>
              <a:t>Quels </a:t>
            </a:r>
            <a:r>
              <a:rPr lang="fr-FR" b="1" i="1" dirty="0" smtClean="0"/>
              <a:t>liens sociaux dans les société où s'affirme le primat de l'individu? 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</a:rPr>
              <a:t>1. Caractérisez </a:t>
            </a:r>
            <a:r>
              <a:rPr lang="fr-FR" sz="2400" b="1" dirty="0">
                <a:solidFill>
                  <a:srgbClr val="FF0000"/>
                </a:solidFill>
              </a:rPr>
              <a:t>l'isolement social des jeunes de 15 à 30 ans, en France en 2017</a:t>
            </a:r>
            <a:r>
              <a:rPr lang="fr-FR" sz="2400" b="1" dirty="0" smtClean="0">
                <a:solidFill>
                  <a:srgbClr val="FF0000"/>
                </a:solidFill>
              </a:rPr>
              <a:t>. Représentez votre réponse dans un graphique de votre choix.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8208912" cy="864096"/>
          </a:xfrm>
        </p:spPr>
        <p:txBody>
          <a:bodyPr/>
          <a:lstStyle/>
          <a:p>
            <a:r>
              <a:rPr lang="fr-FR" sz="2000" dirty="0" smtClean="0">
                <a:hlinkClick r:id="rId2"/>
              </a:rPr>
              <a:t>https://www.fondationdefrance.org/fr/solitude-jeunes</a:t>
            </a:r>
            <a:endParaRPr lang="fr-FR" sz="2000" dirty="0" smtClean="0"/>
          </a:p>
          <a:p>
            <a:r>
              <a:rPr lang="fr-FR" sz="2000" dirty="0" smtClean="0"/>
              <a:t>dans </a:t>
            </a:r>
            <a:r>
              <a:rPr lang="fr-FR" sz="2000" dirty="0" smtClean="0"/>
              <a:t>le dossier de presse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1560" y="2026816"/>
          <a:ext cx="799288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096"/>
                <a:gridCol w="1972480"/>
                <a:gridCol w="2808313"/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Disent avoir le sentiment 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Jeunes isolés (%)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Ensemble des jeunes (%)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d’être inutile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51 %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d’être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fier de soi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33 %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41 %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d’être à l’</a:t>
                      </a:r>
                      <a:r>
                        <a:rPr lang="fr-FR" baseline="0" dirty="0" smtClean="0"/>
                        <a:t>aise avec les personnes de leur âge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52 %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 que la participatio</a:t>
                      </a:r>
                      <a:r>
                        <a:rPr lang="fr-FR" baseline="0" dirty="0" smtClean="0"/>
                        <a:t>n politique est efficace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68 %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82 %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592288"/>
          </a:xfrm>
        </p:spPr>
        <p:txBody>
          <a:bodyPr>
            <a:norm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</a:rPr>
              <a:t>2. Chiffrez </a:t>
            </a:r>
            <a:r>
              <a:rPr lang="fr-FR" sz="2400" b="1" dirty="0">
                <a:solidFill>
                  <a:srgbClr val="FF0000"/>
                </a:solidFill>
              </a:rPr>
              <a:t>l'évolution de la part des enfants vivants dans une famille recomposée depuis ces 30 dernières années.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853" t="45180" r="61628" b="16636"/>
          <a:stretch>
            <a:fillRect/>
          </a:stretch>
        </p:blipFill>
        <p:spPr bwMode="auto">
          <a:xfrm>
            <a:off x="566555" y="1916832"/>
            <a:ext cx="5229581" cy="380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043608" y="5949280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www.observationsociete.fr/structures-familiales/familles/de-plus-en-plus-de-familles-recomposees.html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940152" y="2564904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proportion des enfants vivant dans une famille recomposée a plus que doublé depuis 1985, passant de, de 4.7 à 10.7 %.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sz="2700" b="1" dirty="0" smtClean="0">
                <a:solidFill>
                  <a:srgbClr val="FF0000"/>
                </a:solidFill>
              </a:rPr>
              <a:t>3. </a:t>
            </a:r>
            <a:r>
              <a:rPr lang="fr-FR" sz="2700" b="1" dirty="0" smtClean="0">
                <a:solidFill>
                  <a:srgbClr val="FF0000"/>
                </a:solidFill>
              </a:rPr>
              <a:t>Montrez qu'en 2016, la part des emplois typiques reste majoritaire.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36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0321" t="24497" r="48985" b="43855"/>
          <a:stretch>
            <a:fillRect/>
          </a:stretch>
        </p:blipFill>
        <p:spPr bwMode="auto">
          <a:xfrm>
            <a:off x="883938" y="1700807"/>
            <a:ext cx="3433686" cy="295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467544" y="458112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Champ : France hors Mayotte, population des ménages, personnes de 15 à 64 ans.</a:t>
            </a:r>
          </a:p>
          <a:p>
            <a:r>
              <a:rPr lang="fr-FR" sz="1600" dirty="0" smtClean="0"/>
              <a:t>Source : Insee, enquête Emploi 2016.</a:t>
            </a:r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55576" y="573325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www.insee.fr/fr/statistiques/2850098</a:t>
            </a:r>
            <a:r>
              <a:rPr lang="fr-FR" dirty="0" smtClean="0"/>
              <a:t> : Une photographie du marché du travail en 2016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</a:rPr>
              <a:t>4. </a:t>
            </a:r>
            <a:r>
              <a:rPr lang="fr-FR" sz="2400" b="1" dirty="0" smtClean="0">
                <a:solidFill>
                  <a:srgbClr val="FF0000"/>
                </a:solidFill>
              </a:rPr>
              <a:t>Quelle est l'évolution de la part des enfants de cadres et de celle des enfants d'ouvriers devenus bacheliers depuis les années 1950 ? </a:t>
            </a:r>
            <a:r>
              <a:rPr lang="fr-FR" sz="2400" dirty="0" smtClean="0">
                <a:solidFill>
                  <a:srgbClr val="FF0000"/>
                </a:solidFill>
              </a:rPr>
              <a:t/>
            </a:r>
            <a:br>
              <a:rPr lang="fr-FR" sz="2400" dirty="0" smtClean="0">
                <a:solidFill>
                  <a:srgbClr val="FF0000"/>
                </a:solidFill>
              </a:rPr>
            </a:br>
            <a:endParaRPr lang="fr-FR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170" t="26088" r="37477" b="8681"/>
          <a:stretch>
            <a:fillRect/>
          </a:stretch>
        </p:blipFill>
        <p:spPr bwMode="auto">
          <a:xfrm>
            <a:off x="1331640" y="1124744"/>
            <a:ext cx="6408713" cy="417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575048" y="587727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www.inegalites.fr/L-inegal-acces-au-bac-des-categories-sociales?id_theme=17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r>
              <a:rPr lang="fr-FR" sz="2700" b="1" dirty="0" smtClean="0">
                <a:solidFill>
                  <a:srgbClr val="FF0000"/>
                </a:solidFill>
              </a:rPr>
              <a:t>5. A </a:t>
            </a:r>
            <a:r>
              <a:rPr lang="fr-FR" sz="2700" b="1" dirty="0" smtClean="0">
                <a:solidFill>
                  <a:srgbClr val="FF0000"/>
                </a:solidFill>
              </a:rPr>
              <a:t>l'aide de données statistiques de votre choix, montrer que les réseaux sociaux numériques participent à la sociabilité des internautes.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853" t="32452" r="30321" b="3908"/>
          <a:stretch>
            <a:fillRect/>
          </a:stretch>
        </p:blipFill>
        <p:spPr bwMode="auto">
          <a:xfrm>
            <a:off x="1331640" y="2060848"/>
            <a:ext cx="624309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691680" y="573325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www.credoc.fr/pdf.php?param=pdf/Rech/C312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248</Words>
  <Application>Microsoft Office PowerPoint</Application>
  <PresentationFormat>Affichage à l'écran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Chapitre 2.1 (SOCIO) :   Quels liens sociaux dans les société où s'affirme le primat de l'individu?  </vt:lpstr>
      <vt:lpstr>1. Caractérisez l'isolement social des jeunes de 15 à 30 ans, en France en 2017. Représentez votre réponse dans un graphique de votre choix.</vt:lpstr>
      <vt:lpstr>2. Chiffrez l'évolution de la part des enfants vivants dans une famille recomposée depuis ces 30 dernières années. </vt:lpstr>
      <vt:lpstr>3. Montrez qu'en 2016, la part des emplois typiques reste majoritaire.  </vt:lpstr>
      <vt:lpstr>4. Quelle est l'évolution de la part des enfants de cadres et de celle des enfants d'ouvriers devenus bacheliers depuis les années 1950 ?  </vt:lpstr>
      <vt:lpstr>5. A l'aide de données statistiques de votre choix, montrer que les réseaux sociaux numériques participent à la sociabilité des internautes.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Caractérisez l'isolement social des jeunes de 15 à 30 ans, en France en 2017.</dc:title>
  <dc:creator>Windows User</dc:creator>
  <cp:lastModifiedBy>Windows User</cp:lastModifiedBy>
  <cp:revision>15</cp:revision>
  <dcterms:created xsi:type="dcterms:W3CDTF">2018-05-29T18:23:56Z</dcterms:created>
  <dcterms:modified xsi:type="dcterms:W3CDTF">2018-05-30T15:48:25Z</dcterms:modified>
</cp:coreProperties>
</file>