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88825" cy="6858000"/>
  <p:notesSz cx="6850063" cy="9982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3145" userDrawn="1">
          <p15:clr>
            <a:srgbClr val="A4A3A4"/>
          </p15:clr>
        </p15:guide>
        <p15:guide id="2" pos="21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52668F-C37E-4960-AAC3-190767E24BBC}" v="7" dt="2019-04-11T05:40:11.768"/>
  </p1510:revLst>
</p1510:revInfo>
</file>

<file path=ppt/tableStyles.xml><?xml version="1.0" encoding="utf-8"?>
<a:tblStyleLst xmlns:a="http://schemas.openxmlformats.org/drawingml/2006/main" def="{7BF892E9-0DF9-4E0C-A23F-7FF669B628FD}">
  <a:tblStyle styleId="{7BF892E9-0DF9-4E0C-A23F-7FF669B628FD}"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633" autoAdjust="0"/>
  </p:normalViewPr>
  <p:slideViewPr>
    <p:cSldViewPr snapToGrid="0">
      <p:cViewPr varScale="1">
        <p:scale>
          <a:sx n="55" d="100"/>
          <a:sy n="55" d="100"/>
        </p:scale>
        <p:origin x="1236" y="72"/>
      </p:cViewPr>
      <p:guideLst>
        <p:guide orient="horz" pos="2160"/>
        <p:guide pos="383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45"/>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elle battu" userId="9e7c0ff6c6d4b425" providerId="LiveId" clId="{A352668F-C37E-4960-AAC3-190767E24BBC}"/>
    <pc:docChg chg="modSld modNotesMaster">
      <pc:chgData name="gaelle battu" userId="9e7c0ff6c6d4b425" providerId="LiveId" clId="{A352668F-C37E-4960-AAC3-190767E24BBC}" dt="2019-04-11T05:40:11.768" v="8"/>
      <pc:docMkLst>
        <pc:docMk/>
      </pc:docMkLst>
      <pc:sldChg chg="modNotes">
        <pc:chgData name="gaelle battu" userId="9e7c0ff6c6d4b425" providerId="LiveId" clId="{A352668F-C37E-4960-AAC3-190767E24BBC}" dt="2019-04-11T05:40:11.768" v="8"/>
        <pc:sldMkLst>
          <pc:docMk/>
          <pc:sldMk cId="0" sldId="256"/>
        </pc:sldMkLst>
      </pc:sldChg>
      <pc:sldChg chg="modNotes">
        <pc:chgData name="gaelle battu" userId="9e7c0ff6c6d4b425" providerId="LiveId" clId="{A352668F-C37E-4960-AAC3-190767E24BBC}" dt="2019-04-11T05:40:11.768" v="8"/>
        <pc:sldMkLst>
          <pc:docMk/>
          <pc:sldMk cId="0" sldId="257"/>
        </pc:sldMkLst>
      </pc:sldChg>
      <pc:sldChg chg="modNotes">
        <pc:chgData name="gaelle battu" userId="9e7c0ff6c6d4b425" providerId="LiveId" clId="{A352668F-C37E-4960-AAC3-190767E24BBC}" dt="2019-04-11T05:40:11.768" v="8"/>
        <pc:sldMkLst>
          <pc:docMk/>
          <pc:sldMk cId="0" sldId="258"/>
        </pc:sldMkLst>
      </pc:sldChg>
      <pc:sldChg chg="modNotes">
        <pc:chgData name="gaelle battu" userId="9e7c0ff6c6d4b425" providerId="LiveId" clId="{A352668F-C37E-4960-AAC3-190767E24BBC}" dt="2019-04-11T05:40:11.768" v="8"/>
        <pc:sldMkLst>
          <pc:docMk/>
          <pc:sldMk cId="0" sldId="259"/>
        </pc:sldMkLst>
      </pc:sldChg>
      <pc:sldChg chg="modNotes">
        <pc:chgData name="gaelle battu" userId="9e7c0ff6c6d4b425" providerId="LiveId" clId="{A352668F-C37E-4960-AAC3-190767E24BBC}" dt="2019-04-11T05:40:11.768" v="8"/>
        <pc:sldMkLst>
          <pc:docMk/>
          <pc:sldMk cId="0" sldId="260"/>
        </pc:sldMkLst>
      </pc:sldChg>
      <pc:sldChg chg="modNotes">
        <pc:chgData name="gaelle battu" userId="9e7c0ff6c6d4b425" providerId="LiveId" clId="{A352668F-C37E-4960-AAC3-190767E24BBC}" dt="2019-04-11T05:40:11.768" v="8"/>
        <pc:sldMkLst>
          <pc:docMk/>
          <pc:sldMk cId="0" sldId="261"/>
        </pc:sldMkLst>
      </pc:sldChg>
      <pc:sldChg chg="modNotes">
        <pc:chgData name="gaelle battu" userId="9e7c0ff6c6d4b425" providerId="LiveId" clId="{A352668F-C37E-4960-AAC3-190767E24BBC}" dt="2019-04-11T05:40:11.768" v="8"/>
        <pc:sldMkLst>
          <pc:docMk/>
          <pc:sldMk cId="0" sldId="262"/>
        </pc:sldMkLst>
      </pc:sldChg>
      <pc:sldChg chg="modNotes modNotesTx">
        <pc:chgData name="gaelle battu" userId="9e7c0ff6c6d4b425" providerId="LiveId" clId="{A352668F-C37E-4960-AAC3-190767E24BBC}" dt="2019-04-11T05:40:11.768" v="8"/>
        <pc:sldMkLst>
          <pc:docMk/>
          <pc:sldMk cId="0" sldId="263"/>
        </pc:sldMkLst>
      </pc:sldChg>
      <pc:sldChg chg="modNotes">
        <pc:chgData name="gaelle battu" userId="9e7c0ff6c6d4b425" providerId="LiveId" clId="{A352668F-C37E-4960-AAC3-190767E24BBC}" dt="2019-04-11T05:40:11.768" v="8"/>
        <pc:sldMkLst>
          <pc:docMk/>
          <pc:sldMk cId="0" sldId="264"/>
        </pc:sldMkLst>
      </pc:sldChg>
      <pc:sldChg chg="modNotes">
        <pc:chgData name="gaelle battu" userId="9e7c0ff6c6d4b425" providerId="LiveId" clId="{A352668F-C37E-4960-AAC3-190767E24BBC}" dt="2019-04-11T05:40:11.768" v="8"/>
        <pc:sldMkLst>
          <pc:docMk/>
          <pc:sldMk cId="0" sldId="265"/>
        </pc:sldMkLst>
      </pc:sldChg>
      <pc:sldChg chg="modNotes">
        <pc:chgData name="gaelle battu" userId="9e7c0ff6c6d4b425" providerId="LiveId" clId="{A352668F-C37E-4960-AAC3-190767E24BBC}" dt="2019-04-11T05:40:11.768" v="8"/>
        <pc:sldMkLst>
          <pc:docMk/>
          <pc:sldMk cId="0" sldId="266"/>
        </pc:sldMkLst>
      </pc:sldChg>
      <pc:sldChg chg="modNotes">
        <pc:chgData name="gaelle battu" userId="9e7c0ff6c6d4b425" providerId="LiveId" clId="{A352668F-C37E-4960-AAC3-190767E24BBC}" dt="2019-04-11T05:40:11.768" v="8"/>
        <pc:sldMkLst>
          <pc:docMk/>
          <pc:sldMk cId="0" sldId="267"/>
        </pc:sldMkLst>
      </pc:sldChg>
      <pc:sldChg chg="modNotes">
        <pc:chgData name="gaelle battu" userId="9e7c0ff6c6d4b425" providerId="LiveId" clId="{A352668F-C37E-4960-AAC3-190767E24BBC}" dt="2019-04-11T05:40:11.768" v="8"/>
        <pc:sldMkLst>
          <pc:docMk/>
          <pc:sldMk cId="0" sldId="268"/>
        </pc:sldMkLst>
      </pc:sldChg>
      <pc:sldChg chg="modNotes">
        <pc:chgData name="gaelle battu" userId="9e7c0ff6c6d4b425" providerId="LiveId" clId="{A352668F-C37E-4960-AAC3-190767E24BBC}" dt="2019-04-11T05:40:11.768" v="8"/>
        <pc:sldMkLst>
          <pc:docMk/>
          <pc:sldMk cId="0" sldId="269"/>
        </pc:sldMkLst>
      </pc:sldChg>
      <pc:sldChg chg="modNotes">
        <pc:chgData name="gaelle battu" userId="9e7c0ff6c6d4b425" providerId="LiveId" clId="{A352668F-C37E-4960-AAC3-190767E24BBC}" dt="2019-04-11T05:40:11.768" v="8"/>
        <pc:sldMkLst>
          <pc:docMk/>
          <pc:sldMk cId="0" sldId="270"/>
        </pc:sldMkLst>
      </pc:sldChg>
      <pc:sldChg chg="modNotes">
        <pc:chgData name="gaelle battu" userId="9e7c0ff6c6d4b425" providerId="LiveId" clId="{A352668F-C37E-4960-AAC3-190767E24BBC}" dt="2019-04-11T05:40:11.768" v="8"/>
        <pc:sldMkLst>
          <pc:docMk/>
          <pc:sldMk cId="0" sldId="271"/>
        </pc:sldMkLst>
      </pc:sldChg>
      <pc:sldChg chg="modNotes">
        <pc:chgData name="gaelle battu" userId="9e7c0ff6c6d4b425" providerId="LiveId" clId="{A352668F-C37E-4960-AAC3-190767E24BBC}" dt="2019-04-11T05:40:11.768" v="8"/>
        <pc:sldMkLst>
          <pc:docMk/>
          <pc:sldMk cId="0" sldId="272"/>
        </pc:sldMkLst>
      </pc:sldChg>
      <pc:sldChg chg="modNotes">
        <pc:chgData name="gaelle battu" userId="9e7c0ff6c6d4b425" providerId="LiveId" clId="{A352668F-C37E-4960-AAC3-190767E24BBC}" dt="2019-04-11T05:40:11.768" v="8"/>
        <pc:sldMkLst>
          <pc:docMk/>
          <pc:sldMk cId="0" sldId="27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BCE51B-DD1C-40DA-B6DF-A915AF3D7C8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B47883F0-9D67-4635-97EC-B2B000854E1F}">
      <dgm:prSet phldrT="[Texte]" custT="1"/>
      <dgm:spPr/>
      <dgm:t>
        <a:bodyPr/>
        <a:lstStyle/>
        <a:p>
          <a:r>
            <a:rPr lang="fr-FR" sz="1600" dirty="0"/>
            <a:t>REVENU DISPONIBLE</a:t>
          </a:r>
        </a:p>
      </dgm:t>
    </dgm:pt>
    <dgm:pt modelId="{1C8C2429-7354-4851-AEA3-D4BD07090625}" type="parTrans" cxnId="{8DBFD83B-2C02-47B1-BBD5-76995DEF8F55}">
      <dgm:prSet/>
      <dgm:spPr/>
      <dgm:t>
        <a:bodyPr/>
        <a:lstStyle/>
        <a:p>
          <a:endParaRPr lang="fr-FR" sz="1600"/>
        </a:p>
      </dgm:t>
    </dgm:pt>
    <dgm:pt modelId="{03920DA0-4D49-47ED-936F-5092EFB0DC18}" type="sibTrans" cxnId="{8DBFD83B-2C02-47B1-BBD5-76995DEF8F55}">
      <dgm:prSet/>
      <dgm:spPr/>
      <dgm:t>
        <a:bodyPr/>
        <a:lstStyle/>
        <a:p>
          <a:endParaRPr lang="fr-FR" sz="1600"/>
        </a:p>
      </dgm:t>
    </dgm:pt>
    <dgm:pt modelId="{A97649C8-E890-4BD5-9528-D8A5E9ECD5A7}">
      <dgm:prSet phldrT="[Texte]" custT="1"/>
      <dgm:spPr/>
      <dgm:t>
        <a:bodyPr/>
        <a:lstStyle/>
        <a:p>
          <a:r>
            <a:rPr lang="fr-FR" sz="1600"/>
            <a:t>EPARGNE</a:t>
          </a:r>
        </a:p>
      </dgm:t>
    </dgm:pt>
    <dgm:pt modelId="{3F611065-E271-48F7-B119-CE17C6ACD179}" type="parTrans" cxnId="{A82D3C5C-83CC-448C-B7AB-1A8D567503D4}">
      <dgm:prSet custT="1"/>
      <dgm:spPr/>
      <dgm:t>
        <a:bodyPr/>
        <a:lstStyle/>
        <a:p>
          <a:endParaRPr lang="fr-FR" sz="1600"/>
        </a:p>
      </dgm:t>
    </dgm:pt>
    <dgm:pt modelId="{73F2AD32-86FC-46A7-ACB1-F4B6DD12473E}" type="sibTrans" cxnId="{A82D3C5C-83CC-448C-B7AB-1A8D567503D4}">
      <dgm:prSet/>
      <dgm:spPr/>
      <dgm:t>
        <a:bodyPr/>
        <a:lstStyle/>
        <a:p>
          <a:endParaRPr lang="fr-FR" sz="1600"/>
        </a:p>
      </dgm:t>
    </dgm:pt>
    <dgm:pt modelId="{B31B9D52-F54D-45C1-B319-EF0891DC36FF}">
      <dgm:prSet phldrT="[Texte]" custT="1"/>
      <dgm:spPr/>
      <dgm:t>
        <a:bodyPr/>
        <a:lstStyle/>
        <a:p>
          <a:r>
            <a:rPr lang="fr-FR" sz="1600"/>
            <a:t>INVESTISSEMENT IMMOBILIER (EPARGNE NON FINANCIERE)</a:t>
          </a:r>
        </a:p>
      </dgm:t>
    </dgm:pt>
    <dgm:pt modelId="{976C6FB0-B8E9-4DBE-B1F9-7149C7209042}" type="parTrans" cxnId="{B1EAED5F-B628-4494-B16F-0683503B6297}">
      <dgm:prSet custT="1"/>
      <dgm:spPr/>
      <dgm:t>
        <a:bodyPr/>
        <a:lstStyle/>
        <a:p>
          <a:endParaRPr lang="fr-FR" sz="1600"/>
        </a:p>
      </dgm:t>
    </dgm:pt>
    <dgm:pt modelId="{1A032540-C823-4D9F-9E0E-D8FFDBCE0215}" type="sibTrans" cxnId="{B1EAED5F-B628-4494-B16F-0683503B6297}">
      <dgm:prSet/>
      <dgm:spPr/>
      <dgm:t>
        <a:bodyPr/>
        <a:lstStyle/>
        <a:p>
          <a:endParaRPr lang="fr-FR" sz="1600"/>
        </a:p>
      </dgm:t>
    </dgm:pt>
    <dgm:pt modelId="{D039DD10-9AE8-49EA-A394-61A779ECC153}">
      <dgm:prSet phldrT="[Texte]" custT="1"/>
      <dgm:spPr/>
      <dgm:t>
        <a:bodyPr/>
        <a:lstStyle/>
        <a:p>
          <a:r>
            <a:rPr lang="fr-FR" sz="1600" dirty="0"/>
            <a:t>EPARGNE FINANCIERE = CAPACITE DE FINANCEMENT</a:t>
          </a:r>
        </a:p>
      </dgm:t>
    </dgm:pt>
    <dgm:pt modelId="{B0102F2B-B3C0-4514-BEAB-74FA205443E1}" type="parTrans" cxnId="{F8C20721-A4CB-4B70-9454-AC2ADDB0547F}">
      <dgm:prSet custT="1"/>
      <dgm:spPr/>
      <dgm:t>
        <a:bodyPr/>
        <a:lstStyle/>
        <a:p>
          <a:endParaRPr lang="fr-FR" sz="1600"/>
        </a:p>
      </dgm:t>
    </dgm:pt>
    <dgm:pt modelId="{F84E478A-9755-4EAF-9260-BD0E44FDBF15}" type="sibTrans" cxnId="{F8C20721-A4CB-4B70-9454-AC2ADDB0547F}">
      <dgm:prSet/>
      <dgm:spPr/>
      <dgm:t>
        <a:bodyPr/>
        <a:lstStyle/>
        <a:p>
          <a:endParaRPr lang="fr-FR" sz="1600"/>
        </a:p>
      </dgm:t>
    </dgm:pt>
    <dgm:pt modelId="{6A77FD9E-E1A9-408E-8FC6-EC11D9D4B402}">
      <dgm:prSet phldrT="[Texte]" custT="1"/>
      <dgm:spPr/>
      <dgm:t>
        <a:bodyPr/>
        <a:lstStyle/>
        <a:p>
          <a:r>
            <a:rPr lang="fr-FR" sz="1600" dirty="0"/>
            <a:t>CONSOMMATION</a:t>
          </a:r>
        </a:p>
      </dgm:t>
    </dgm:pt>
    <dgm:pt modelId="{D6CCE191-6C9D-496C-9581-1BB5A4CD5A11}" type="parTrans" cxnId="{D171A3B5-5530-4136-BF47-9B454D714289}">
      <dgm:prSet custT="1"/>
      <dgm:spPr/>
      <dgm:t>
        <a:bodyPr/>
        <a:lstStyle/>
        <a:p>
          <a:endParaRPr lang="fr-FR" sz="1600"/>
        </a:p>
      </dgm:t>
    </dgm:pt>
    <dgm:pt modelId="{01400CF7-B8C0-454E-809C-37D48A452620}" type="sibTrans" cxnId="{D171A3B5-5530-4136-BF47-9B454D714289}">
      <dgm:prSet/>
      <dgm:spPr/>
      <dgm:t>
        <a:bodyPr/>
        <a:lstStyle/>
        <a:p>
          <a:endParaRPr lang="fr-FR" sz="1600"/>
        </a:p>
      </dgm:t>
    </dgm:pt>
    <dgm:pt modelId="{0545E359-887F-4E47-A37F-7B14E8999E92}">
      <dgm:prSet phldrT="[Texte]" custT="1"/>
      <dgm:spPr/>
      <dgm:t>
        <a:bodyPr/>
        <a:lstStyle/>
        <a:p>
          <a:r>
            <a:rPr lang="fr-FR" sz="1600"/>
            <a:t>SI C &gt;RD </a:t>
          </a:r>
          <a:r>
            <a:rPr lang="fr-FR" sz="1600">
              <a:sym typeface="Wingdings" panose="05000000000000000000" pitchFamily="2" charset="2"/>
            </a:rPr>
            <a:t> BESOIN DE FINANCEMENT</a:t>
          </a:r>
          <a:endParaRPr lang="fr-FR" sz="1600"/>
        </a:p>
      </dgm:t>
    </dgm:pt>
    <dgm:pt modelId="{9D60C450-F6AF-4DDB-9846-F2A56F86CBAD}" type="parTrans" cxnId="{B25D7CB2-52C0-466D-A277-932751651616}">
      <dgm:prSet custT="1"/>
      <dgm:spPr/>
      <dgm:t>
        <a:bodyPr/>
        <a:lstStyle/>
        <a:p>
          <a:endParaRPr lang="fr-FR" sz="1600"/>
        </a:p>
      </dgm:t>
    </dgm:pt>
    <dgm:pt modelId="{317D5EE3-61D3-49AF-8BC5-57BFE381A14E}" type="sibTrans" cxnId="{B25D7CB2-52C0-466D-A277-932751651616}">
      <dgm:prSet/>
      <dgm:spPr/>
      <dgm:t>
        <a:bodyPr/>
        <a:lstStyle/>
        <a:p>
          <a:endParaRPr lang="fr-FR" sz="1600"/>
        </a:p>
      </dgm:t>
    </dgm:pt>
    <dgm:pt modelId="{0298B9E1-8271-47C3-82D5-09C15278C3E3}">
      <dgm:prSet custT="1"/>
      <dgm:spPr/>
      <dgm:t>
        <a:bodyPr/>
        <a:lstStyle/>
        <a:p>
          <a:r>
            <a:rPr lang="fr-FR" sz="1600" dirty="0"/>
            <a:t>SI INVESTISSEMENT&gt;EPARGNE </a:t>
          </a:r>
          <a:r>
            <a:rPr lang="fr-FR" sz="1600" dirty="0">
              <a:sym typeface="Wingdings" panose="05000000000000000000" pitchFamily="2" charset="2"/>
            </a:rPr>
            <a:t>BESOIN DE FINANCEMENT</a:t>
          </a:r>
          <a:endParaRPr lang="fr-FR" sz="1600" dirty="0"/>
        </a:p>
      </dgm:t>
    </dgm:pt>
    <dgm:pt modelId="{FB051AF1-EF4B-480B-9789-3A63E83CA0A0}" type="parTrans" cxnId="{B1D948AD-4EAB-4DF8-AF5A-983EA9C8946F}">
      <dgm:prSet custT="1"/>
      <dgm:spPr/>
      <dgm:t>
        <a:bodyPr/>
        <a:lstStyle/>
        <a:p>
          <a:endParaRPr lang="fr-FR" sz="1600"/>
        </a:p>
      </dgm:t>
    </dgm:pt>
    <dgm:pt modelId="{03C49431-E963-49AB-BF51-F51B406F6BE0}" type="sibTrans" cxnId="{B1D948AD-4EAB-4DF8-AF5A-983EA9C8946F}">
      <dgm:prSet/>
      <dgm:spPr/>
      <dgm:t>
        <a:bodyPr/>
        <a:lstStyle/>
        <a:p>
          <a:endParaRPr lang="fr-FR" sz="1600"/>
        </a:p>
      </dgm:t>
    </dgm:pt>
    <dgm:pt modelId="{DE47C0A4-E4F9-4AB0-95B9-EFC1B8DC17FF}" type="pres">
      <dgm:prSet presAssocID="{65BCE51B-DD1C-40DA-B6DF-A915AF3D7C8C}" presName="diagram" presStyleCnt="0">
        <dgm:presLayoutVars>
          <dgm:chPref val="1"/>
          <dgm:dir/>
          <dgm:animOne val="branch"/>
          <dgm:animLvl val="lvl"/>
          <dgm:resizeHandles val="exact"/>
        </dgm:presLayoutVars>
      </dgm:prSet>
      <dgm:spPr/>
    </dgm:pt>
    <dgm:pt modelId="{5B6EC2BF-49AD-4375-BF6D-3602E5C5C225}" type="pres">
      <dgm:prSet presAssocID="{B47883F0-9D67-4635-97EC-B2B000854E1F}" presName="root1" presStyleCnt="0"/>
      <dgm:spPr/>
    </dgm:pt>
    <dgm:pt modelId="{D3D0D60E-D65D-4AD8-BE04-AAFEE078775D}" type="pres">
      <dgm:prSet presAssocID="{B47883F0-9D67-4635-97EC-B2B000854E1F}" presName="LevelOneTextNode" presStyleLbl="node0" presStyleIdx="0" presStyleCnt="1" custScaleX="101506">
        <dgm:presLayoutVars>
          <dgm:chPref val="3"/>
        </dgm:presLayoutVars>
      </dgm:prSet>
      <dgm:spPr/>
    </dgm:pt>
    <dgm:pt modelId="{99A85E2A-CB43-4841-92ED-E101CF826EDA}" type="pres">
      <dgm:prSet presAssocID="{B47883F0-9D67-4635-97EC-B2B000854E1F}" presName="level2hierChild" presStyleCnt="0"/>
      <dgm:spPr/>
    </dgm:pt>
    <dgm:pt modelId="{E998B9E4-E350-4F7C-BF44-B2325D5FB9D2}" type="pres">
      <dgm:prSet presAssocID="{3F611065-E271-48F7-B119-CE17C6ACD179}" presName="conn2-1" presStyleLbl="parChTrans1D2" presStyleIdx="0" presStyleCnt="2"/>
      <dgm:spPr/>
    </dgm:pt>
    <dgm:pt modelId="{271AE16D-1E47-40F5-A0A8-043C07D367E8}" type="pres">
      <dgm:prSet presAssocID="{3F611065-E271-48F7-B119-CE17C6ACD179}" presName="connTx" presStyleLbl="parChTrans1D2" presStyleIdx="0" presStyleCnt="2"/>
      <dgm:spPr/>
    </dgm:pt>
    <dgm:pt modelId="{6044082E-DAE4-4AA3-BAC1-F0B4CC67C5E4}" type="pres">
      <dgm:prSet presAssocID="{A97649C8-E890-4BD5-9528-D8A5E9ECD5A7}" presName="root2" presStyleCnt="0"/>
      <dgm:spPr/>
    </dgm:pt>
    <dgm:pt modelId="{20F93352-24D3-42FC-BA0E-B82C0E311073}" type="pres">
      <dgm:prSet presAssocID="{A97649C8-E890-4BD5-9528-D8A5E9ECD5A7}" presName="LevelTwoTextNode" presStyleLbl="node2" presStyleIdx="0" presStyleCnt="2" custScaleX="55203">
        <dgm:presLayoutVars>
          <dgm:chPref val="3"/>
        </dgm:presLayoutVars>
      </dgm:prSet>
      <dgm:spPr/>
    </dgm:pt>
    <dgm:pt modelId="{235B8B91-41FD-48DD-8A4F-884D8D363D45}" type="pres">
      <dgm:prSet presAssocID="{A97649C8-E890-4BD5-9528-D8A5E9ECD5A7}" presName="level3hierChild" presStyleCnt="0"/>
      <dgm:spPr/>
    </dgm:pt>
    <dgm:pt modelId="{82A89DF1-4461-48E0-AACA-CEB8F279A2F7}" type="pres">
      <dgm:prSet presAssocID="{976C6FB0-B8E9-4DBE-B1F9-7149C7209042}" presName="conn2-1" presStyleLbl="parChTrans1D3" presStyleIdx="0" presStyleCnt="3"/>
      <dgm:spPr/>
    </dgm:pt>
    <dgm:pt modelId="{88BECCC2-600C-4244-8DD0-FF373AAF1E9F}" type="pres">
      <dgm:prSet presAssocID="{976C6FB0-B8E9-4DBE-B1F9-7149C7209042}" presName="connTx" presStyleLbl="parChTrans1D3" presStyleIdx="0" presStyleCnt="3"/>
      <dgm:spPr/>
    </dgm:pt>
    <dgm:pt modelId="{96D36BE5-CD7A-4DB0-BCED-486C4232EE0B}" type="pres">
      <dgm:prSet presAssocID="{B31B9D52-F54D-45C1-B319-EF0891DC36FF}" presName="root2" presStyleCnt="0"/>
      <dgm:spPr/>
    </dgm:pt>
    <dgm:pt modelId="{77B9AD22-EBE3-4DB8-999E-861EB47A3C6D}" type="pres">
      <dgm:prSet presAssocID="{B31B9D52-F54D-45C1-B319-EF0891DC36FF}" presName="LevelTwoTextNode" presStyleLbl="node3" presStyleIdx="0" presStyleCnt="3">
        <dgm:presLayoutVars>
          <dgm:chPref val="3"/>
        </dgm:presLayoutVars>
      </dgm:prSet>
      <dgm:spPr/>
    </dgm:pt>
    <dgm:pt modelId="{840A242D-A6E5-4FDC-9A56-05696FB082FA}" type="pres">
      <dgm:prSet presAssocID="{B31B9D52-F54D-45C1-B319-EF0891DC36FF}" presName="level3hierChild" presStyleCnt="0"/>
      <dgm:spPr/>
    </dgm:pt>
    <dgm:pt modelId="{82CEA181-BAC2-47B9-87CE-5629ED2D28B5}" type="pres">
      <dgm:prSet presAssocID="{FB051AF1-EF4B-480B-9789-3A63E83CA0A0}" presName="conn2-1" presStyleLbl="parChTrans1D4" presStyleIdx="0" presStyleCnt="1"/>
      <dgm:spPr/>
    </dgm:pt>
    <dgm:pt modelId="{4846642F-F1FD-47BF-9B56-6C3EBB9D7604}" type="pres">
      <dgm:prSet presAssocID="{FB051AF1-EF4B-480B-9789-3A63E83CA0A0}" presName="connTx" presStyleLbl="parChTrans1D4" presStyleIdx="0" presStyleCnt="1"/>
      <dgm:spPr/>
    </dgm:pt>
    <dgm:pt modelId="{5C99089C-4D0C-4053-92E7-62C9651A901A}" type="pres">
      <dgm:prSet presAssocID="{0298B9E1-8271-47C3-82D5-09C15278C3E3}" presName="root2" presStyleCnt="0"/>
      <dgm:spPr/>
    </dgm:pt>
    <dgm:pt modelId="{CA5D2BDE-7B4E-4DB9-879D-914C623F6122}" type="pres">
      <dgm:prSet presAssocID="{0298B9E1-8271-47C3-82D5-09C15278C3E3}" presName="LevelTwoTextNode" presStyleLbl="node4" presStyleIdx="0" presStyleCnt="1" custScaleX="126238" custLinFactNeighborX="-27067" custLinFactNeighborY="551">
        <dgm:presLayoutVars>
          <dgm:chPref val="3"/>
        </dgm:presLayoutVars>
      </dgm:prSet>
      <dgm:spPr/>
    </dgm:pt>
    <dgm:pt modelId="{1D71CD7C-E141-45C8-94D5-CDE8FFEAD983}" type="pres">
      <dgm:prSet presAssocID="{0298B9E1-8271-47C3-82D5-09C15278C3E3}" presName="level3hierChild" presStyleCnt="0"/>
      <dgm:spPr/>
    </dgm:pt>
    <dgm:pt modelId="{45FDF6C8-BF0D-42D2-869D-F0775DD96AA0}" type="pres">
      <dgm:prSet presAssocID="{B0102F2B-B3C0-4514-BEAB-74FA205443E1}" presName="conn2-1" presStyleLbl="parChTrans1D3" presStyleIdx="1" presStyleCnt="3"/>
      <dgm:spPr/>
    </dgm:pt>
    <dgm:pt modelId="{FD13BBC2-9F0D-4CB3-812F-16411F7F7C71}" type="pres">
      <dgm:prSet presAssocID="{B0102F2B-B3C0-4514-BEAB-74FA205443E1}" presName="connTx" presStyleLbl="parChTrans1D3" presStyleIdx="1" presStyleCnt="3"/>
      <dgm:spPr/>
    </dgm:pt>
    <dgm:pt modelId="{613D786E-0781-4BED-9786-53B1BF95895E}" type="pres">
      <dgm:prSet presAssocID="{D039DD10-9AE8-49EA-A394-61A779ECC153}" presName="root2" presStyleCnt="0"/>
      <dgm:spPr/>
    </dgm:pt>
    <dgm:pt modelId="{26D32AEA-8ADB-47EF-8664-75E249B12DB9}" type="pres">
      <dgm:prSet presAssocID="{D039DD10-9AE8-49EA-A394-61A779ECC153}" presName="LevelTwoTextNode" presStyleLbl="node3" presStyleIdx="1" presStyleCnt="3">
        <dgm:presLayoutVars>
          <dgm:chPref val="3"/>
        </dgm:presLayoutVars>
      </dgm:prSet>
      <dgm:spPr/>
    </dgm:pt>
    <dgm:pt modelId="{C74F86F4-FF98-4361-A584-966DE541A268}" type="pres">
      <dgm:prSet presAssocID="{D039DD10-9AE8-49EA-A394-61A779ECC153}" presName="level3hierChild" presStyleCnt="0"/>
      <dgm:spPr/>
    </dgm:pt>
    <dgm:pt modelId="{E3B89882-FF4B-48CD-A7AF-F9C907A64698}" type="pres">
      <dgm:prSet presAssocID="{D6CCE191-6C9D-496C-9581-1BB5A4CD5A11}" presName="conn2-1" presStyleLbl="parChTrans1D2" presStyleIdx="1" presStyleCnt="2"/>
      <dgm:spPr/>
    </dgm:pt>
    <dgm:pt modelId="{8CC0A388-C6D8-4916-9441-262690DD0463}" type="pres">
      <dgm:prSet presAssocID="{D6CCE191-6C9D-496C-9581-1BB5A4CD5A11}" presName="connTx" presStyleLbl="parChTrans1D2" presStyleIdx="1" presStyleCnt="2"/>
      <dgm:spPr/>
    </dgm:pt>
    <dgm:pt modelId="{2CC55127-FBB5-4E27-8212-F1EA4068CBB4}" type="pres">
      <dgm:prSet presAssocID="{6A77FD9E-E1A9-408E-8FC6-EC11D9D4B402}" presName="root2" presStyleCnt="0"/>
      <dgm:spPr/>
    </dgm:pt>
    <dgm:pt modelId="{7D2B3BEF-D390-405A-8C19-0E9E951985C0}" type="pres">
      <dgm:prSet presAssocID="{6A77FD9E-E1A9-408E-8FC6-EC11D9D4B402}" presName="LevelTwoTextNode" presStyleLbl="node2" presStyleIdx="1" presStyleCnt="2" custScaleX="75898">
        <dgm:presLayoutVars>
          <dgm:chPref val="3"/>
        </dgm:presLayoutVars>
      </dgm:prSet>
      <dgm:spPr/>
    </dgm:pt>
    <dgm:pt modelId="{1DE35602-55C4-4C55-AA06-78DFDFEF4F98}" type="pres">
      <dgm:prSet presAssocID="{6A77FD9E-E1A9-408E-8FC6-EC11D9D4B402}" presName="level3hierChild" presStyleCnt="0"/>
      <dgm:spPr/>
    </dgm:pt>
    <dgm:pt modelId="{0665DBE9-2071-42FA-8F5B-9D37AE2F6A84}" type="pres">
      <dgm:prSet presAssocID="{9D60C450-F6AF-4DDB-9846-F2A56F86CBAD}" presName="conn2-1" presStyleLbl="parChTrans1D3" presStyleIdx="2" presStyleCnt="3"/>
      <dgm:spPr/>
    </dgm:pt>
    <dgm:pt modelId="{2349CE19-54CF-4199-8076-DB5AAC048B4D}" type="pres">
      <dgm:prSet presAssocID="{9D60C450-F6AF-4DDB-9846-F2A56F86CBAD}" presName="connTx" presStyleLbl="parChTrans1D3" presStyleIdx="2" presStyleCnt="3"/>
      <dgm:spPr/>
    </dgm:pt>
    <dgm:pt modelId="{C0C8BB5F-2B31-47BE-A364-4E6A7D619274}" type="pres">
      <dgm:prSet presAssocID="{0545E359-887F-4E47-A37F-7B14E8999E92}" presName="root2" presStyleCnt="0"/>
      <dgm:spPr/>
    </dgm:pt>
    <dgm:pt modelId="{F5FD64B9-E93D-488D-8979-2557A627F3FF}" type="pres">
      <dgm:prSet presAssocID="{0545E359-887F-4E47-A37F-7B14E8999E92}" presName="LevelTwoTextNode" presStyleLbl="node3" presStyleIdx="2" presStyleCnt="3" custLinFactNeighborX="-7606" custLinFactNeighborY="-1014">
        <dgm:presLayoutVars>
          <dgm:chPref val="3"/>
        </dgm:presLayoutVars>
      </dgm:prSet>
      <dgm:spPr/>
    </dgm:pt>
    <dgm:pt modelId="{C687877A-1199-428B-8CBC-9A0B9416AF8B}" type="pres">
      <dgm:prSet presAssocID="{0545E359-887F-4E47-A37F-7B14E8999E92}" presName="level3hierChild" presStyleCnt="0"/>
      <dgm:spPr/>
    </dgm:pt>
  </dgm:ptLst>
  <dgm:cxnLst>
    <dgm:cxn modelId="{8D9D3F11-2BA9-4912-9D5A-A55CF7B42CD3}" type="presOf" srcId="{0298B9E1-8271-47C3-82D5-09C15278C3E3}" destId="{CA5D2BDE-7B4E-4DB9-879D-914C623F6122}" srcOrd="0" destOrd="0" presId="urn:microsoft.com/office/officeart/2005/8/layout/hierarchy2"/>
    <dgm:cxn modelId="{BC95D611-E71E-4226-8AED-64E6CE61C82D}" type="presOf" srcId="{B31B9D52-F54D-45C1-B319-EF0891DC36FF}" destId="{77B9AD22-EBE3-4DB8-999E-861EB47A3C6D}" srcOrd="0" destOrd="0" presId="urn:microsoft.com/office/officeart/2005/8/layout/hierarchy2"/>
    <dgm:cxn modelId="{F8C20721-A4CB-4B70-9454-AC2ADDB0547F}" srcId="{A97649C8-E890-4BD5-9528-D8A5E9ECD5A7}" destId="{D039DD10-9AE8-49EA-A394-61A779ECC153}" srcOrd="1" destOrd="0" parTransId="{B0102F2B-B3C0-4514-BEAB-74FA205443E1}" sibTransId="{F84E478A-9755-4EAF-9260-BD0E44FDBF15}"/>
    <dgm:cxn modelId="{501F1D24-0DB7-4BA6-BE1B-06D23BD75468}" type="presOf" srcId="{FB051AF1-EF4B-480B-9789-3A63E83CA0A0}" destId="{82CEA181-BAC2-47B9-87CE-5629ED2D28B5}" srcOrd="0" destOrd="0" presId="urn:microsoft.com/office/officeart/2005/8/layout/hierarchy2"/>
    <dgm:cxn modelId="{D063AA2C-29A1-4977-83AB-4EE31509D170}" type="presOf" srcId="{65BCE51B-DD1C-40DA-B6DF-A915AF3D7C8C}" destId="{DE47C0A4-E4F9-4AB0-95B9-EFC1B8DC17FF}" srcOrd="0" destOrd="0" presId="urn:microsoft.com/office/officeart/2005/8/layout/hierarchy2"/>
    <dgm:cxn modelId="{E4FB9E2E-B554-4F94-B68C-DCADC6FE50C9}" type="presOf" srcId="{D6CCE191-6C9D-496C-9581-1BB5A4CD5A11}" destId="{E3B89882-FF4B-48CD-A7AF-F9C907A64698}" srcOrd="0" destOrd="0" presId="urn:microsoft.com/office/officeart/2005/8/layout/hierarchy2"/>
    <dgm:cxn modelId="{8A45223B-1288-4C4D-955A-E71F3B8CF17F}" type="presOf" srcId="{B0102F2B-B3C0-4514-BEAB-74FA205443E1}" destId="{45FDF6C8-BF0D-42D2-869D-F0775DD96AA0}" srcOrd="0" destOrd="0" presId="urn:microsoft.com/office/officeart/2005/8/layout/hierarchy2"/>
    <dgm:cxn modelId="{8DBFD83B-2C02-47B1-BBD5-76995DEF8F55}" srcId="{65BCE51B-DD1C-40DA-B6DF-A915AF3D7C8C}" destId="{B47883F0-9D67-4635-97EC-B2B000854E1F}" srcOrd="0" destOrd="0" parTransId="{1C8C2429-7354-4851-AEA3-D4BD07090625}" sibTransId="{03920DA0-4D49-47ED-936F-5092EFB0DC18}"/>
    <dgm:cxn modelId="{0B341A3E-5294-419C-8267-825A6B90C9DB}" type="presOf" srcId="{D6CCE191-6C9D-496C-9581-1BB5A4CD5A11}" destId="{8CC0A388-C6D8-4916-9441-262690DD0463}" srcOrd="1" destOrd="0" presId="urn:microsoft.com/office/officeart/2005/8/layout/hierarchy2"/>
    <dgm:cxn modelId="{A82D3C5C-83CC-448C-B7AB-1A8D567503D4}" srcId="{B47883F0-9D67-4635-97EC-B2B000854E1F}" destId="{A97649C8-E890-4BD5-9528-D8A5E9ECD5A7}" srcOrd="0" destOrd="0" parTransId="{3F611065-E271-48F7-B119-CE17C6ACD179}" sibTransId="{73F2AD32-86FC-46A7-ACB1-F4B6DD12473E}"/>
    <dgm:cxn modelId="{B1EAED5F-B628-4494-B16F-0683503B6297}" srcId="{A97649C8-E890-4BD5-9528-D8A5E9ECD5A7}" destId="{B31B9D52-F54D-45C1-B319-EF0891DC36FF}" srcOrd="0" destOrd="0" parTransId="{976C6FB0-B8E9-4DBE-B1F9-7149C7209042}" sibTransId="{1A032540-C823-4D9F-9E0E-D8FFDBCE0215}"/>
    <dgm:cxn modelId="{3919AF67-70FC-400B-9CDC-CFDB0E053AC3}" type="presOf" srcId="{9D60C450-F6AF-4DDB-9846-F2A56F86CBAD}" destId="{2349CE19-54CF-4199-8076-DB5AAC048B4D}" srcOrd="1" destOrd="0" presId="urn:microsoft.com/office/officeart/2005/8/layout/hierarchy2"/>
    <dgm:cxn modelId="{4535E36E-ACCB-4128-A873-25647CE7FA9D}" type="presOf" srcId="{A97649C8-E890-4BD5-9528-D8A5E9ECD5A7}" destId="{20F93352-24D3-42FC-BA0E-B82C0E311073}" srcOrd="0" destOrd="0" presId="urn:microsoft.com/office/officeart/2005/8/layout/hierarchy2"/>
    <dgm:cxn modelId="{E6757C50-2888-4CCC-8205-BCE44E860DEA}" type="presOf" srcId="{976C6FB0-B8E9-4DBE-B1F9-7149C7209042}" destId="{82A89DF1-4461-48E0-AACA-CEB8F279A2F7}" srcOrd="0" destOrd="0" presId="urn:microsoft.com/office/officeart/2005/8/layout/hierarchy2"/>
    <dgm:cxn modelId="{769C3A52-7A04-46D4-B23B-AB0268A03B1F}" type="presOf" srcId="{3F611065-E271-48F7-B119-CE17C6ACD179}" destId="{E998B9E4-E350-4F7C-BF44-B2325D5FB9D2}" srcOrd="0" destOrd="0" presId="urn:microsoft.com/office/officeart/2005/8/layout/hierarchy2"/>
    <dgm:cxn modelId="{10EE9A75-40AD-45C2-BB04-C255D8DEFF5C}" type="presOf" srcId="{3F611065-E271-48F7-B119-CE17C6ACD179}" destId="{271AE16D-1E47-40F5-A0A8-043C07D367E8}" srcOrd="1" destOrd="0" presId="urn:microsoft.com/office/officeart/2005/8/layout/hierarchy2"/>
    <dgm:cxn modelId="{135E707D-C85F-4C7C-AFA0-4F3D88DFF0E0}" type="presOf" srcId="{976C6FB0-B8E9-4DBE-B1F9-7149C7209042}" destId="{88BECCC2-600C-4244-8DD0-FF373AAF1E9F}" srcOrd="1" destOrd="0" presId="urn:microsoft.com/office/officeart/2005/8/layout/hierarchy2"/>
    <dgm:cxn modelId="{38127193-F7E9-4DDC-98D2-DFFA7B7222FA}" type="presOf" srcId="{9D60C450-F6AF-4DDB-9846-F2A56F86CBAD}" destId="{0665DBE9-2071-42FA-8F5B-9D37AE2F6A84}" srcOrd="0" destOrd="0" presId="urn:microsoft.com/office/officeart/2005/8/layout/hierarchy2"/>
    <dgm:cxn modelId="{4634449C-6062-47BB-B0F7-87E1B3F9AC74}" type="presOf" srcId="{D039DD10-9AE8-49EA-A394-61A779ECC153}" destId="{26D32AEA-8ADB-47EF-8664-75E249B12DB9}" srcOrd="0" destOrd="0" presId="urn:microsoft.com/office/officeart/2005/8/layout/hierarchy2"/>
    <dgm:cxn modelId="{D4A6549E-EDD9-4F01-AFA0-35D21CDADE4B}" type="presOf" srcId="{B47883F0-9D67-4635-97EC-B2B000854E1F}" destId="{D3D0D60E-D65D-4AD8-BE04-AAFEE078775D}" srcOrd="0" destOrd="0" presId="urn:microsoft.com/office/officeart/2005/8/layout/hierarchy2"/>
    <dgm:cxn modelId="{4111CDAC-498F-4CED-839F-AF1B61A8EFFD}" type="presOf" srcId="{0545E359-887F-4E47-A37F-7B14E8999E92}" destId="{F5FD64B9-E93D-488D-8979-2557A627F3FF}" srcOrd="0" destOrd="0" presId="urn:microsoft.com/office/officeart/2005/8/layout/hierarchy2"/>
    <dgm:cxn modelId="{B1D948AD-4EAB-4DF8-AF5A-983EA9C8946F}" srcId="{B31B9D52-F54D-45C1-B319-EF0891DC36FF}" destId="{0298B9E1-8271-47C3-82D5-09C15278C3E3}" srcOrd="0" destOrd="0" parTransId="{FB051AF1-EF4B-480B-9789-3A63E83CA0A0}" sibTransId="{03C49431-E963-49AB-BF51-F51B406F6BE0}"/>
    <dgm:cxn modelId="{B25D7CB2-52C0-466D-A277-932751651616}" srcId="{6A77FD9E-E1A9-408E-8FC6-EC11D9D4B402}" destId="{0545E359-887F-4E47-A37F-7B14E8999E92}" srcOrd="0" destOrd="0" parTransId="{9D60C450-F6AF-4DDB-9846-F2A56F86CBAD}" sibTransId="{317D5EE3-61D3-49AF-8BC5-57BFE381A14E}"/>
    <dgm:cxn modelId="{D171A3B5-5530-4136-BF47-9B454D714289}" srcId="{B47883F0-9D67-4635-97EC-B2B000854E1F}" destId="{6A77FD9E-E1A9-408E-8FC6-EC11D9D4B402}" srcOrd="1" destOrd="0" parTransId="{D6CCE191-6C9D-496C-9581-1BB5A4CD5A11}" sibTransId="{01400CF7-B8C0-454E-809C-37D48A452620}"/>
    <dgm:cxn modelId="{72FBABBE-3F47-42BE-8B99-D9D4F9611578}" type="presOf" srcId="{6A77FD9E-E1A9-408E-8FC6-EC11D9D4B402}" destId="{7D2B3BEF-D390-405A-8C19-0E9E951985C0}" srcOrd="0" destOrd="0" presId="urn:microsoft.com/office/officeart/2005/8/layout/hierarchy2"/>
    <dgm:cxn modelId="{F0F9F8C8-CAD2-4F7E-A119-2FC59E57D427}" type="presOf" srcId="{FB051AF1-EF4B-480B-9789-3A63E83CA0A0}" destId="{4846642F-F1FD-47BF-9B56-6C3EBB9D7604}" srcOrd="1" destOrd="0" presId="urn:microsoft.com/office/officeart/2005/8/layout/hierarchy2"/>
    <dgm:cxn modelId="{DF5980CB-F864-4089-9C76-A29527AC8061}" type="presOf" srcId="{B0102F2B-B3C0-4514-BEAB-74FA205443E1}" destId="{FD13BBC2-9F0D-4CB3-812F-16411F7F7C71}" srcOrd="1" destOrd="0" presId="urn:microsoft.com/office/officeart/2005/8/layout/hierarchy2"/>
    <dgm:cxn modelId="{79636EFE-2758-44B3-A863-F12389485520}" type="presParOf" srcId="{DE47C0A4-E4F9-4AB0-95B9-EFC1B8DC17FF}" destId="{5B6EC2BF-49AD-4375-BF6D-3602E5C5C225}" srcOrd="0" destOrd="0" presId="urn:microsoft.com/office/officeart/2005/8/layout/hierarchy2"/>
    <dgm:cxn modelId="{C8124085-3790-4C1E-87EA-592D0C93780E}" type="presParOf" srcId="{5B6EC2BF-49AD-4375-BF6D-3602E5C5C225}" destId="{D3D0D60E-D65D-4AD8-BE04-AAFEE078775D}" srcOrd="0" destOrd="0" presId="urn:microsoft.com/office/officeart/2005/8/layout/hierarchy2"/>
    <dgm:cxn modelId="{88C0FCB9-1795-4268-BB0F-E5874966DF21}" type="presParOf" srcId="{5B6EC2BF-49AD-4375-BF6D-3602E5C5C225}" destId="{99A85E2A-CB43-4841-92ED-E101CF826EDA}" srcOrd="1" destOrd="0" presId="urn:microsoft.com/office/officeart/2005/8/layout/hierarchy2"/>
    <dgm:cxn modelId="{F0C6A906-ADB8-4B4F-8AD7-F3DF473D289D}" type="presParOf" srcId="{99A85E2A-CB43-4841-92ED-E101CF826EDA}" destId="{E998B9E4-E350-4F7C-BF44-B2325D5FB9D2}" srcOrd="0" destOrd="0" presId="urn:microsoft.com/office/officeart/2005/8/layout/hierarchy2"/>
    <dgm:cxn modelId="{06805395-E1CC-4BB3-9887-6BF59ADAB2EE}" type="presParOf" srcId="{E998B9E4-E350-4F7C-BF44-B2325D5FB9D2}" destId="{271AE16D-1E47-40F5-A0A8-043C07D367E8}" srcOrd="0" destOrd="0" presId="urn:microsoft.com/office/officeart/2005/8/layout/hierarchy2"/>
    <dgm:cxn modelId="{032E9F93-AA8F-4A0A-A53F-823313A26C8D}" type="presParOf" srcId="{99A85E2A-CB43-4841-92ED-E101CF826EDA}" destId="{6044082E-DAE4-4AA3-BAC1-F0B4CC67C5E4}" srcOrd="1" destOrd="0" presId="urn:microsoft.com/office/officeart/2005/8/layout/hierarchy2"/>
    <dgm:cxn modelId="{BACD6744-092F-4970-858A-13EBF31209FF}" type="presParOf" srcId="{6044082E-DAE4-4AA3-BAC1-F0B4CC67C5E4}" destId="{20F93352-24D3-42FC-BA0E-B82C0E311073}" srcOrd="0" destOrd="0" presId="urn:microsoft.com/office/officeart/2005/8/layout/hierarchy2"/>
    <dgm:cxn modelId="{3B55616E-CDA1-4CB0-B630-2CF3899273A4}" type="presParOf" srcId="{6044082E-DAE4-4AA3-BAC1-F0B4CC67C5E4}" destId="{235B8B91-41FD-48DD-8A4F-884D8D363D45}" srcOrd="1" destOrd="0" presId="urn:microsoft.com/office/officeart/2005/8/layout/hierarchy2"/>
    <dgm:cxn modelId="{A58E704F-6781-408D-BE0F-0F59C3FB635A}" type="presParOf" srcId="{235B8B91-41FD-48DD-8A4F-884D8D363D45}" destId="{82A89DF1-4461-48E0-AACA-CEB8F279A2F7}" srcOrd="0" destOrd="0" presId="urn:microsoft.com/office/officeart/2005/8/layout/hierarchy2"/>
    <dgm:cxn modelId="{89376229-735D-4730-83DA-3C3FFCF47A1E}" type="presParOf" srcId="{82A89DF1-4461-48E0-AACA-CEB8F279A2F7}" destId="{88BECCC2-600C-4244-8DD0-FF373AAF1E9F}" srcOrd="0" destOrd="0" presId="urn:microsoft.com/office/officeart/2005/8/layout/hierarchy2"/>
    <dgm:cxn modelId="{7DA07E44-07A1-42C7-84F4-FF2146F1D948}" type="presParOf" srcId="{235B8B91-41FD-48DD-8A4F-884D8D363D45}" destId="{96D36BE5-CD7A-4DB0-BCED-486C4232EE0B}" srcOrd="1" destOrd="0" presId="urn:microsoft.com/office/officeart/2005/8/layout/hierarchy2"/>
    <dgm:cxn modelId="{6ED86D46-AA68-4FB7-9CD6-31389C45BF28}" type="presParOf" srcId="{96D36BE5-CD7A-4DB0-BCED-486C4232EE0B}" destId="{77B9AD22-EBE3-4DB8-999E-861EB47A3C6D}" srcOrd="0" destOrd="0" presId="urn:microsoft.com/office/officeart/2005/8/layout/hierarchy2"/>
    <dgm:cxn modelId="{E363CE86-881E-4F45-8BCF-59D437E2C142}" type="presParOf" srcId="{96D36BE5-CD7A-4DB0-BCED-486C4232EE0B}" destId="{840A242D-A6E5-4FDC-9A56-05696FB082FA}" srcOrd="1" destOrd="0" presId="urn:microsoft.com/office/officeart/2005/8/layout/hierarchy2"/>
    <dgm:cxn modelId="{00DE9EEC-EE12-4A4B-989E-4C1E69E2C08E}" type="presParOf" srcId="{840A242D-A6E5-4FDC-9A56-05696FB082FA}" destId="{82CEA181-BAC2-47B9-87CE-5629ED2D28B5}" srcOrd="0" destOrd="0" presId="urn:microsoft.com/office/officeart/2005/8/layout/hierarchy2"/>
    <dgm:cxn modelId="{7F9DBC4D-84C5-4DB3-8CF6-2E8E729FF804}" type="presParOf" srcId="{82CEA181-BAC2-47B9-87CE-5629ED2D28B5}" destId="{4846642F-F1FD-47BF-9B56-6C3EBB9D7604}" srcOrd="0" destOrd="0" presId="urn:microsoft.com/office/officeart/2005/8/layout/hierarchy2"/>
    <dgm:cxn modelId="{1AF5A2D0-2F11-4930-9633-B7DA85A386A8}" type="presParOf" srcId="{840A242D-A6E5-4FDC-9A56-05696FB082FA}" destId="{5C99089C-4D0C-4053-92E7-62C9651A901A}" srcOrd="1" destOrd="0" presId="urn:microsoft.com/office/officeart/2005/8/layout/hierarchy2"/>
    <dgm:cxn modelId="{F659D6A5-6CDC-4252-BC93-958F35A19472}" type="presParOf" srcId="{5C99089C-4D0C-4053-92E7-62C9651A901A}" destId="{CA5D2BDE-7B4E-4DB9-879D-914C623F6122}" srcOrd="0" destOrd="0" presId="urn:microsoft.com/office/officeart/2005/8/layout/hierarchy2"/>
    <dgm:cxn modelId="{86E97339-56DE-495E-B349-2DB654BCD42A}" type="presParOf" srcId="{5C99089C-4D0C-4053-92E7-62C9651A901A}" destId="{1D71CD7C-E141-45C8-94D5-CDE8FFEAD983}" srcOrd="1" destOrd="0" presId="urn:microsoft.com/office/officeart/2005/8/layout/hierarchy2"/>
    <dgm:cxn modelId="{06CCE055-73E1-4FB6-BB93-4490586D4D3F}" type="presParOf" srcId="{235B8B91-41FD-48DD-8A4F-884D8D363D45}" destId="{45FDF6C8-BF0D-42D2-869D-F0775DD96AA0}" srcOrd="2" destOrd="0" presId="urn:microsoft.com/office/officeart/2005/8/layout/hierarchy2"/>
    <dgm:cxn modelId="{9A788BE6-ECDD-4FB2-8F4A-6E62E6AD0238}" type="presParOf" srcId="{45FDF6C8-BF0D-42D2-869D-F0775DD96AA0}" destId="{FD13BBC2-9F0D-4CB3-812F-16411F7F7C71}" srcOrd="0" destOrd="0" presId="urn:microsoft.com/office/officeart/2005/8/layout/hierarchy2"/>
    <dgm:cxn modelId="{98DACC6C-426D-4C6C-807F-F195402C9C82}" type="presParOf" srcId="{235B8B91-41FD-48DD-8A4F-884D8D363D45}" destId="{613D786E-0781-4BED-9786-53B1BF95895E}" srcOrd="3" destOrd="0" presId="urn:microsoft.com/office/officeart/2005/8/layout/hierarchy2"/>
    <dgm:cxn modelId="{8EC432E0-7D04-4065-A06A-FF3357C4DE76}" type="presParOf" srcId="{613D786E-0781-4BED-9786-53B1BF95895E}" destId="{26D32AEA-8ADB-47EF-8664-75E249B12DB9}" srcOrd="0" destOrd="0" presId="urn:microsoft.com/office/officeart/2005/8/layout/hierarchy2"/>
    <dgm:cxn modelId="{6601CE10-0CEB-43AD-9ADA-1DEA66518327}" type="presParOf" srcId="{613D786E-0781-4BED-9786-53B1BF95895E}" destId="{C74F86F4-FF98-4361-A584-966DE541A268}" srcOrd="1" destOrd="0" presId="urn:microsoft.com/office/officeart/2005/8/layout/hierarchy2"/>
    <dgm:cxn modelId="{FF232243-F13D-4FCA-A6CC-898957BDDC69}" type="presParOf" srcId="{99A85E2A-CB43-4841-92ED-E101CF826EDA}" destId="{E3B89882-FF4B-48CD-A7AF-F9C907A64698}" srcOrd="2" destOrd="0" presId="urn:microsoft.com/office/officeart/2005/8/layout/hierarchy2"/>
    <dgm:cxn modelId="{B65D29B9-3AF9-40A9-A087-D259FB3B0D39}" type="presParOf" srcId="{E3B89882-FF4B-48CD-A7AF-F9C907A64698}" destId="{8CC0A388-C6D8-4916-9441-262690DD0463}" srcOrd="0" destOrd="0" presId="urn:microsoft.com/office/officeart/2005/8/layout/hierarchy2"/>
    <dgm:cxn modelId="{857AD6B7-0770-4B61-99B7-A23666242B08}" type="presParOf" srcId="{99A85E2A-CB43-4841-92ED-E101CF826EDA}" destId="{2CC55127-FBB5-4E27-8212-F1EA4068CBB4}" srcOrd="3" destOrd="0" presId="urn:microsoft.com/office/officeart/2005/8/layout/hierarchy2"/>
    <dgm:cxn modelId="{A00767CC-636E-44B3-9BE5-67985C29BE57}" type="presParOf" srcId="{2CC55127-FBB5-4E27-8212-F1EA4068CBB4}" destId="{7D2B3BEF-D390-405A-8C19-0E9E951985C0}" srcOrd="0" destOrd="0" presId="urn:microsoft.com/office/officeart/2005/8/layout/hierarchy2"/>
    <dgm:cxn modelId="{F26A335E-8DA7-4854-A6B2-E57C192EE69D}" type="presParOf" srcId="{2CC55127-FBB5-4E27-8212-F1EA4068CBB4}" destId="{1DE35602-55C4-4C55-AA06-78DFDFEF4F98}" srcOrd="1" destOrd="0" presId="urn:microsoft.com/office/officeart/2005/8/layout/hierarchy2"/>
    <dgm:cxn modelId="{0DCD992D-8615-4536-829F-2259010FA5DC}" type="presParOf" srcId="{1DE35602-55C4-4C55-AA06-78DFDFEF4F98}" destId="{0665DBE9-2071-42FA-8F5B-9D37AE2F6A84}" srcOrd="0" destOrd="0" presId="urn:microsoft.com/office/officeart/2005/8/layout/hierarchy2"/>
    <dgm:cxn modelId="{D8BB5FAA-4110-4A84-88F3-4FEC5BDB99A8}" type="presParOf" srcId="{0665DBE9-2071-42FA-8F5B-9D37AE2F6A84}" destId="{2349CE19-54CF-4199-8076-DB5AAC048B4D}" srcOrd="0" destOrd="0" presId="urn:microsoft.com/office/officeart/2005/8/layout/hierarchy2"/>
    <dgm:cxn modelId="{06238601-5EF9-427B-9666-736925679A14}" type="presParOf" srcId="{1DE35602-55C4-4C55-AA06-78DFDFEF4F98}" destId="{C0C8BB5F-2B31-47BE-A364-4E6A7D619274}" srcOrd="1" destOrd="0" presId="urn:microsoft.com/office/officeart/2005/8/layout/hierarchy2"/>
    <dgm:cxn modelId="{ECFF152D-3963-4195-9993-65AB8695BACA}" type="presParOf" srcId="{C0C8BB5F-2B31-47BE-A364-4E6A7D619274}" destId="{F5FD64B9-E93D-488D-8979-2557A627F3FF}" srcOrd="0" destOrd="0" presId="urn:microsoft.com/office/officeart/2005/8/layout/hierarchy2"/>
    <dgm:cxn modelId="{2D92E8CA-6506-4968-86A0-2F557E9D8B64}" type="presParOf" srcId="{C0C8BB5F-2B31-47BE-A364-4E6A7D619274}" destId="{C687877A-1199-428B-8CBC-9A0B9416AF8B}"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9FDE78-9E97-419E-8F18-5F9339630F8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674A7489-6A45-4FBE-B3AE-6CDE5607C4DF}">
      <dgm:prSet phldrT="[Texte]"/>
      <dgm:spPr/>
      <dgm:t>
        <a:bodyPr/>
        <a:lstStyle/>
        <a:p>
          <a:r>
            <a:rPr lang="fr-FR"/>
            <a:t>POUR FINANCER LEUR INVESTISSEMENT</a:t>
          </a:r>
        </a:p>
      </dgm:t>
    </dgm:pt>
    <dgm:pt modelId="{0BDA794D-FA02-43FA-932F-B5DAE61D541C}" type="parTrans" cxnId="{E998ADF1-86A1-49D2-9588-6FA9F72541DE}">
      <dgm:prSet/>
      <dgm:spPr/>
      <dgm:t>
        <a:bodyPr/>
        <a:lstStyle/>
        <a:p>
          <a:endParaRPr lang="fr-FR"/>
        </a:p>
      </dgm:t>
    </dgm:pt>
    <dgm:pt modelId="{338E16F7-D99B-4B1B-995A-88AE864493CD}" type="sibTrans" cxnId="{E998ADF1-86A1-49D2-9588-6FA9F72541DE}">
      <dgm:prSet/>
      <dgm:spPr/>
      <dgm:t>
        <a:bodyPr/>
        <a:lstStyle/>
        <a:p>
          <a:endParaRPr lang="fr-FR"/>
        </a:p>
      </dgm:t>
    </dgm:pt>
    <dgm:pt modelId="{254C8ED7-B864-4C8F-92A9-92736479E37F}">
      <dgm:prSet phldrT="[Texte]"/>
      <dgm:spPr/>
      <dgm:t>
        <a:bodyPr/>
        <a:lstStyle/>
        <a:p>
          <a:r>
            <a:rPr lang="fr-FR"/>
            <a:t>FINANCEMENT EXTERNE = BESOIN DE FINANCEMENT</a:t>
          </a:r>
        </a:p>
      </dgm:t>
    </dgm:pt>
    <dgm:pt modelId="{18345E9C-86F7-427E-A6A5-C607B5953A88}" type="parTrans" cxnId="{7DB12123-862C-4548-B310-E2D62E5E0853}">
      <dgm:prSet/>
      <dgm:spPr/>
      <dgm:t>
        <a:bodyPr/>
        <a:lstStyle/>
        <a:p>
          <a:endParaRPr lang="fr-FR"/>
        </a:p>
      </dgm:t>
    </dgm:pt>
    <dgm:pt modelId="{0C68FA02-B8FB-4281-B219-F70F3D6C37EC}" type="sibTrans" cxnId="{7DB12123-862C-4548-B310-E2D62E5E0853}">
      <dgm:prSet/>
      <dgm:spPr/>
      <dgm:t>
        <a:bodyPr/>
        <a:lstStyle/>
        <a:p>
          <a:endParaRPr lang="fr-FR"/>
        </a:p>
      </dgm:t>
    </dgm:pt>
    <dgm:pt modelId="{425CEE40-09F3-4DCA-B749-95E226469422}">
      <dgm:prSet phldrT="[Texte]"/>
      <dgm:spPr/>
      <dgm:t>
        <a:bodyPr/>
        <a:lstStyle/>
        <a:p>
          <a:r>
            <a:rPr lang="fr-FR"/>
            <a:t>EMPRUNTS BANCAIRE</a:t>
          </a:r>
        </a:p>
      </dgm:t>
    </dgm:pt>
    <dgm:pt modelId="{D0F91183-2475-458F-8C0D-0E1DD42ECBA5}" type="parTrans" cxnId="{23B1F80D-79CE-476A-813F-F29C78706CA7}">
      <dgm:prSet/>
      <dgm:spPr/>
      <dgm:t>
        <a:bodyPr/>
        <a:lstStyle/>
        <a:p>
          <a:endParaRPr lang="fr-FR"/>
        </a:p>
      </dgm:t>
    </dgm:pt>
    <dgm:pt modelId="{9EAA4E1C-98AF-4931-ACDD-81AC9B222EDF}" type="sibTrans" cxnId="{23B1F80D-79CE-476A-813F-F29C78706CA7}">
      <dgm:prSet/>
      <dgm:spPr/>
      <dgm:t>
        <a:bodyPr/>
        <a:lstStyle/>
        <a:p>
          <a:endParaRPr lang="fr-FR"/>
        </a:p>
      </dgm:t>
    </dgm:pt>
    <dgm:pt modelId="{5FFE4212-8F0D-4CB5-B10C-EEC6E2829A0C}">
      <dgm:prSet phldrT="[Texte]"/>
      <dgm:spPr/>
      <dgm:t>
        <a:bodyPr/>
        <a:lstStyle/>
        <a:p>
          <a:r>
            <a:rPr lang="fr-FR"/>
            <a:t>MARCHES FIANCIERS</a:t>
          </a:r>
        </a:p>
      </dgm:t>
    </dgm:pt>
    <dgm:pt modelId="{6348A5BF-9727-4231-B6A4-60332122BDA9}" type="parTrans" cxnId="{AB01F971-C992-4964-9A7F-47F58DBFB9D2}">
      <dgm:prSet/>
      <dgm:spPr/>
      <dgm:t>
        <a:bodyPr/>
        <a:lstStyle/>
        <a:p>
          <a:endParaRPr lang="fr-FR"/>
        </a:p>
      </dgm:t>
    </dgm:pt>
    <dgm:pt modelId="{F3D19CD1-E788-4887-B13D-46CF5A01528B}" type="sibTrans" cxnId="{AB01F971-C992-4964-9A7F-47F58DBFB9D2}">
      <dgm:prSet/>
      <dgm:spPr/>
      <dgm:t>
        <a:bodyPr/>
        <a:lstStyle/>
        <a:p>
          <a:endParaRPr lang="fr-FR"/>
        </a:p>
      </dgm:t>
    </dgm:pt>
    <dgm:pt modelId="{C679F1A5-B468-4BB7-801A-27C09E82B89E}">
      <dgm:prSet phldrT="[Texte]"/>
      <dgm:spPr/>
      <dgm:t>
        <a:bodyPr/>
        <a:lstStyle/>
        <a:p>
          <a:r>
            <a:rPr lang="fr-FR"/>
            <a:t>FINANCEMENT INTERNE = AUTOFINANCEMENT</a:t>
          </a:r>
        </a:p>
      </dgm:t>
    </dgm:pt>
    <dgm:pt modelId="{E25AD019-7A4E-429B-91A3-1444A4A90D04}" type="parTrans" cxnId="{198FF36D-1D17-49B3-909D-37D8A8CD1532}">
      <dgm:prSet/>
      <dgm:spPr/>
      <dgm:t>
        <a:bodyPr/>
        <a:lstStyle/>
        <a:p>
          <a:endParaRPr lang="fr-FR"/>
        </a:p>
      </dgm:t>
    </dgm:pt>
    <dgm:pt modelId="{46F8A07D-EC73-4B8E-BEA0-C09D4F6ED871}" type="sibTrans" cxnId="{198FF36D-1D17-49B3-909D-37D8A8CD1532}">
      <dgm:prSet/>
      <dgm:spPr/>
      <dgm:t>
        <a:bodyPr/>
        <a:lstStyle/>
        <a:p>
          <a:endParaRPr lang="fr-FR"/>
        </a:p>
      </dgm:t>
    </dgm:pt>
    <dgm:pt modelId="{E4F04754-C00D-45E2-81C1-FECC252A93BF}">
      <dgm:prSet/>
      <dgm:spPr/>
      <dgm:t>
        <a:bodyPr/>
        <a:lstStyle/>
        <a:p>
          <a:r>
            <a:rPr lang="fr-FR"/>
            <a:t>OBLIGATIONS</a:t>
          </a:r>
        </a:p>
      </dgm:t>
    </dgm:pt>
    <dgm:pt modelId="{7851A393-3186-4E5E-8709-05A2BD819905}" type="parTrans" cxnId="{9DF3A23B-E7CE-425C-B4C0-9B4E425662E7}">
      <dgm:prSet/>
      <dgm:spPr/>
      <dgm:t>
        <a:bodyPr/>
        <a:lstStyle/>
        <a:p>
          <a:endParaRPr lang="fr-FR"/>
        </a:p>
      </dgm:t>
    </dgm:pt>
    <dgm:pt modelId="{8488E822-E2D3-4407-BB90-A590C1666CCB}" type="sibTrans" cxnId="{9DF3A23B-E7CE-425C-B4C0-9B4E425662E7}">
      <dgm:prSet/>
      <dgm:spPr/>
      <dgm:t>
        <a:bodyPr/>
        <a:lstStyle/>
        <a:p>
          <a:endParaRPr lang="fr-FR"/>
        </a:p>
      </dgm:t>
    </dgm:pt>
    <dgm:pt modelId="{77C082FB-45BE-46E8-A735-3F3EA8DCD92D}">
      <dgm:prSet/>
      <dgm:spPr/>
      <dgm:t>
        <a:bodyPr/>
        <a:lstStyle/>
        <a:p>
          <a:r>
            <a:rPr lang="fr-FR"/>
            <a:t>ACTIONS</a:t>
          </a:r>
        </a:p>
      </dgm:t>
    </dgm:pt>
    <dgm:pt modelId="{3EFC5EC2-5275-4AE2-8A5B-534124DA263F}" type="parTrans" cxnId="{AFC7EC46-7C1E-4B20-997D-C137190CE443}">
      <dgm:prSet/>
      <dgm:spPr/>
      <dgm:t>
        <a:bodyPr/>
        <a:lstStyle/>
        <a:p>
          <a:endParaRPr lang="fr-FR"/>
        </a:p>
      </dgm:t>
    </dgm:pt>
    <dgm:pt modelId="{27E308E2-C78F-4B7E-8697-5A44D5396A16}" type="sibTrans" cxnId="{AFC7EC46-7C1E-4B20-997D-C137190CE443}">
      <dgm:prSet/>
      <dgm:spPr/>
      <dgm:t>
        <a:bodyPr/>
        <a:lstStyle/>
        <a:p>
          <a:endParaRPr lang="fr-FR"/>
        </a:p>
      </dgm:t>
    </dgm:pt>
    <dgm:pt modelId="{A5018163-FBBC-4D9E-B470-3F70B7E13310}" type="pres">
      <dgm:prSet presAssocID="{F59FDE78-9E97-419E-8F18-5F9339630F8A}" presName="diagram" presStyleCnt="0">
        <dgm:presLayoutVars>
          <dgm:chPref val="1"/>
          <dgm:dir/>
          <dgm:animOne val="branch"/>
          <dgm:animLvl val="lvl"/>
          <dgm:resizeHandles val="exact"/>
        </dgm:presLayoutVars>
      </dgm:prSet>
      <dgm:spPr/>
    </dgm:pt>
    <dgm:pt modelId="{B36A7F18-267A-476E-92DC-B1DCB59FDA5B}" type="pres">
      <dgm:prSet presAssocID="{674A7489-6A45-4FBE-B3AE-6CDE5607C4DF}" presName="root1" presStyleCnt="0"/>
      <dgm:spPr/>
    </dgm:pt>
    <dgm:pt modelId="{40A8C7E2-A9ED-4BA9-97D1-EB9D1E173C34}" type="pres">
      <dgm:prSet presAssocID="{674A7489-6A45-4FBE-B3AE-6CDE5607C4DF}" presName="LevelOneTextNode" presStyleLbl="node0" presStyleIdx="0" presStyleCnt="1">
        <dgm:presLayoutVars>
          <dgm:chPref val="3"/>
        </dgm:presLayoutVars>
      </dgm:prSet>
      <dgm:spPr/>
    </dgm:pt>
    <dgm:pt modelId="{F968CDD7-648D-457B-8377-DBDE8BC80D8A}" type="pres">
      <dgm:prSet presAssocID="{674A7489-6A45-4FBE-B3AE-6CDE5607C4DF}" presName="level2hierChild" presStyleCnt="0"/>
      <dgm:spPr/>
    </dgm:pt>
    <dgm:pt modelId="{0CE91A09-3E37-4D3B-8E78-2A6BED2F00D6}" type="pres">
      <dgm:prSet presAssocID="{18345E9C-86F7-427E-A6A5-C607B5953A88}" presName="conn2-1" presStyleLbl="parChTrans1D2" presStyleIdx="0" presStyleCnt="2"/>
      <dgm:spPr/>
    </dgm:pt>
    <dgm:pt modelId="{0A44DE6D-F165-403B-A7F2-D1719FDA81A8}" type="pres">
      <dgm:prSet presAssocID="{18345E9C-86F7-427E-A6A5-C607B5953A88}" presName="connTx" presStyleLbl="parChTrans1D2" presStyleIdx="0" presStyleCnt="2"/>
      <dgm:spPr/>
    </dgm:pt>
    <dgm:pt modelId="{ABF29520-3BD5-46C1-8DF2-7B6381CD44A9}" type="pres">
      <dgm:prSet presAssocID="{254C8ED7-B864-4C8F-92A9-92736479E37F}" presName="root2" presStyleCnt="0"/>
      <dgm:spPr/>
    </dgm:pt>
    <dgm:pt modelId="{240B6729-E6CD-4264-8692-71CD275AE145}" type="pres">
      <dgm:prSet presAssocID="{254C8ED7-B864-4C8F-92A9-92736479E37F}" presName="LevelTwoTextNode" presStyleLbl="node2" presStyleIdx="0" presStyleCnt="2">
        <dgm:presLayoutVars>
          <dgm:chPref val="3"/>
        </dgm:presLayoutVars>
      </dgm:prSet>
      <dgm:spPr/>
    </dgm:pt>
    <dgm:pt modelId="{D8A99992-48FC-4B9D-863B-1C7A8C097364}" type="pres">
      <dgm:prSet presAssocID="{254C8ED7-B864-4C8F-92A9-92736479E37F}" presName="level3hierChild" presStyleCnt="0"/>
      <dgm:spPr/>
    </dgm:pt>
    <dgm:pt modelId="{A997380C-6351-4197-9CB5-2503DFB41422}" type="pres">
      <dgm:prSet presAssocID="{D0F91183-2475-458F-8C0D-0E1DD42ECBA5}" presName="conn2-1" presStyleLbl="parChTrans1D3" presStyleIdx="0" presStyleCnt="2"/>
      <dgm:spPr/>
    </dgm:pt>
    <dgm:pt modelId="{01FA910A-19C0-45C8-9E7B-BB3364C97420}" type="pres">
      <dgm:prSet presAssocID="{D0F91183-2475-458F-8C0D-0E1DD42ECBA5}" presName="connTx" presStyleLbl="parChTrans1D3" presStyleIdx="0" presStyleCnt="2"/>
      <dgm:spPr/>
    </dgm:pt>
    <dgm:pt modelId="{F65CF1AF-12A7-4F04-A889-3FE601CB5A92}" type="pres">
      <dgm:prSet presAssocID="{425CEE40-09F3-4DCA-B749-95E226469422}" presName="root2" presStyleCnt="0"/>
      <dgm:spPr/>
    </dgm:pt>
    <dgm:pt modelId="{BDAE5F2D-D28D-4EE2-81AD-FFC8FD447ADC}" type="pres">
      <dgm:prSet presAssocID="{425CEE40-09F3-4DCA-B749-95E226469422}" presName="LevelTwoTextNode" presStyleLbl="node3" presStyleIdx="0" presStyleCnt="2">
        <dgm:presLayoutVars>
          <dgm:chPref val="3"/>
        </dgm:presLayoutVars>
      </dgm:prSet>
      <dgm:spPr/>
    </dgm:pt>
    <dgm:pt modelId="{736BD37D-E90F-481C-8491-C0DC316C8B53}" type="pres">
      <dgm:prSet presAssocID="{425CEE40-09F3-4DCA-B749-95E226469422}" presName="level3hierChild" presStyleCnt="0"/>
      <dgm:spPr/>
    </dgm:pt>
    <dgm:pt modelId="{173E9120-3BC1-4210-8007-96DFF4DFCBA3}" type="pres">
      <dgm:prSet presAssocID="{6348A5BF-9727-4231-B6A4-60332122BDA9}" presName="conn2-1" presStyleLbl="parChTrans1D3" presStyleIdx="1" presStyleCnt="2"/>
      <dgm:spPr/>
    </dgm:pt>
    <dgm:pt modelId="{1D6022CA-F5AD-4283-A2E2-A6526CBF74DD}" type="pres">
      <dgm:prSet presAssocID="{6348A5BF-9727-4231-B6A4-60332122BDA9}" presName="connTx" presStyleLbl="parChTrans1D3" presStyleIdx="1" presStyleCnt="2"/>
      <dgm:spPr/>
    </dgm:pt>
    <dgm:pt modelId="{91CF7179-4917-4680-8889-F0D8C988F9F0}" type="pres">
      <dgm:prSet presAssocID="{5FFE4212-8F0D-4CB5-B10C-EEC6E2829A0C}" presName="root2" presStyleCnt="0"/>
      <dgm:spPr/>
    </dgm:pt>
    <dgm:pt modelId="{E8CBDB76-5D55-4DC1-BA87-C3ECD4D09244}" type="pres">
      <dgm:prSet presAssocID="{5FFE4212-8F0D-4CB5-B10C-EEC6E2829A0C}" presName="LevelTwoTextNode" presStyleLbl="node3" presStyleIdx="1" presStyleCnt="2">
        <dgm:presLayoutVars>
          <dgm:chPref val="3"/>
        </dgm:presLayoutVars>
      </dgm:prSet>
      <dgm:spPr/>
    </dgm:pt>
    <dgm:pt modelId="{79770FA5-0D5B-4E08-8234-AAA7A54F4A6B}" type="pres">
      <dgm:prSet presAssocID="{5FFE4212-8F0D-4CB5-B10C-EEC6E2829A0C}" presName="level3hierChild" presStyleCnt="0"/>
      <dgm:spPr/>
    </dgm:pt>
    <dgm:pt modelId="{B51C08C2-38E6-4D7B-9981-9DCF21969F61}" type="pres">
      <dgm:prSet presAssocID="{7851A393-3186-4E5E-8709-05A2BD819905}" presName="conn2-1" presStyleLbl="parChTrans1D4" presStyleIdx="0" presStyleCnt="2"/>
      <dgm:spPr/>
    </dgm:pt>
    <dgm:pt modelId="{EE996F28-5807-4C99-8413-D382DB66065D}" type="pres">
      <dgm:prSet presAssocID="{7851A393-3186-4E5E-8709-05A2BD819905}" presName="connTx" presStyleLbl="parChTrans1D4" presStyleIdx="0" presStyleCnt="2"/>
      <dgm:spPr/>
    </dgm:pt>
    <dgm:pt modelId="{FB481579-4BEC-4717-9CAC-64FC5C6C4BB6}" type="pres">
      <dgm:prSet presAssocID="{E4F04754-C00D-45E2-81C1-FECC252A93BF}" presName="root2" presStyleCnt="0"/>
      <dgm:spPr/>
    </dgm:pt>
    <dgm:pt modelId="{5A480188-A38B-4412-887A-899D154BAF8C}" type="pres">
      <dgm:prSet presAssocID="{E4F04754-C00D-45E2-81C1-FECC252A93BF}" presName="LevelTwoTextNode" presStyleLbl="node4" presStyleIdx="0" presStyleCnt="2">
        <dgm:presLayoutVars>
          <dgm:chPref val="3"/>
        </dgm:presLayoutVars>
      </dgm:prSet>
      <dgm:spPr/>
    </dgm:pt>
    <dgm:pt modelId="{7818ADBE-5532-4F67-BE8B-B4422EB8DDE8}" type="pres">
      <dgm:prSet presAssocID="{E4F04754-C00D-45E2-81C1-FECC252A93BF}" presName="level3hierChild" presStyleCnt="0"/>
      <dgm:spPr/>
    </dgm:pt>
    <dgm:pt modelId="{D239EC19-F4D3-4885-A6D6-72FA8B9AF630}" type="pres">
      <dgm:prSet presAssocID="{3EFC5EC2-5275-4AE2-8A5B-534124DA263F}" presName="conn2-1" presStyleLbl="parChTrans1D4" presStyleIdx="1" presStyleCnt="2"/>
      <dgm:spPr/>
    </dgm:pt>
    <dgm:pt modelId="{ECF2549B-93B9-4C0A-9C7A-499B88F87E7C}" type="pres">
      <dgm:prSet presAssocID="{3EFC5EC2-5275-4AE2-8A5B-534124DA263F}" presName="connTx" presStyleLbl="parChTrans1D4" presStyleIdx="1" presStyleCnt="2"/>
      <dgm:spPr/>
    </dgm:pt>
    <dgm:pt modelId="{91BA8475-7941-492A-99E9-47A0CA2A5E27}" type="pres">
      <dgm:prSet presAssocID="{77C082FB-45BE-46E8-A735-3F3EA8DCD92D}" presName="root2" presStyleCnt="0"/>
      <dgm:spPr/>
    </dgm:pt>
    <dgm:pt modelId="{AD852658-5DDD-48CC-8F6D-58CB3743B494}" type="pres">
      <dgm:prSet presAssocID="{77C082FB-45BE-46E8-A735-3F3EA8DCD92D}" presName="LevelTwoTextNode" presStyleLbl="node4" presStyleIdx="1" presStyleCnt="2">
        <dgm:presLayoutVars>
          <dgm:chPref val="3"/>
        </dgm:presLayoutVars>
      </dgm:prSet>
      <dgm:spPr/>
    </dgm:pt>
    <dgm:pt modelId="{06077325-93D3-44F4-A08F-D29AE20ADB41}" type="pres">
      <dgm:prSet presAssocID="{77C082FB-45BE-46E8-A735-3F3EA8DCD92D}" presName="level3hierChild" presStyleCnt="0"/>
      <dgm:spPr/>
    </dgm:pt>
    <dgm:pt modelId="{310A9468-28B0-4A3C-B250-FFB78D1BC669}" type="pres">
      <dgm:prSet presAssocID="{E25AD019-7A4E-429B-91A3-1444A4A90D04}" presName="conn2-1" presStyleLbl="parChTrans1D2" presStyleIdx="1" presStyleCnt="2"/>
      <dgm:spPr/>
    </dgm:pt>
    <dgm:pt modelId="{1379B1C7-B9CA-4CEA-BE61-C2C8C0947872}" type="pres">
      <dgm:prSet presAssocID="{E25AD019-7A4E-429B-91A3-1444A4A90D04}" presName="connTx" presStyleLbl="parChTrans1D2" presStyleIdx="1" presStyleCnt="2"/>
      <dgm:spPr/>
    </dgm:pt>
    <dgm:pt modelId="{77063F6B-10B0-4942-B4D6-9C6B05EB3EC1}" type="pres">
      <dgm:prSet presAssocID="{C679F1A5-B468-4BB7-801A-27C09E82B89E}" presName="root2" presStyleCnt="0"/>
      <dgm:spPr/>
    </dgm:pt>
    <dgm:pt modelId="{A293FE82-FD46-418B-98F1-4991CFD2B49A}" type="pres">
      <dgm:prSet presAssocID="{C679F1A5-B468-4BB7-801A-27C09E82B89E}" presName="LevelTwoTextNode" presStyleLbl="node2" presStyleIdx="1" presStyleCnt="2">
        <dgm:presLayoutVars>
          <dgm:chPref val="3"/>
        </dgm:presLayoutVars>
      </dgm:prSet>
      <dgm:spPr/>
    </dgm:pt>
    <dgm:pt modelId="{F483FB37-7085-472F-9C67-DA0808928AA7}" type="pres">
      <dgm:prSet presAssocID="{C679F1A5-B468-4BB7-801A-27C09E82B89E}" presName="level3hierChild" presStyleCnt="0"/>
      <dgm:spPr/>
    </dgm:pt>
  </dgm:ptLst>
  <dgm:cxnLst>
    <dgm:cxn modelId="{80E46A00-C348-4294-9DF9-A79D90F3B489}" type="presOf" srcId="{77C082FB-45BE-46E8-A735-3F3EA8DCD92D}" destId="{AD852658-5DDD-48CC-8F6D-58CB3743B494}" srcOrd="0" destOrd="0" presId="urn:microsoft.com/office/officeart/2005/8/layout/hierarchy2"/>
    <dgm:cxn modelId="{5FF0DB0D-7F27-4EFE-9D67-494425E76431}" type="presOf" srcId="{7851A393-3186-4E5E-8709-05A2BD819905}" destId="{EE996F28-5807-4C99-8413-D382DB66065D}" srcOrd="1" destOrd="0" presId="urn:microsoft.com/office/officeart/2005/8/layout/hierarchy2"/>
    <dgm:cxn modelId="{23B1F80D-79CE-476A-813F-F29C78706CA7}" srcId="{254C8ED7-B864-4C8F-92A9-92736479E37F}" destId="{425CEE40-09F3-4DCA-B749-95E226469422}" srcOrd="0" destOrd="0" parTransId="{D0F91183-2475-458F-8C0D-0E1DD42ECBA5}" sibTransId="{9EAA4E1C-98AF-4931-ACDD-81AC9B222EDF}"/>
    <dgm:cxn modelId="{60D40A13-0B0F-4328-B785-689E348548EF}" type="presOf" srcId="{674A7489-6A45-4FBE-B3AE-6CDE5607C4DF}" destId="{40A8C7E2-A9ED-4BA9-97D1-EB9D1E173C34}" srcOrd="0" destOrd="0" presId="urn:microsoft.com/office/officeart/2005/8/layout/hierarchy2"/>
    <dgm:cxn modelId="{959E3515-BD29-41D4-A16D-C229E5BA958B}" type="presOf" srcId="{18345E9C-86F7-427E-A6A5-C607B5953A88}" destId="{0CE91A09-3E37-4D3B-8E78-2A6BED2F00D6}" srcOrd="0" destOrd="0" presId="urn:microsoft.com/office/officeart/2005/8/layout/hierarchy2"/>
    <dgm:cxn modelId="{8B62F51B-B1DB-4870-AE48-FA785163E22D}" type="presOf" srcId="{E4F04754-C00D-45E2-81C1-FECC252A93BF}" destId="{5A480188-A38B-4412-887A-899D154BAF8C}" srcOrd="0" destOrd="0" presId="urn:microsoft.com/office/officeart/2005/8/layout/hierarchy2"/>
    <dgm:cxn modelId="{5CF5131E-1E08-4FAF-8663-4C21E73B0E5E}" type="presOf" srcId="{D0F91183-2475-458F-8C0D-0E1DD42ECBA5}" destId="{A997380C-6351-4197-9CB5-2503DFB41422}" srcOrd="0" destOrd="0" presId="urn:microsoft.com/office/officeart/2005/8/layout/hierarchy2"/>
    <dgm:cxn modelId="{7DB12123-862C-4548-B310-E2D62E5E0853}" srcId="{674A7489-6A45-4FBE-B3AE-6CDE5607C4DF}" destId="{254C8ED7-B864-4C8F-92A9-92736479E37F}" srcOrd="0" destOrd="0" parTransId="{18345E9C-86F7-427E-A6A5-C607B5953A88}" sibTransId="{0C68FA02-B8FB-4281-B219-F70F3D6C37EC}"/>
    <dgm:cxn modelId="{320F9526-8E38-4870-BF73-DFC65F846A8E}" type="presOf" srcId="{D0F91183-2475-458F-8C0D-0E1DD42ECBA5}" destId="{01FA910A-19C0-45C8-9E7B-BB3364C97420}" srcOrd="1" destOrd="0" presId="urn:microsoft.com/office/officeart/2005/8/layout/hierarchy2"/>
    <dgm:cxn modelId="{9DF3A23B-E7CE-425C-B4C0-9B4E425662E7}" srcId="{5FFE4212-8F0D-4CB5-B10C-EEC6E2829A0C}" destId="{E4F04754-C00D-45E2-81C1-FECC252A93BF}" srcOrd="0" destOrd="0" parTransId="{7851A393-3186-4E5E-8709-05A2BD819905}" sibTransId="{8488E822-E2D3-4407-BB90-A590C1666CCB}"/>
    <dgm:cxn modelId="{3FE08F46-61E0-48AF-B573-ADD556B58D24}" type="presOf" srcId="{F59FDE78-9E97-419E-8F18-5F9339630F8A}" destId="{A5018163-FBBC-4D9E-B470-3F70B7E13310}" srcOrd="0" destOrd="0" presId="urn:microsoft.com/office/officeart/2005/8/layout/hierarchy2"/>
    <dgm:cxn modelId="{AFC7EC46-7C1E-4B20-997D-C137190CE443}" srcId="{5FFE4212-8F0D-4CB5-B10C-EEC6E2829A0C}" destId="{77C082FB-45BE-46E8-A735-3F3EA8DCD92D}" srcOrd="1" destOrd="0" parTransId="{3EFC5EC2-5275-4AE2-8A5B-534124DA263F}" sibTransId="{27E308E2-C78F-4B7E-8697-5A44D5396A16}"/>
    <dgm:cxn modelId="{A78D1267-E41E-4BFC-84FB-50ED38D74007}" type="presOf" srcId="{254C8ED7-B864-4C8F-92A9-92736479E37F}" destId="{240B6729-E6CD-4264-8692-71CD275AE145}" srcOrd="0" destOrd="0" presId="urn:microsoft.com/office/officeart/2005/8/layout/hierarchy2"/>
    <dgm:cxn modelId="{AABE6F67-B4F3-4CDB-93B5-DC9FB6055545}" type="presOf" srcId="{3EFC5EC2-5275-4AE2-8A5B-534124DA263F}" destId="{ECF2549B-93B9-4C0A-9C7A-499B88F87E7C}" srcOrd="1" destOrd="0" presId="urn:microsoft.com/office/officeart/2005/8/layout/hierarchy2"/>
    <dgm:cxn modelId="{B3B57D49-3D9F-48E3-9CD8-77A62ED60BF0}" type="presOf" srcId="{C679F1A5-B468-4BB7-801A-27C09E82B89E}" destId="{A293FE82-FD46-418B-98F1-4991CFD2B49A}" srcOrd="0" destOrd="0" presId="urn:microsoft.com/office/officeart/2005/8/layout/hierarchy2"/>
    <dgm:cxn modelId="{198FF36D-1D17-49B3-909D-37D8A8CD1532}" srcId="{674A7489-6A45-4FBE-B3AE-6CDE5607C4DF}" destId="{C679F1A5-B468-4BB7-801A-27C09E82B89E}" srcOrd="1" destOrd="0" parTransId="{E25AD019-7A4E-429B-91A3-1444A4A90D04}" sibTransId="{46F8A07D-EC73-4B8E-BEA0-C09D4F6ED871}"/>
    <dgm:cxn modelId="{AB01F971-C992-4964-9A7F-47F58DBFB9D2}" srcId="{254C8ED7-B864-4C8F-92A9-92736479E37F}" destId="{5FFE4212-8F0D-4CB5-B10C-EEC6E2829A0C}" srcOrd="1" destOrd="0" parTransId="{6348A5BF-9727-4231-B6A4-60332122BDA9}" sibTransId="{F3D19CD1-E788-4887-B13D-46CF5A01528B}"/>
    <dgm:cxn modelId="{2E727555-D657-4FD9-ACEB-AC04CF32AD9E}" type="presOf" srcId="{E25AD019-7A4E-429B-91A3-1444A4A90D04}" destId="{1379B1C7-B9CA-4CEA-BE61-C2C8C0947872}" srcOrd="1" destOrd="0" presId="urn:microsoft.com/office/officeart/2005/8/layout/hierarchy2"/>
    <dgm:cxn modelId="{35E00086-C8E6-4D67-BCB5-C7F27791A53A}" type="presOf" srcId="{18345E9C-86F7-427E-A6A5-C607B5953A88}" destId="{0A44DE6D-F165-403B-A7F2-D1719FDA81A8}" srcOrd="1" destOrd="0" presId="urn:microsoft.com/office/officeart/2005/8/layout/hierarchy2"/>
    <dgm:cxn modelId="{75A5C1A9-FECC-4DB7-A54D-3775B56C3C27}" type="presOf" srcId="{425CEE40-09F3-4DCA-B749-95E226469422}" destId="{BDAE5F2D-D28D-4EE2-81AD-FFC8FD447ADC}" srcOrd="0" destOrd="0" presId="urn:microsoft.com/office/officeart/2005/8/layout/hierarchy2"/>
    <dgm:cxn modelId="{269A46CF-4821-43A7-8B48-E0242C7AE781}" type="presOf" srcId="{6348A5BF-9727-4231-B6A4-60332122BDA9}" destId="{173E9120-3BC1-4210-8007-96DFF4DFCBA3}" srcOrd="0" destOrd="0" presId="urn:microsoft.com/office/officeart/2005/8/layout/hierarchy2"/>
    <dgm:cxn modelId="{6C0283CF-35C9-4594-8F88-A3E632981C37}" type="presOf" srcId="{E25AD019-7A4E-429B-91A3-1444A4A90D04}" destId="{310A9468-28B0-4A3C-B250-FFB78D1BC669}" srcOrd="0" destOrd="0" presId="urn:microsoft.com/office/officeart/2005/8/layout/hierarchy2"/>
    <dgm:cxn modelId="{93CA71D0-B003-4AE0-86F1-A2B02FE6A4E6}" type="presOf" srcId="{6348A5BF-9727-4231-B6A4-60332122BDA9}" destId="{1D6022CA-F5AD-4283-A2E2-A6526CBF74DD}" srcOrd="1" destOrd="0" presId="urn:microsoft.com/office/officeart/2005/8/layout/hierarchy2"/>
    <dgm:cxn modelId="{791708DF-C8E7-44B2-8003-932C31FF828F}" type="presOf" srcId="{3EFC5EC2-5275-4AE2-8A5B-534124DA263F}" destId="{D239EC19-F4D3-4885-A6D6-72FA8B9AF630}" srcOrd="0" destOrd="0" presId="urn:microsoft.com/office/officeart/2005/8/layout/hierarchy2"/>
    <dgm:cxn modelId="{39A113EA-DCB0-417F-8ABB-EBC2CBDAA8CF}" type="presOf" srcId="{5FFE4212-8F0D-4CB5-B10C-EEC6E2829A0C}" destId="{E8CBDB76-5D55-4DC1-BA87-C3ECD4D09244}" srcOrd="0" destOrd="0" presId="urn:microsoft.com/office/officeart/2005/8/layout/hierarchy2"/>
    <dgm:cxn modelId="{E998ADF1-86A1-49D2-9588-6FA9F72541DE}" srcId="{F59FDE78-9E97-419E-8F18-5F9339630F8A}" destId="{674A7489-6A45-4FBE-B3AE-6CDE5607C4DF}" srcOrd="0" destOrd="0" parTransId="{0BDA794D-FA02-43FA-932F-B5DAE61D541C}" sibTransId="{338E16F7-D99B-4B1B-995A-88AE864493CD}"/>
    <dgm:cxn modelId="{2CCF03FC-D976-4655-8FE1-260C9862B51F}" type="presOf" srcId="{7851A393-3186-4E5E-8709-05A2BD819905}" destId="{B51C08C2-38E6-4D7B-9981-9DCF21969F61}" srcOrd="0" destOrd="0" presId="urn:microsoft.com/office/officeart/2005/8/layout/hierarchy2"/>
    <dgm:cxn modelId="{AEEFA928-592B-450E-B3F2-8914CFAACDB1}" type="presParOf" srcId="{A5018163-FBBC-4D9E-B470-3F70B7E13310}" destId="{B36A7F18-267A-476E-92DC-B1DCB59FDA5B}" srcOrd="0" destOrd="0" presId="urn:microsoft.com/office/officeart/2005/8/layout/hierarchy2"/>
    <dgm:cxn modelId="{1F497A8A-7DFC-41B0-8C88-A85AF36C44B6}" type="presParOf" srcId="{B36A7F18-267A-476E-92DC-B1DCB59FDA5B}" destId="{40A8C7E2-A9ED-4BA9-97D1-EB9D1E173C34}" srcOrd="0" destOrd="0" presId="urn:microsoft.com/office/officeart/2005/8/layout/hierarchy2"/>
    <dgm:cxn modelId="{DEBDBBFD-CB3C-4605-9A8F-604620FA23EA}" type="presParOf" srcId="{B36A7F18-267A-476E-92DC-B1DCB59FDA5B}" destId="{F968CDD7-648D-457B-8377-DBDE8BC80D8A}" srcOrd="1" destOrd="0" presId="urn:microsoft.com/office/officeart/2005/8/layout/hierarchy2"/>
    <dgm:cxn modelId="{5BEA0603-494D-4559-A50A-F70DBE152908}" type="presParOf" srcId="{F968CDD7-648D-457B-8377-DBDE8BC80D8A}" destId="{0CE91A09-3E37-4D3B-8E78-2A6BED2F00D6}" srcOrd="0" destOrd="0" presId="urn:microsoft.com/office/officeart/2005/8/layout/hierarchy2"/>
    <dgm:cxn modelId="{77A4AF14-4662-4133-83EA-8D7A563BB479}" type="presParOf" srcId="{0CE91A09-3E37-4D3B-8E78-2A6BED2F00D6}" destId="{0A44DE6D-F165-403B-A7F2-D1719FDA81A8}" srcOrd="0" destOrd="0" presId="urn:microsoft.com/office/officeart/2005/8/layout/hierarchy2"/>
    <dgm:cxn modelId="{C73E8C8F-7867-48F4-8C34-89894235533E}" type="presParOf" srcId="{F968CDD7-648D-457B-8377-DBDE8BC80D8A}" destId="{ABF29520-3BD5-46C1-8DF2-7B6381CD44A9}" srcOrd="1" destOrd="0" presId="urn:microsoft.com/office/officeart/2005/8/layout/hierarchy2"/>
    <dgm:cxn modelId="{68577A12-A1CE-40FD-8389-BADFC9A164F8}" type="presParOf" srcId="{ABF29520-3BD5-46C1-8DF2-7B6381CD44A9}" destId="{240B6729-E6CD-4264-8692-71CD275AE145}" srcOrd="0" destOrd="0" presId="urn:microsoft.com/office/officeart/2005/8/layout/hierarchy2"/>
    <dgm:cxn modelId="{3D9CCA73-B8DD-48BB-832B-7F4833E58504}" type="presParOf" srcId="{ABF29520-3BD5-46C1-8DF2-7B6381CD44A9}" destId="{D8A99992-48FC-4B9D-863B-1C7A8C097364}" srcOrd="1" destOrd="0" presId="urn:microsoft.com/office/officeart/2005/8/layout/hierarchy2"/>
    <dgm:cxn modelId="{8D757ADA-143A-4434-8250-2489D6D79C47}" type="presParOf" srcId="{D8A99992-48FC-4B9D-863B-1C7A8C097364}" destId="{A997380C-6351-4197-9CB5-2503DFB41422}" srcOrd="0" destOrd="0" presId="urn:microsoft.com/office/officeart/2005/8/layout/hierarchy2"/>
    <dgm:cxn modelId="{90F36259-F7CB-4108-9838-FC173EFE5CF9}" type="presParOf" srcId="{A997380C-6351-4197-9CB5-2503DFB41422}" destId="{01FA910A-19C0-45C8-9E7B-BB3364C97420}" srcOrd="0" destOrd="0" presId="urn:microsoft.com/office/officeart/2005/8/layout/hierarchy2"/>
    <dgm:cxn modelId="{0E0F5F62-B386-4ECD-9D5B-222C5931269B}" type="presParOf" srcId="{D8A99992-48FC-4B9D-863B-1C7A8C097364}" destId="{F65CF1AF-12A7-4F04-A889-3FE601CB5A92}" srcOrd="1" destOrd="0" presId="urn:microsoft.com/office/officeart/2005/8/layout/hierarchy2"/>
    <dgm:cxn modelId="{BA12DADE-1377-48D6-8F98-93B236E4926D}" type="presParOf" srcId="{F65CF1AF-12A7-4F04-A889-3FE601CB5A92}" destId="{BDAE5F2D-D28D-4EE2-81AD-FFC8FD447ADC}" srcOrd="0" destOrd="0" presId="urn:microsoft.com/office/officeart/2005/8/layout/hierarchy2"/>
    <dgm:cxn modelId="{3AF5ED96-2C95-436B-B8F7-2E88B764BE44}" type="presParOf" srcId="{F65CF1AF-12A7-4F04-A889-3FE601CB5A92}" destId="{736BD37D-E90F-481C-8491-C0DC316C8B53}" srcOrd="1" destOrd="0" presId="urn:microsoft.com/office/officeart/2005/8/layout/hierarchy2"/>
    <dgm:cxn modelId="{1B9B9F02-88A0-4430-8467-8D50F57B45A1}" type="presParOf" srcId="{D8A99992-48FC-4B9D-863B-1C7A8C097364}" destId="{173E9120-3BC1-4210-8007-96DFF4DFCBA3}" srcOrd="2" destOrd="0" presId="urn:microsoft.com/office/officeart/2005/8/layout/hierarchy2"/>
    <dgm:cxn modelId="{D700597D-1FFF-424B-A850-217B10D3E21C}" type="presParOf" srcId="{173E9120-3BC1-4210-8007-96DFF4DFCBA3}" destId="{1D6022CA-F5AD-4283-A2E2-A6526CBF74DD}" srcOrd="0" destOrd="0" presId="urn:microsoft.com/office/officeart/2005/8/layout/hierarchy2"/>
    <dgm:cxn modelId="{9F6C6320-7E9F-4E03-A94D-D9B38CACDB05}" type="presParOf" srcId="{D8A99992-48FC-4B9D-863B-1C7A8C097364}" destId="{91CF7179-4917-4680-8889-F0D8C988F9F0}" srcOrd="3" destOrd="0" presId="urn:microsoft.com/office/officeart/2005/8/layout/hierarchy2"/>
    <dgm:cxn modelId="{1A44F590-4C8C-41D0-A5B8-E260C848616D}" type="presParOf" srcId="{91CF7179-4917-4680-8889-F0D8C988F9F0}" destId="{E8CBDB76-5D55-4DC1-BA87-C3ECD4D09244}" srcOrd="0" destOrd="0" presId="urn:microsoft.com/office/officeart/2005/8/layout/hierarchy2"/>
    <dgm:cxn modelId="{A1F46A9B-A973-404C-8A0D-773DB3E6BC01}" type="presParOf" srcId="{91CF7179-4917-4680-8889-F0D8C988F9F0}" destId="{79770FA5-0D5B-4E08-8234-AAA7A54F4A6B}" srcOrd="1" destOrd="0" presId="urn:microsoft.com/office/officeart/2005/8/layout/hierarchy2"/>
    <dgm:cxn modelId="{F95C6893-4A80-4FF3-AF50-3D9E770653A1}" type="presParOf" srcId="{79770FA5-0D5B-4E08-8234-AAA7A54F4A6B}" destId="{B51C08C2-38E6-4D7B-9981-9DCF21969F61}" srcOrd="0" destOrd="0" presId="urn:microsoft.com/office/officeart/2005/8/layout/hierarchy2"/>
    <dgm:cxn modelId="{D455D6D4-9889-4B3C-B8D7-D1B5D6C6863A}" type="presParOf" srcId="{B51C08C2-38E6-4D7B-9981-9DCF21969F61}" destId="{EE996F28-5807-4C99-8413-D382DB66065D}" srcOrd="0" destOrd="0" presId="urn:microsoft.com/office/officeart/2005/8/layout/hierarchy2"/>
    <dgm:cxn modelId="{EB656EB3-FC31-48D9-A4BC-110F00BCEA35}" type="presParOf" srcId="{79770FA5-0D5B-4E08-8234-AAA7A54F4A6B}" destId="{FB481579-4BEC-4717-9CAC-64FC5C6C4BB6}" srcOrd="1" destOrd="0" presId="urn:microsoft.com/office/officeart/2005/8/layout/hierarchy2"/>
    <dgm:cxn modelId="{80913D4E-29C5-4EE3-94DB-FDF21D5C8FB5}" type="presParOf" srcId="{FB481579-4BEC-4717-9CAC-64FC5C6C4BB6}" destId="{5A480188-A38B-4412-887A-899D154BAF8C}" srcOrd="0" destOrd="0" presId="urn:microsoft.com/office/officeart/2005/8/layout/hierarchy2"/>
    <dgm:cxn modelId="{4C3D3BC1-78C6-4417-9DE9-0D4A211C39A6}" type="presParOf" srcId="{FB481579-4BEC-4717-9CAC-64FC5C6C4BB6}" destId="{7818ADBE-5532-4F67-BE8B-B4422EB8DDE8}" srcOrd="1" destOrd="0" presId="urn:microsoft.com/office/officeart/2005/8/layout/hierarchy2"/>
    <dgm:cxn modelId="{54023B59-6902-476B-B9F2-FC1052E92C4D}" type="presParOf" srcId="{79770FA5-0D5B-4E08-8234-AAA7A54F4A6B}" destId="{D239EC19-F4D3-4885-A6D6-72FA8B9AF630}" srcOrd="2" destOrd="0" presId="urn:microsoft.com/office/officeart/2005/8/layout/hierarchy2"/>
    <dgm:cxn modelId="{82A0EF1F-3BD3-4E76-82DA-AC532D414F90}" type="presParOf" srcId="{D239EC19-F4D3-4885-A6D6-72FA8B9AF630}" destId="{ECF2549B-93B9-4C0A-9C7A-499B88F87E7C}" srcOrd="0" destOrd="0" presId="urn:microsoft.com/office/officeart/2005/8/layout/hierarchy2"/>
    <dgm:cxn modelId="{81707D69-4EFD-4923-AE42-7EA015FEA2A9}" type="presParOf" srcId="{79770FA5-0D5B-4E08-8234-AAA7A54F4A6B}" destId="{91BA8475-7941-492A-99E9-47A0CA2A5E27}" srcOrd="3" destOrd="0" presId="urn:microsoft.com/office/officeart/2005/8/layout/hierarchy2"/>
    <dgm:cxn modelId="{915DC299-9962-45E0-9A84-89CDD07572A5}" type="presParOf" srcId="{91BA8475-7941-492A-99E9-47A0CA2A5E27}" destId="{AD852658-5DDD-48CC-8F6D-58CB3743B494}" srcOrd="0" destOrd="0" presId="urn:microsoft.com/office/officeart/2005/8/layout/hierarchy2"/>
    <dgm:cxn modelId="{CA3108A5-AB7E-4CD0-B629-F45330F74737}" type="presParOf" srcId="{91BA8475-7941-492A-99E9-47A0CA2A5E27}" destId="{06077325-93D3-44F4-A08F-D29AE20ADB41}" srcOrd="1" destOrd="0" presId="urn:microsoft.com/office/officeart/2005/8/layout/hierarchy2"/>
    <dgm:cxn modelId="{1521E98E-240B-4CEC-91DE-46534CF8E2FD}" type="presParOf" srcId="{F968CDD7-648D-457B-8377-DBDE8BC80D8A}" destId="{310A9468-28B0-4A3C-B250-FFB78D1BC669}" srcOrd="2" destOrd="0" presId="urn:microsoft.com/office/officeart/2005/8/layout/hierarchy2"/>
    <dgm:cxn modelId="{89AC3678-7D0A-49FA-8094-085606ECCD86}" type="presParOf" srcId="{310A9468-28B0-4A3C-B250-FFB78D1BC669}" destId="{1379B1C7-B9CA-4CEA-BE61-C2C8C0947872}" srcOrd="0" destOrd="0" presId="urn:microsoft.com/office/officeart/2005/8/layout/hierarchy2"/>
    <dgm:cxn modelId="{5D7A8A86-74CE-4B19-BA63-C25F82ACAC4D}" type="presParOf" srcId="{F968CDD7-648D-457B-8377-DBDE8BC80D8A}" destId="{77063F6B-10B0-4942-B4D6-9C6B05EB3EC1}" srcOrd="3" destOrd="0" presId="urn:microsoft.com/office/officeart/2005/8/layout/hierarchy2"/>
    <dgm:cxn modelId="{D15967FE-C2A4-476E-B11A-DB7BFC4F6B1C}" type="presParOf" srcId="{77063F6B-10B0-4942-B4D6-9C6B05EB3EC1}" destId="{A293FE82-FD46-418B-98F1-4991CFD2B49A}" srcOrd="0" destOrd="0" presId="urn:microsoft.com/office/officeart/2005/8/layout/hierarchy2"/>
    <dgm:cxn modelId="{E54CEEC3-6D58-4648-857A-E52BA109449D}" type="presParOf" srcId="{77063F6B-10B0-4942-B4D6-9C6B05EB3EC1}" destId="{F483FB37-7085-472F-9C67-DA0808928AA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0D60E-D65D-4AD8-BE04-AAFEE078775D}">
      <dsp:nvSpPr>
        <dsp:cNvPr id="0" name=""/>
        <dsp:cNvSpPr/>
      </dsp:nvSpPr>
      <dsp:spPr>
        <a:xfrm>
          <a:off x="12532" y="2665481"/>
          <a:ext cx="2422436" cy="11932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REVENU DISPONIBLE</a:t>
          </a:r>
        </a:p>
      </dsp:txBody>
      <dsp:txXfrm>
        <a:off x="47481" y="2700430"/>
        <a:ext cx="2352538" cy="1123350"/>
      </dsp:txXfrm>
    </dsp:sp>
    <dsp:sp modelId="{E998B9E4-E350-4F7C-BF44-B2325D5FB9D2}">
      <dsp:nvSpPr>
        <dsp:cNvPr id="0" name=""/>
        <dsp:cNvSpPr/>
      </dsp:nvSpPr>
      <dsp:spPr>
        <a:xfrm rot="18770822">
          <a:off x="2210403" y="2729121"/>
          <a:ext cx="1403731" cy="36790"/>
        </a:xfrm>
        <a:custGeom>
          <a:avLst/>
          <a:gdLst/>
          <a:ahLst/>
          <a:cxnLst/>
          <a:rect l="0" t="0" r="0" b="0"/>
          <a:pathLst>
            <a:path>
              <a:moveTo>
                <a:pt x="0" y="18395"/>
              </a:moveTo>
              <a:lnTo>
                <a:pt x="1403731" y="183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2877175" y="2712423"/>
        <a:ext cx="70186" cy="70186"/>
      </dsp:txXfrm>
    </dsp:sp>
    <dsp:sp modelId="{20F93352-24D3-42FC-BA0E-B82C0E311073}">
      <dsp:nvSpPr>
        <dsp:cNvPr id="0" name=""/>
        <dsp:cNvSpPr/>
      </dsp:nvSpPr>
      <dsp:spPr>
        <a:xfrm>
          <a:off x="3389568" y="1636304"/>
          <a:ext cx="1317417" cy="11932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EPARGNE</a:t>
          </a:r>
        </a:p>
      </dsp:txBody>
      <dsp:txXfrm>
        <a:off x="3424517" y="1671253"/>
        <a:ext cx="1247519" cy="1123350"/>
      </dsp:txXfrm>
    </dsp:sp>
    <dsp:sp modelId="{82A89DF1-4461-48E0-AACA-CEB8F279A2F7}">
      <dsp:nvSpPr>
        <dsp:cNvPr id="0" name=""/>
        <dsp:cNvSpPr/>
      </dsp:nvSpPr>
      <dsp:spPr>
        <a:xfrm rot="19457599">
          <a:off x="4596489" y="1871474"/>
          <a:ext cx="1175591" cy="36790"/>
        </a:xfrm>
        <a:custGeom>
          <a:avLst/>
          <a:gdLst/>
          <a:ahLst/>
          <a:cxnLst/>
          <a:rect l="0" t="0" r="0" b="0"/>
          <a:pathLst>
            <a:path>
              <a:moveTo>
                <a:pt x="0" y="18395"/>
              </a:moveTo>
              <a:lnTo>
                <a:pt x="1175591" y="183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5154895" y="1860480"/>
        <a:ext cx="58779" cy="58779"/>
      </dsp:txXfrm>
    </dsp:sp>
    <dsp:sp modelId="{77B9AD22-EBE3-4DB8-999E-861EB47A3C6D}">
      <dsp:nvSpPr>
        <dsp:cNvPr id="0" name=""/>
        <dsp:cNvSpPr/>
      </dsp:nvSpPr>
      <dsp:spPr>
        <a:xfrm>
          <a:off x="5661584" y="950187"/>
          <a:ext cx="2386496" cy="11932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INVESTISSEMENT IMMOBILIER (EPARGNE NON FINANCIERE)</a:t>
          </a:r>
        </a:p>
      </dsp:txBody>
      <dsp:txXfrm>
        <a:off x="5696533" y="985136"/>
        <a:ext cx="2316598" cy="1123350"/>
      </dsp:txXfrm>
    </dsp:sp>
    <dsp:sp modelId="{82CEA181-BAC2-47B9-87CE-5629ED2D28B5}">
      <dsp:nvSpPr>
        <dsp:cNvPr id="0" name=""/>
        <dsp:cNvSpPr/>
      </dsp:nvSpPr>
      <dsp:spPr>
        <a:xfrm rot="73220">
          <a:off x="8048045" y="1531703"/>
          <a:ext cx="308715" cy="36790"/>
        </a:xfrm>
        <a:custGeom>
          <a:avLst/>
          <a:gdLst/>
          <a:ahLst/>
          <a:cxnLst/>
          <a:rect l="0" t="0" r="0" b="0"/>
          <a:pathLst>
            <a:path>
              <a:moveTo>
                <a:pt x="0" y="18395"/>
              </a:moveTo>
              <a:lnTo>
                <a:pt x="308715" y="183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8194685" y="1542380"/>
        <a:ext cx="15435" cy="15435"/>
      </dsp:txXfrm>
    </dsp:sp>
    <dsp:sp modelId="{CA5D2BDE-7B4E-4DB9-879D-914C623F6122}">
      <dsp:nvSpPr>
        <dsp:cNvPr id="0" name=""/>
        <dsp:cNvSpPr/>
      </dsp:nvSpPr>
      <dsp:spPr>
        <a:xfrm>
          <a:off x="8356726" y="956761"/>
          <a:ext cx="3012665" cy="11932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SI INVESTISSEMENT&gt;EPARGNE </a:t>
          </a:r>
          <a:r>
            <a:rPr lang="fr-FR" sz="1600" kern="1200" dirty="0">
              <a:sym typeface="Wingdings" panose="05000000000000000000" pitchFamily="2" charset="2"/>
            </a:rPr>
            <a:t>BESOIN DE FINANCEMENT</a:t>
          </a:r>
          <a:endParaRPr lang="fr-FR" sz="1600" kern="1200" dirty="0"/>
        </a:p>
      </dsp:txBody>
      <dsp:txXfrm>
        <a:off x="8391675" y="991710"/>
        <a:ext cx="2942767" cy="1123350"/>
      </dsp:txXfrm>
    </dsp:sp>
    <dsp:sp modelId="{45FDF6C8-BF0D-42D2-869D-F0775DD96AA0}">
      <dsp:nvSpPr>
        <dsp:cNvPr id="0" name=""/>
        <dsp:cNvSpPr/>
      </dsp:nvSpPr>
      <dsp:spPr>
        <a:xfrm rot="2142401">
          <a:off x="4596489" y="2557592"/>
          <a:ext cx="1175591" cy="36790"/>
        </a:xfrm>
        <a:custGeom>
          <a:avLst/>
          <a:gdLst/>
          <a:ahLst/>
          <a:cxnLst/>
          <a:rect l="0" t="0" r="0" b="0"/>
          <a:pathLst>
            <a:path>
              <a:moveTo>
                <a:pt x="0" y="18395"/>
              </a:moveTo>
              <a:lnTo>
                <a:pt x="1175591" y="183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5154895" y="2546597"/>
        <a:ext cx="58779" cy="58779"/>
      </dsp:txXfrm>
    </dsp:sp>
    <dsp:sp modelId="{26D32AEA-8ADB-47EF-8664-75E249B12DB9}">
      <dsp:nvSpPr>
        <dsp:cNvPr id="0" name=""/>
        <dsp:cNvSpPr/>
      </dsp:nvSpPr>
      <dsp:spPr>
        <a:xfrm>
          <a:off x="5661584" y="2322422"/>
          <a:ext cx="2386496" cy="11932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EPARGNE FINANCIERE = CAPACITE DE FINANCEMENT</a:t>
          </a:r>
        </a:p>
      </dsp:txBody>
      <dsp:txXfrm>
        <a:off x="5696533" y="2357371"/>
        <a:ext cx="2316598" cy="1123350"/>
      </dsp:txXfrm>
    </dsp:sp>
    <dsp:sp modelId="{E3B89882-FF4B-48CD-A7AF-F9C907A64698}">
      <dsp:nvSpPr>
        <dsp:cNvPr id="0" name=""/>
        <dsp:cNvSpPr/>
      </dsp:nvSpPr>
      <dsp:spPr>
        <a:xfrm rot="2829178">
          <a:off x="2210403" y="3758298"/>
          <a:ext cx="1403731" cy="36790"/>
        </a:xfrm>
        <a:custGeom>
          <a:avLst/>
          <a:gdLst/>
          <a:ahLst/>
          <a:cxnLst/>
          <a:rect l="0" t="0" r="0" b="0"/>
          <a:pathLst>
            <a:path>
              <a:moveTo>
                <a:pt x="0" y="18395"/>
              </a:moveTo>
              <a:lnTo>
                <a:pt x="1403731" y="183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2877175" y="3741600"/>
        <a:ext cx="70186" cy="70186"/>
      </dsp:txXfrm>
    </dsp:sp>
    <dsp:sp modelId="{7D2B3BEF-D390-405A-8C19-0E9E951985C0}">
      <dsp:nvSpPr>
        <dsp:cNvPr id="0" name=""/>
        <dsp:cNvSpPr/>
      </dsp:nvSpPr>
      <dsp:spPr>
        <a:xfrm>
          <a:off x="3389568" y="3694657"/>
          <a:ext cx="1811302" cy="11932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CONSOMMATION</a:t>
          </a:r>
        </a:p>
      </dsp:txBody>
      <dsp:txXfrm>
        <a:off x="3424517" y="3729606"/>
        <a:ext cx="1741404" cy="1123350"/>
      </dsp:txXfrm>
    </dsp:sp>
    <dsp:sp modelId="{0665DBE9-2071-42FA-8F5B-9D37AE2F6A84}">
      <dsp:nvSpPr>
        <dsp:cNvPr id="0" name=""/>
        <dsp:cNvSpPr/>
      </dsp:nvSpPr>
      <dsp:spPr>
        <a:xfrm rot="21546200">
          <a:off x="5200823" y="4266836"/>
          <a:ext cx="773176" cy="36790"/>
        </a:xfrm>
        <a:custGeom>
          <a:avLst/>
          <a:gdLst/>
          <a:ahLst/>
          <a:cxnLst/>
          <a:rect l="0" t="0" r="0" b="0"/>
          <a:pathLst>
            <a:path>
              <a:moveTo>
                <a:pt x="0" y="18395"/>
              </a:moveTo>
              <a:lnTo>
                <a:pt x="773176" y="183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fr-FR" sz="1600" kern="1200"/>
        </a:p>
      </dsp:txBody>
      <dsp:txXfrm>
        <a:off x="5568082" y="4265902"/>
        <a:ext cx="38658" cy="38658"/>
      </dsp:txXfrm>
    </dsp:sp>
    <dsp:sp modelId="{F5FD64B9-E93D-488D-8979-2557A627F3FF}">
      <dsp:nvSpPr>
        <dsp:cNvPr id="0" name=""/>
        <dsp:cNvSpPr/>
      </dsp:nvSpPr>
      <dsp:spPr>
        <a:xfrm>
          <a:off x="5973952" y="3682558"/>
          <a:ext cx="2386496" cy="11932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SI C &gt;RD </a:t>
          </a:r>
          <a:r>
            <a:rPr lang="fr-FR" sz="1600" kern="1200">
              <a:sym typeface="Wingdings" panose="05000000000000000000" pitchFamily="2" charset="2"/>
            </a:rPr>
            <a:t> BESOIN DE FINANCEMENT</a:t>
          </a:r>
          <a:endParaRPr lang="fr-FR" sz="1600" kern="1200"/>
        </a:p>
      </dsp:txBody>
      <dsp:txXfrm>
        <a:off x="6008901" y="3717507"/>
        <a:ext cx="2316598" cy="1123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8C7E2-A9ED-4BA9-97D1-EB9D1E173C34}">
      <dsp:nvSpPr>
        <dsp:cNvPr id="0" name=""/>
        <dsp:cNvSpPr/>
      </dsp:nvSpPr>
      <dsp:spPr>
        <a:xfrm>
          <a:off x="2989" y="2376669"/>
          <a:ext cx="2264560" cy="1132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a:t>POUR FINANCER LEUR INVESTISSEMENT</a:t>
          </a:r>
        </a:p>
      </dsp:txBody>
      <dsp:txXfrm>
        <a:off x="36152" y="2409832"/>
        <a:ext cx="2198234" cy="1065954"/>
      </dsp:txXfrm>
    </dsp:sp>
    <dsp:sp modelId="{0CE91A09-3E37-4D3B-8E78-2A6BED2F00D6}">
      <dsp:nvSpPr>
        <dsp:cNvPr id="0" name=""/>
        <dsp:cNvSpPr/>
      </dsp:nvSpPr>
      <dsp:spPr>
        <a:xfrm rot="19457599">
          <a:off x="2162699" y="2597811"/>
          <a:ext cx="1115525" cy="38935"/>
        </a:xfrm>
        <a:custGeom>
          <a:avLst/>
          <a:gdLst/>
          <a:ahLst/>
          <a:cxnLst/>
          <a:rect l="0" t="0" r="0" b="0"/>
          <a:pathLst>
            <a:path>
              <a:moveTo>
                <a:pt x="0" y="19467"/>
              </a:moveTo>
              <a:lnTo>
                <a:pt x="1115525" y="194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692574" y="2589391"/>
        <a:ext cx="55776" cy="55776"/>
      </dsp:txXfrm>
    </dsp:sp>
    <dsp:sp modelId="{240B6729-E6CD-4264-8692-71CD275AE145}">
      <dsp:nvSpPr>
        <dsp:cNvPr id="0" name=""/>
        <dsp:cNvSpPr/>
      </dsp:nvSpPr>
      <dsp:spPr>
        <a:xfrm>
          <a:off x="3173374" y="1725608"/>
          <a:ext cx="2264560" cy="1132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a:t>FINANCEMENT EXTERNE = BESOIN DE FINANCEMENT</a:t>
          </a:r>
        </a:p>
      </dsp:txBody>
      <dsp:txXfrm>
        <a:off x="3206537" y="1758771"/>
        <a:ext cx="2198234" cy="1065954"/>
      </dsp:txXfrm>
    </dsp:sp>
    <dsp:sp modelId="{A997380C-6351-4197-9CB5-2503DFB41422}">
      <dsp:nvSpPr>
        <dsp:cNvPr id="0" name=""/>
        <dsp:cNvSpPr/>
      </dsp:nvSpPr>
      <dsp:spPr>
        <a:xfrm rot="19457599">
          <a:off x="5333083" y="1946750"/>
          <a:ext cx="1115525" cy="38935"/>
        </a:xfrm>
        <a:custGeom>
          <a:avLst/>
          <a:gdLst/>
          <a:ahLst/>
          <a:cxnLst/>
          <a:rect l="0" t="0" r="0" b="0"/>
          <a:pathLst>
            <a:path>
              <a:moveTo>
                <a:pt x="0" y="19467"/>
              </a:moveTo>
              <a:lnTo>
                <a:pt x="1115525" y="194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5862958" y="1938330"/>
        <a:ext cx="55776" cy="55776"/>
      </dsp:txXfrm>
    </dsp:sp>
    <dsp:sp modelId="{BDAE5F2D-D28D-4EE2-81AD-FFC8FD447ADC}">
      <dsp:nvSpPr>
        <dsp:cNvPr id="0" name=""/>
        <dsp:cNvSpPr/>
      </dsp:nvSpPr>
      <dsp:spPr>
        <a:xfrm>
          <a:off x="6343758" y="1074547"/>
          <a:ext cx="2264560" cy="1132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a:t>EMPRUNTS BANCAIRE</a:t>
          </a:r>
        </a:p>
      </dsp:txBody>
      <dsp:txXfrm>
        <a:off x="6376921" y="1107710"/>
        <a:ext cx="2198234" cy="1065954"/>
      </dsp:txXfrm>
    </dsp:sp>
    <dsp:sp modelId="{173E9120-3BC1-4210-8007-96DFF4DFCBA3}">
      <dsp:nvSpPr>
        <dsp:cNvPr id="0" name=""/>
        <dsp:cNvSpPr/>
      </dsp:nvSpPr>
      <dsp:spPr>
        <a:xfrm rot="2142401">
          <a:off x="5333083" y="2597811"/>
          <a:ext cx="1115525" cy="38935"/>
        </a:xfrm>
        <a:custGeom>
          <a:avLst/>
          <a:gdLst/>
          <a:ahLst/>
          <a:cxnLst/>
          <a:rect l="0" t="0" r="0" b="0"/>
          <a:pathLst>
            <a:path>
              <a:moveTo>
                <a:pt x="0" y="19467"/>
              </a:moveTo>
              <a:lnTo>
                <a:pt x="1115525" y="194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5862958" y="2589391"/>
        <a:ext cx="55776" cy="55776"/>
      </dsp:txXfrm>
    </dsp:sp>
    <dsp:sp modelId="{E8CBDB76-5D55-4DC1-BA87-C3ECD4D09244}">
      <dsp:nvSpPr>
        <dsp:cNvPr id="0" name=""/>
        <dsp:cNvSpPr/>
      </dsp:nvSpPr>
      <dsp:spPr>
        <a:xfrm>
          <a:off x="6343758" y="2376669"/>
          <a:ext cx="2264560" cy="1132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a:t>MARCHES FIANCIERS</a:t>
          </a:r>
        </a:p>
      </dsp:txBody>
      <dsp:txXfrm>
        <a:off x="6376921" y="2409832"/>
        <a:ext cx="2198234" cy="1065954"/>
      </dsp:txXfrm>
    </dsp:sp>
    <dsp:sp modelId="{B51C08C2-38E6-4D7B-9981-9DCF21969F61}">
      <dsp:nvSpPr>
        <dsp:cNvPr id="0" name=""/>
        <dsp:cNvSpPr/>
      </dsp:nvSpPr>
      <dsp:spPr>
        <a:xfrm rot="19457599">
          <a:off x="8503467" y="2597811"/>
          <a:ext cx="1115525" cy="38935"/>
        </a:xfrm>
        <a:custGeom>
          <a:avLst/>
          <a:gdLst/>
          <a:ahLst/>
          <a:cxnLst/>
          <a:rect l="0" t="0" r="0" b="0"/>
          <a:pathLst>
            <a:path>
              <a:moveTo>
                <a:pt x="0" y="19467"/>
              </a:moveTo>
              <a:lnTo>
                <a:pt x="1115525" y="194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9033342" y="2589391"/>
        <a:ext cx="55776" cy="55776"/>
      </dsp:txXfrm>
    </dsp:sp>
    <dsp:sp modelId="{5A480188-A38B-4412-887A-899D154BAF8C}">
      <dsp:nvSpPr>
        <dsp:cNvPr id="0" name=""/>
        <dsp:cNvSpPr/>
      </dsp:nvSpPr>
      <dsp:spPr>
        <a:xfrm>
          <a:off x="9514142" y="1725608"/>
          <a:ext cx="2264560" cy="1132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a:t>OBLIGATIONS</a:t>
          </a:r>
        </a:p>
      </dsp:txBody>
      <dsp:txXfrm>
        <a:off x="9547305" y="1758771"/>
        <a:ext cx="2198234" cy="1065954"/>
      </dsp:txXfrm>
    </dsp:sp>
    <dsp:sp modelId="{D239EC19-F4D3-4885-A6D6-72FA8B9AF630}">
      <dsp:nvSpPr>
        <dsp:cNvPr id="0" name=""/>
        <dsp:cNvSpPr/>
      </dsp:nvSpPr>
      <dsp:spPr>
        <a:xfrm rot="2142401">
          <a:off x="8503467" y="3248872"/>
          <a:ext cx="1115525" cy="38935"/>
        </a:xfrm>
        <a:custGeom>
          <a:avLst/>
          <a:gdLst/>
          <a:ahLst/>
          <a:cxnLst/>
          <a:rect l="0" t="0" r="0" b="0"/>
          <a:pathLst>
            <a:path>
              <a:moveTo>
                <a:pt x="0" y="19467"/>
              </a:moveTo>
              <a:lnTo>
                <a:pt x="1115525" y="194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9033342" y="3240452"/>
        <a:ext cx="55776" cy="55776"/>
      </dsp:txXfrm>
    </dsp:sp>
    <dsp:sp modelId="{AD852658-5DDD-48CC-8F6D-58CB3743B494}">
      <dsp:nvSpPr>
        <dsp:cNvPr id="0" name=""/>
        <dsp:cNvSpPr/>
      </dsp:nvSpPr>
      <dsp:spPr>
        <a:xfrm>
          <a:off x="9514142" y="3027731"/>
          <a:ext cx="2264560" cy="1132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a:t>ACTIONS</a:t>
          </a:r>
        </a:p>
      </dsp:txBody>
      <dsp:txXfrm>
        <a:off x="9547305" y="3060894"/>
        <a:ext cx="2198234" cy="1065954"/>
      </dsp:txXfrm>
    </dsp:sp>
    <dsp:sp modelId="{310A9468-28B0-4A3C-B250-FFB78D1BC669}">
      <dsp:nvSpPr>
        <dsp:cNvPr id="0" name=""/>
        <dsp:cNvSpPr/>
      </dsp:nvSpPr>
      <dsp:spPr>
        <a:xfrm rot="2142401">
          <a:off x="2162699" y="3248872"/>
          <a:ext cx="1115525" cy="38935"/>
        </a:xfrm>
        <a:custGeom>
          <a:avLst/>
          <a:gdLst/>
          <a:ahLst/>
          <a:cxnLst/>
          <a:rect l="0" t="0" r="0" b="0"/>
          <a:pathLst>
            <a:path>
              <a:moveTo>
                <a:pt x="0" y="19467"/>
              </a:moveTo>
              <a:lnTo>
                <a:pt x="1115525" y="194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692574" y="3240452"/>
        <a:ext cx="55776" cy="55776"/>
      </dsp:txXfrm>
    </dsp:sp>
    <dsp:sp modelId="{A293FE82-FD46-418B-98F1-4991CFD2B49A}">
      <dsp:nvSpPr>
        <dsp:cNvPr id="0" name=""/>
        <dsp:cNvSpPr/>
      </dsp:nvSpPr>
      <dsp:spPr>
        <a:xfrm>
          <a:off x="3173374" y="3027731"/>
          <a:ext cx="2264560" cy="1132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a:t>FINANCEMENT INTERNE = AUTOFINANCEMENT</a:t>
          </a:r>
        </a:p>
      </dsp:txBody>
      <dsp:txXfrm>
        <a:off x="3206537" y="3060894"/>
        <a:ext cx="2198234" cy="106595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 y="2"/>
            <a:ext cx="2968361" cy="499109"/>
          </a:xfrm>
          <a:prstGeom prst="rect">
            <a:avLst/>
          </a:prstGeom>
          <a:noFill/>
          <a:ln>
            <a:noFill/>
          </a:ln>
        </p:spPr>
        <p:txBody>
          <a:bodyPr spcFirstLastPara="1" wrap="square" lIns="96129" tIns="48051" rIns="96129" bIns="48051" anchor="t" anchorCtr="0"/>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0121" y="2"/>
            <a:ext cx="2968361" cy="499109"/>
          </a:xfrm>
          <a:prstGeom prst="rect">
            <a:avLst/>
          </a:prstGeom>
          <a:noFill/>
          <a:ln>
            <a:noFill/>
          </a:ln>
        </p:spPr>
        <p:txBody>
          <a:bodyPr spcFirstLastPara="1" wrap="square" lIns="96129" tIns="48051" rIns="96129" bIns="48051" anchor="t" anchorCtr="0"/>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00013" y="747713"/>
            <a:ext cx="6650037" cy="37417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010" y="4741546"/>
            <a:ext cx="5480049" cy="4491989"/>
          </a:xfrm>
          <a:prstGeom prst="rect">
            <a:avLst/>
          </a:prstGeom>
          <a:noFill/>
          <a:ln>
            <a:noFill/>
          </a:ln>
        </p:spPr>
        <p:txBody>
          <a:bodyPr spcFirstLastPara="1" wrap="square" lIns="96129" tIns="48051" rIns="96129" bIns="48051" anchor="t" anchorCtr="0"/>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3" y="9481359"/>
            <a:ext cx="2968361" cy="499109"/>
          </a:xfrm>
          <a:prstGeom prst="rect">
            <a:avLst/>
          </a:prstGeom>
          <a:noFill/>
          <a:ln>
            <a:noFill/>
          </a:ln>
        </p:spPr>
        <p:txBody>
          <a:bodyPr spcFirstLastPara="1" wrap="square" lIns="96129" tIns="48051" rIns="96129" bIns="48051" anchor="b" anchorCtr="0"/>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1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0121" y="9481359"/>
            <a:ext cx="2968361" cy="499109"/>
          </a:xfrm>
          <a:prstGeom prst="rect">
            <a:avLst/>
          </a:prstGeom>
          <a:noFill/>
          <a:ln>
            <a:noFill/>
          </a:ln>
        </p:spPr>
        <p:txBody>
          <a:bodyPr spcFirstLastPara="1" wrap="square" lIns="96129" tIns="48051" rIns="96129" bIns="48051" anchor="b" anchorCtr="0">
            <a:noAutofit/>
          </a:bodyPr>
          <a:lstStyle/>
          <a:p>
            <a:pPr algn="r">
              <a:buSzPts val="1200"/>
            </a:pPr>
            <a:fld id="{00000000-1234-1234-1234-123412341234}" type="slidenum">
              <a:rPr lang="fr-FR" sz="1300" smtClean="0">
                <a:solidFill>
                  <a:schemeClr val="dk1"/>
                </a:solidFill>
              </a:rPr>
              <a:pPr algn="r">
                <a:buSzPts val="1200"/>
              </a:pPr>
              <a:t>‹N°›</a:t>
            </a:fld>
            <a:endParaRPr lang="fr-FR" sz="1300">
              <a:solidFill>
                <a:schemeClr val="dk1"/>
              </a:solidFil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notes"/>
          <p:cNvSpPr txBox="1">
            <a:spLocks noGrp="1"/>
          </p:cNvSpPr>
          <p:nvPr>
            <p:ph type="body" idx="1"/>
          </p:nvPr>
        </p:nvSpPr>
        <p:spPr>
          <a:xfrm>
            <a:off x="3334546" y="18274465"/>
            <a:ext cx="26676366" cy="17312649"/>
          </a:xfrm>
          <a:prstGeom prst="rect">
            <a:avLst/>
          </a:prstGeom>
        </p:spPr>
        <p:txBody>
          <a:bodyPr spcFirstLastPara="1" wrap="square" lIns="408136" tIns="204012" rIns="408136" bIns="204012" anchor="t" anchorCtr="0">
            <a:noAutofit/>
          </a:bodyPr>
          <a:lstStyle/>
          <a:p>
            <a:pPr marL="0" indent="0"/>
            <a:endParaRPr/>
          </a:p>
        </p:txBody>
      </p:sp>
      <p:sp>
        <p:nvSpPr>
          <p:cNvPr id="109" name="Google Shape;109;p1: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0: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10: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r>
              <a:rPr lang="fr-FR" sz="4500" dirty="0" err="1"/>
              <a:t>Pré-requis</a:t>
            </a:r>
            <a:r>
              <a:rPr lang="fr-FR" sz="4500" dirty="0"/>
              <a:t> de seconde : valeur ajoutée. S’appuyer sur la partie précédente pour montrer que les ménages perçoivent un revenu disponible et les sociétés non financières un excédent brut d’exploitation. </a:t>
            </a:r>
            <a:endParaRPr sz="4500" dirty="0"/>
          </a:p>
        </p:txBody>
      </p:sp>
      <p:sp>
        <p:nvSpPr>
          <p:cNvPr id="186" name="Google Shape;186;p10: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1: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1: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endParaRPr/>
          </a:p>
        </p:txBody>
      </p:sp>
      <p:sp>
        <p:nvSpPr>
          <p:cNvPr id="194" name="Google Shape;194;p11: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3: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13: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r>
              <a:rPr lang="fr-FR"/>
              <a:t>La répartition des différents types de financement et leur évolution ne sont pas exigibles. On trouvera toutefois des éléments pour le professeur dans la bibliographie</a:t>
            </a:r>
            <a:endParaRPr/>
          </a:p>
        </p:txBody>
      </p:sp>
      <p:sp>
        <p:nvSpPr>
          <p:cNvPr id="205" name="Google Shape;205;p13: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4: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14: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r>
              <a:rPr lang="fr-FR"/>
              <a:t>Il est bien fait référence aux dépenses et recettes de l’Etat et non aux dépenses et recette publiques.</a:t>
            </a:r>
            <a:endParaRPr/>
          </a:p>
          <a:p>
            <a:pPr marL="0" indent="0">
              <a:buClr>
                <a:schemeClr val="dk1"/>
              </a:buClr>
              <a:buSzPts val="1200"/>
            </a:pPr>
            <a:r>
              <a:rPr lang="fr-FR"/>
              <a:t>Les détails concernant les dépenses et recettes de l’Etat ne sont pas attendus mais une présentation des dépenses permettra de mieux comprendre le rôle des dépenses publiques sur l’activité. Voir bibliographie/sitographie. On pourra les présenter par missions et/ou par fonctions en s’appuyant sur les notions vues en seconde</a:t>
            </a:r>
            <a:endParaRPr/>
          </a:p>
        </p:txBody>
      </p:sp>
      <p:sp>
        <p:nvSpPr>
          <p:cNvPr id="214" name="Google Shape;214;p14: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560afa6580_0_16: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560afa6580_0_16:notes"/>
          <p:cNvSpPr txBox="1">
            <a:spLocks noGrp="1"/>
          </p:cNvSpPr>
          <p:nvPr>
            <p:ph type="body" idx="1"/>
          </p:nvPr>
        </p:nvSpPr>
        <p:spPr>
          <a:xfrm>
            <a:off x="3334546" y="18274465"/>
            <a:ext cx="26676366" cy="17312649"/>
          </a:xfrm>
          <a:prstGeom prst="rect">
            <a:avLst/>
          </a:prstGeom>
        </p:spPr>
        <p:txBody>
          <a:bodyPr spcFirstLastPara="1" wrap="square" lIns="408136" tIns="204012" rIns="408136" bIns="204012" anchor="t" anchorCtr="0">
            <a:noAutofit/>
          </a:bodyPr>
          <a:lstStyle/>
          <a:p>
            <a:pPr marL="0" indent="0"/>
            <a:endParaRPr dirty="0"/>
          </a:p>
        </p:txBody>
      </p:sp>
      <p:sp>
        <p:nvSpPr>
          <p:cNvPr id="222" name="Google Shape;222;g560afa6580_0_16:notes"/>
          <p:cNvSpPr txBox="1">
            <a:spLocks noGrp="1"/>
          </p:cNvSpPr>
          <p:nvPr>
            <p:ph type="sldNum" idx="12"/>
          </p:nvPr>
        </p:nvSpPr>
        <p:spPr>
          <a:xfrm>
            <a:off x="18888045" y="36542251"/>
            <a:ext cx="14449698" cy="1923630"/>
          </a:xfrm>
          <a:prstGeom prst="rect">
            <a:avLst/>
          </a:prstGeom>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6: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16: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r>
              <a:rPr lang="fr-FR"/>
              <a:t>Il n’est pas attendu que les élèves maîtrisent les distinctions entre les titres émis par le Trésor Public (Différents bons du trésor, Obligations assimilables du Trésor (OAT)...)</a:t>
            </a:r>
            <a:endParaRPr/>
          </a:p>
        </p:txBody>
      </p:sp>
      <p:sp>
        <p:nvSpPr>
          <p:cNvPr id="232" name="Google Shape;232;p16: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7: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r>
              <a:rPr lang="fr-FR"/>
              <a:t>La bibliographie est un outil pour le professeur et alimente les “savoirs pour enseigner” et non les “savoirs à enseigner”. </a:t>
            </a:r>
            <a:endParaRPr/>
          </a:p>
        </p:txBody>
      </p:sp>
      <p:sp>
        <p:nvSpPr>
          <p:cNvPr id="239" name="Google Shape;239;p17: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8: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endParaRPr/>
          </a:p>
        </p:txBody>
      </p:sp>
      <p:sp>
        <p:nvSpPr>
          <p:cNvPr id="248" name="Google Shape;248;p18: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19: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19: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endParaRPr/>
          </a:p>
        </p:txBody>
      </p:sp>
      <p:sp>
        <p:nvSpPr>
          <p:cNvPr id="256" name="Google Shape;256;p19: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2: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endParaRPr/>
          </a:p>
        </p:txBody>
      </p:sp>
      <p:sp>
        <p:nvSpPr>
          <p:cNvPr id="116" name="Google Shape;116;p2: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endParaRPr/>
          </a:p>
        </p:txBody>
      </p:sp>
      <p:sp>
        <p:nvSpPr>
          <p:cNvPr id="125" name="Google Shape;125;p3: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4: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4: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endParaRPr/>
          </a:p>
        </p:txBody>
      </p:sp>
      <p:sp>
        <p:nvSpPr>
          <p:cNvPr id="135" name="Google Shape;135;p4: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5: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1224608" indent="-1224608">
              <a:lnSpc>
                <a:spcPct val="90000"/>
              </a:lnSpc>
              <a:buSzPts val="2800"/>
              <a:buFont typeface="Arial"/>
              <a:buChar char="▪"/>
            </a:pPr>
            <a:r>
              <a:rPr lang="fr-FR" sz="5600" b="1"/>
              <a:t>Les principales nouveautés : </a:t>
            </a:r>
            <a:endParaRPr/>
          </a:p>
          <a:p>
            <a:pPr marL="1224608" indent="-1224608">
              <a:lnSpc>
                <a:spcPct val="90000"/>
              </a:lnSpc>
              <a:buSzPts val="2800"/>
              <a:buChar char="▪"/>
            </a:pPr>
            <a:r>
              <a:rPr lang="fr-FR" sz="5600">
                <a:solidFill>
                  <a:schemeClr val="accent4"/>
                </a:solidFill>
              </a:rPr>
              <a:t>Savoir </a:t>
            </a:r>
            <a:r>
              <a:rPr lang="fr-FR" sz="5600">
                <a:solidFill>
                  <a:srgbClr val="000000"/>
                </a:solidFill>
              </a:rPr>
              <a:t>ce qu’est l’EBE</a:t>
            </a:r>
            <a:endParaRPr/>
          </a:p>
          <a:p>
            <a:pPr marL="1224608" indent="-1224608">
              <a:lnSpc>
                <a:spcPct val="90000"/>
              </a:lnSpc>
              <a:buSzPts val="2800"/>
              <a:buChar char="▪"/>
            </a:pPr>
            <a:r>
              <a:rPr lang="fr-FR" sz="5600">
                <a:solidFill>
                  <a:schemeClr val="accent4"/>
                </a:solidFill>
              </a:rPr>
              <a:t>Savoir</a:t>
            </a:r>
            <a:r>
              <a:rPr lang="fr-FR" sz="5600"/>
              <a:t> que le solde budgétaire résulte de la différence entre les recettes (fiscales et </a:t>
            </a:r>
            <a:r>
              <a:rPr lang="fr-FR" sz="5600" u="sng"/>
              <a:t>non fiscales</a:t>
            </a:r>
            <a:r>
              <a:rPr lang="fr-FR" sz="5600"/>
              <a:t>) et les dépenses de l’État (présent uniquement dans ce chapitre)</a:t>
            </a:r>
            <a:endParaRPr/>
          </a:p>
          <a:p>
            <a:pPr marL="1224608" indent="-1224608">
              <a:lnSpc>
                <a:spcPct val="90000"/>
              </a:lnSpc>
              <a:buSzPts val="2800"/>
              <a:buChar char="▪"/>
            </a:pPr>
            <a:r>
              <a:rPr lang="fr-FR" sz="5600">
                <a:solidFill>
                  <a:schemeClr val="accent4"/>
                </a:solidFill>
              </a:rPr>
              <a:t>Comprendre</a:t>
            </a:r>
            <a:r>
              <a:rPr lang="fr-FR" sz="5600"/>
              <a:t> que le déficit budgétaire est financé par l’emprunt et savoir qu’une politique de dépenses publiques peut avoir des effets contradictoires sur l’activité (relance de la demande / effet d’éviction). </a:t>
            </a:r>
            <a:endParaRPr/>
          </a:p>
          <a:p>
            <a:pPr marL="0" indent="0">
              <a:buClr>
                <a:schemeClr val="dk1"/>
              </a:buClr>
              <a:buSzPts val="1200"/>
            </a:pPr>
            <a:endParaRPr/>
          </a:p>
        </p:txBody>
      </p:sp>
      <p:sp>
        <p:nvSpPr>
          <p:cNvPr id="142" name="Google Shape;142;p5: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6: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6: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r>
              <a:rPr lang="fr-FR">
                <a:solidFill>
                  <a:schemeClr val="dk2"/>
                </a:solidFill>
              </a:rPr>
              <a:t>l’illustration des capacités et besoin de financement peut passer par l’étude  </a:t>
            </a:r>
            <a:r>
              <a:rPr lang="fr-FR"/>
              <a:t>des points 3 à 5 avant le point 2</a:t>
            </a:r>
            <a:endParaRPr/>
          </a:p>
          <a:p>
            <a:pPr marL="0" indent="0">
              <a:buClr>
                <a:schemeClr val="dk1"/>
              </a:buClr>
              <a:buSzPts val="1200"/>
            </a:pPr>
            <a:endParaRPr/>
          </a:p>
        </p:txBody>
      </p:sp>
      <p:sp>
        <p:nvSpPr>
          <p:cNvPr id="152" name="Google Shape;152;p6: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Clr>
                <a:schemeClr val="dk1"/>
              </a:buClr>
              <a:buSzPts val="1200"/>
            </a:pPr>
            <a:fld id="{00000000-1234-1234-1234-123412341234}" type="slidenum">
              <a:rPr lang="fr-FR"/>
              <a:pPr algn="r">
                <a:buClr>
                  <a:schemeClr val="dk1"/>
                </a:buClr>
                <a:buSzPts val="1200"/>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8: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8: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endParaRPr/>
          </a:p>
        </p:txBody>
      </p:sp>
      <p:sp>
        <p:nvSpPr>
          <p:cNvPr id="162" name="Google Shape;162;p8: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9: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p9:notes"/>
          <p:cNvSpPr txBox="1">
            <a:spLocks noGrp="1"/>
          </p:cNvSpPr>
          <p:nvPr>
            <p:ph type="body" idx="1"/>
          </p:nvPr>
        </p:nvSpPr>
        <p:spPr>
          <a:xfrm>
            <a:off x="3334546" y="18274465"/>
            <a:ext cx="26676366" cy="17312649"/>
          </a:xfrm>
          <a:prstGeom prst="rect">
            <a:avLst/>
          </a:prstGeom>
          <a:noFill/>
          <a:ln>
            <a:noFill/>
          </a:ln>
        </p:spPr>
        <p:txBody>
          <a:bodyPr spcFirstLastPara="1" wrap="square" lIns="408136" tIns="204012" rIns="408136" bIns="204012" anchor="t" anchorCtr="0">
            <a:noAutofit/>
          </a:bodyPr>
          <a:lstStyle/>
          <a:p>
            <a:pPr marL="0" indent="0">
              <a:buClr>
                <a:schemeClr val="dk1"/>
              </a:buClr>
              <a:buSzPts val="1200"/>
            </a:pPr>
            <a:r>
              <a:rPr lang="fr-FR" dirty="0"/>
              <a:t>Le revenu disponible n’est plus au programme de seconde. Il peut être utile de montrer aux élèves comment il se calcule.</a:t>
            </a:r>
            <a:endParaRPr dirty="0"/>
          </a:p>
        </p:txBody>
      </p:sp>
      <p:sp>
        <p:nvSpPr>
          <p:cNvPr id="170" name="Google Shape;170;p9:notes"/>
          <p:cNvSpPr txBox="1">
            <a:spLocks noGrp="1"/>
          </p:cNvSpPr>
          <p:nvPr>
            <p:ph type="sldNum" idx="12"/>
          </p:nvPr>
        </p:nvSpPr>
        <p:spPr>
          <a:xfrm>
            <a:off x="18888045" y="36542251"/>
            <a:ext cx="14449698" cy="1923630"/>
          </a:xfrm>
          <a:prstGeom prst="rect">
            <a:avLst/>
          </a:prstGeom>
          <a:noFill/>
          <a:ln>
            <a:noFill/>
          </a:ln>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560afa6580_0_0:notes"/>
          <p:cNvSpPr>
            <a:spLocks noGrp="1" noRot="1" noChangeAspect="1"/>
          </p:cNvSpPr>
          <p:nvPr>
            <p:ph type="sldImg" idx="2"/>
          </p:nvPr>
        </p:nvSpPr>
        <p:spPr>
          <a:xfrm>
            <a:off x="3849688" y="2884488"/>
            <a:ext cx="25644475" cy="144287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560afa6580_0_0:notes"/>
          <p:cNvSpPr txBox="1">
            <a:spLocks noGrp="1"/>
          </p:cNvSpPr>
          <p:nvPr>
            <p:ph type="body" idx="1"/>
          </p:nvPr>
        </p:nvSpPr>
        <p:spPr>
          <a:xfrm>
            <a:off x="3334546" y="18274465"/>
            <a:ext cx="26676366" cy="17312649"/>
          </a:xfrm>
          <a:prstGeom prst="rect">
            <a:avLst/>
          </a:prstGeom>
        </p:spPr>
        <p:txBody>
          <a:bodyPr spcFirstLastPara="1" wrap="square" lIns="408136" tIns="204012" rIns="408136" bIns="204012" anchor="t" anchorCtr="0">
            <a:noAutofit/>
          </a:bodyPr>
          <a:lstStyle/>
          <a:p>
            <a:pPr marL="0" indent="0"/>
            <a:endParaRPr/>
          </a:p>
        </p:txBody>
      </p:sp>
      <p:sp>
        <p:nvSpPr>
          <p:cNvPr id="178" name="Google Shape;178;g560afa6580_0_0:notes"/>
          <p:cNvSpPr txBox="1">
            <a:spLocks noGrp="1"/>
          </p:cNvSpPr>
          <p:nvPr>
            <p:ph type="sldNum" idx="12"/>
          </p:nvPr>
        </p:nvSpPr>
        <p:spPr>
          <a:xfrm>
            <a:off x="18888045" y="36542251"/>
            <a:ext cx="14449698" cy="1923630"/>
          </a:xfrm>
          <a:prstGeom prst="rect">
            <a:avLst/>
          </a:prstGeom>
        </p:spPr>
        <p:txBody>
          <a:bodyPr spcFirstLastPara="1" wrap="square" lIns="408136" tIns="204012" rIns="408136" bIns="204012" anchor="b" anchorCtr="0">
            <a:noAutofit/>
          </a:bodyPr>
          <a:lstStyle/>
          <a:p>
            <a:pPr algn="r">
              <a:buSzPts val="1200"/>
            </a:pPr>
            <a:fld id="{00000000-1234-1234-1234-123412341234}" type="slidenum">
              <a:rPr lang="fr-FR"/>
              <a:pPr algn="r">
                <a:buSzPts val="1200"/>
              </a:p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Diapositive de titre" type="title">
  <p:cSld name="TITLE">
    <p:spTree>
      <p:nvGrpSpPr>
        <p:cNvPr id="1" name="Shape 23"/>
        <p:cNvGrpSpPr/>
        <p:nvPr/>
      </p:nvGrpSpPr>
      <p:grpSpPr>
        <a:xfrm>
          <a:off x="0" y="0"/>
          <a:ext cx="0" cy="0"/>
          <a:chOff x="0" y="0"/>
          <a:chExt cx="0" cy="0"/>
        </a:xfrm>
      </p:grpSpPr>
      <p:sp>
        <p:nvSpPr>
          <p:cNvPr id="24" name="Google Shape;24;p2"/>
          <p:cNvSpPr/>
          <p:nvPr/>
        </p:nvSpPr>
        <p:spPr>
          <a:xfrm>
            <a:off x="1141413" y="1600200"/>
            <a:ext cx="9902952" cy="3276600"/>
          </a:xfrm>
          <a:prstGeom prst="rect">
            <a:avLst/>
          </a:prstGeom>
          <a:solidFill>
            <a:srgbClr val="525B1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5" name="Google Shape;25;p2" descr="Bordure supérieure"/>
          <p:cNvGrpSpPr/>
          <p:nvPr/>
        </p:nvGrpSpPr>
        <p:grpSpPr>
          <a:xfrm>
            <a:off x="1279" y="0"/>
            <a:ext cx="12188952" cy="429768"/>
            <a:chOff x="1279" y="0"/>
            <a:chExt cx="12188952" cy="429768"/>
          </a:xfrm>
        </p:grpSpPr>
        <p:sp>
          <p:nvSpPr>
            <p:cNvPr id="26" name="Google Shape;26;p2"/>
            <p:cNvSpPr/>
            <p:nvPr/>
          </p:nvSpPr>
          <p:spPr>
            <a:xfrm>
              <a:off x="1279" y="0"/>
              <a:ext cx="12188952" cy="2286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7" name="Google Shape;27;p2"/>
            <p:cNvSpPr/>
            <p:nvPr/>
          </p:nvSpPr>
          <p:spPr>
            <a:xfrm>
              <a:off x="1279" y="228600"/>
              <a:ext cx="12188952" cy="201168"/>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2"/>
            <p:cNvSpPr/>
            <p:nvPr/>
          </p:nvSpPr>
          <p:spPr>
            <a:xfrm>
              <a:off x="1279" y="306324"/>
              <a:ext cx="12188952" cy="4572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nvGrpSpPr>
          <p:cNvPr id="29" name="Google Shape;29;p2" descr="Bordure inférieure"/>
          <p:cNvGrpSpPr/>
          <p:nvPr/>
        </p:nvGrpSpPr>
        <p:grpSpPr>
          <a:xfrm>
            <a:off x="0" y="6080760"/>
            <a:ext cx="12190231" cy="777240"/>
            <a:chOff x="0" y="6080760"/>
            <a:chExt cx="12190231" cy="777240"/>
          </a:xfrm>
        </p:grpSpPr>
        <p:sp>
          <p:nvSpPr>
            <p:cNvPr id="30" name="Google Shape;30;p2"/>
            <p:cNvSpPr/>
            <p:nvPr/>
          </p:nvSpPr>
          <p:spPr>
            <a:xfrm>
              <a:off x="0" y="6217920"/>
              <a:ext cx="12188825" cy="64008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2"/>
            <p:cNvSpPr/>
            <p:nvPr/>
          </p:nvSpPr>
          <p:spPr>
            <a:xfrm>
              <a:off x="1279" y="6080760"/>
              <a:ext cx="12188952" cy="9721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 name="Google Shape;32;p2"/>
            <p:cNvSpPr/>
            <p:nvPr/>
          </p:nvSpPr>
          <p:spPr>
            <a:xfrm>
              <a:off x="1279" y="6172200"/>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3" name="Google Shape;33;p2"/>
          <p:cNvSpPr txBox="1">
            <a:spLocks noGrp="1"/>
          </p:cNvSpPr>
          <p:nvPr>
            <p:ph type="ctrTitle"/>
          </p:nvPr>
        </p:nvSpPr>
        <p:spPr>
          <a:xfrm>
            <a:off x="1522414" y="1905000"/>
            <a:ext cx="9143998" cy="2667000"/>
          </a:xfrm>
          <a:prstGeom prst="rect">
            <a:avLst/>
          </a:prstGeom>
          <a:noFill/>
          <a:ln>
            <a:noFill/>
          </a:ln>
        </p:spPr>
        <p:txBody>
          <a:bodyPr spcFirstLastPara="1" wrap="square" lIns="91425" tIns="45700" rIns="91425" bIns="45700" anchor="b" anchorCtr="0"/>
          <a:lstStyle>
            <a:lvl1pPr lvl="0" algn="l">
              <a:lnSpc>
                <a:spcPct val="80000"/>
              </a:lnSpc>
              <a:spcBef>
                <a:spcPts val="0"/>
              </a:spcBef>
              <a:spcAft>
                <a:spcPts val="0"/>
              </a:spcAft>
              <a:buClr>
                <a:schemeClr val="lt1"/>
              </a:buClr>
              <a:buSzPts val="6600"/>
              <a:buFont typeface="Arial"/>
              <a:buNone/>
              <a:defRPr sz="66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
          <p:cNvSpPr txBox="1">
            <a:spLocks noGrp="1"/>
          </p:cNvSpPr>
          <p:nvPr>
            <p:ph type="subTitle" idx="1"/>
          </p:nvPr>
        </p:nvSpPr>
        <p:spPr>
          <a:xfrm>
            <a:off x="1522413" y="5029200"/>
            <a:ext cx="8229598" cy="838200"/>
          </a:xfrm>
          <a:prstGeom prst="rect">
            <a:avLst/>
          </a:prstGeom>
          <a:noFill/>
          <a:ln>
            <a:noFill/>
          </a:ln>
        </p:spPr>
        <p:txBody>
          <a:bodyPr spcFirstLastPara="1" wrap="square" lIns="91425" tIns="45700" rIns="91425" bIns="45700" anchor="t" anchorCtr="0"/>
          <a:lstStyle>
            <a:lvl1pPr lvl="0" algn="l">
              <a:lnSpc>
                <a:spcPct val="90000"/>
              </a:lnSpc>
              <a:spcBef>
                <a:spcPts val="0"/>
              </a:spcBef>
              <a:spcAft>
                <a:spcPts val="0"/>
              </a:spcAft>
              <a:buSzPts val="2400"/>
              <a:buNone/>
              <a:defRPr>
                <a:solidFill>
                  <a:schemeClr val="dk1"/>
                </a:solidFill>
                <a:latin typeface="Arial"/>
                <a:ea typeface="Arial"/>
                <a:cs typeface="Arial"/>
                <a:sym typeface="Arial"/>
              </a:defRPr>
            </a:lvl1pPr>
            <a:lvl2pPr lvl="1" algn="ctr">
              <a:lnSpc>
                <a:spcPct val="90000"/>
              </a:lnSpc>
              <a:spcBef>
                <a:spcPts val="1000"/>
              </a:spcBef>
              <a:spcAft>
                <a:spcPts val="0"/>
              </a:spcAft>
              <a:buSzPts val="2000"/>
              <a:buNone/>
              <a:defRPr>
                <a:solidFill>
                  <a:srgbClr val="909090"/>
                </a:solidFill>
              </a:defRPr>
            </a:lvl2pPr>
            <a:lvl3pPr lvl="2" algn="ctr">
              <a:lnSpc>
                <a:spcPct val="90000"/>
              </a:lnSpc>
              <a:spcBef>
                <a:spcPts val="800"/>
              </a:spcBef>
              <a:spcAft>
                <a:spcPts val="0"/>
              </a:spcAft>
              <a:buSzPts val="1800"/>
              <a:buNone/>
              <a:defRPr>
                <a:solidFill>
                  <a:srgbClr val="909090"/>
                </a:solidFill>
              </a:defRPr>
            </a:lvl3pPr>
            <a:lvl4pPr lvl="3" algn="ctr">
              <a:lnSpc>
                <a:spcPct val="90000"/>
              </a:lnSpc>
              <a:spcBef>
                <a:spcPts val="800"/>
              </a:spcBef>
              <a:spcAft>
                <a:spcPts val="0"/>
              </a:spcAft>
              <a:buSzPts val="1600"/>
              <a:buNone/>
              <a:defRPr>
                <a:solidFill>
                  <a:srgbClr val="909090"/>
                </a:solidFill>
              </a:defRPr>
            </a:lvl4pPr>
            <a:lvl5pPr lvl="4" algn="ctr">
              <a:lnSpc>
                <a:spcPct val="90000"/>
              </a:lnSpc>
              <a:spcBef>
                <a:spcPts val="800"/>
              </a:spcBef>
              <a:spcAft>
                <a:spcPts val="0"/>
              </a:spcAft>
              <a:buSzPts val="1600"/>
              <a:buNone/>
              <a:defRPr>
                <a:solidFill>
                  <a:srgbClr val="909090"/>
                </a:solidFill>
              </a:defRPr>
            </a:lvl5pPr>
            <a:lvl6pPr lvl="5" algn="ctr">
              <a:lnSpc>
                <a:spcPct val="90000"/>
              </a:lnSpc>
              <a:spcBef>
                <a:spcPts val="800"/>
              </a:spcBef>
              <a:spcAft>
                <a:spcPts val="0"/>
              </a:spcAft>
              <a:buSzPts val="1600"/>
              <a:buNone/>
              <a:defRPr>
                <a:solidFill>
                  <a:srgbClr val="909090"/>
                </a:solidFill>
              </a:defRPr>
            </a:lvl6pPr>
            <a:lvl7pPr lvl="6" algn="ctr">
              <a:lnSpc>
                <a:spcPct val="90000"/>
              </a:lnSpc>
              <a:spcBef>
                <a:spcPts val="800"/>
              </a:spcBef>
              <a:spcAft>
                <a:spcPts val="0"/>
              </a:spcAft>
              <a:buSzPts val="1600"/>
              <a:buNone/>
              <a:defRPr>
                <a:solidFill>
                  <a:srgbClr val="909090"/>
                </a:solidFill>
              </a:defRPr>
            </a:lvl7pPr>
            <a:lvl8pPr lvl="7" algn="ctr">
              <a:lnSpc>
                <a:spcPct val="90000"/>
              </a:lnSpc>
              <a:spcBef>
                <a:spcPts val="800"/>
              </a:spcBef>
              <a:spcAft>
                <a:spcPts val="0"/>
              </a:spcAft>
              <a:buSzPts val="1600"/>
              <a:buNone/>
              <a:defRPr>
                <a:solidFill>
                  <a:srgbClr val="909090"/>
                </a:solidFill>
              </a:defRPr>
            </a:lvl8pPr>
            <a:lvl9pPr lvl="8" algn="ctr">
              <a:lnSpc>
                <a:spcPct val="90000"/>
              </a:lnSpc>
              <a:spcBef>
                <a:spcPts val="800"/>
              </a:spcBef>
              <a:spcAft>
                <a:spcPts val="0"/>
              </a:spcAft>
              <a:buSzPts val="1600"/>
              <a:buNone/>
              <a:defRPr>
                <a:solidFill>
                  <a:srgbClr val="909090"/>
                </a:solidFill>
              </a:defRPr>
            </a:lvl9pPr>
          </a:lstStyle>
          <a:p>
            <a:endParaRPr/>
          </a:p>
        </p:txBody>
      </p:sp>
      <p:sp>
        <p:nvSpPr>
          <p:cNvPr id="35" name="Google Shape;35;p2"/>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95"/>
        <p:cNvGrpSpPr/>
        <p:nvPr/>
      </p:nvGrpSpPr>
      <p:grpSpPr>
        <a:xfrm>
          <a:off x="0" y="0"/>
          <a:ext cx="0" cy="0"/>
          <a:chOff x="0" y="0"/>
          <a:chExt cx="0" cy="0"/>
        </a:xfrm>
      </p:grpSpPr>
      <p:sp>
        <p:nvSpPr>
          <p:cNvPr id="96" name="Google Shape;96;p11"/>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11"/>
          <p:cNvSpPr txBox="1">
            <a:spLocks noGrp="1"/>
          </p:cNvSpPr>
          <p:nvPr>
            <p:ph type="body" idx="1"/>
          </p:nvPr>
        </p:nvSpPr>
        <p:spPr>
          <a:xfrm rot="5400000">
            <a:off x="4037245" y="-609369"/>
            <a:ext cx="4114800" cy="9143538"/>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a:latin typeface="Arial"/>
                <a:ea typeface="Arial"/>
                <a:cs typeface="Arial"/>
                <a:sym typeface="Arial"/>
              </a:defRPr>
            </a:lvl1pPr>
            <a:lvl2pPr marL="914400" lvl="1" indent="-355600" algn="l">
              <a:lnSpc>
                <a:spcPct val="90000"/>
              </a:lnSpc>
              <a:spcBef>
                <a:spcPts val="1000"/>
              </a:spcBef>
              <a:spcAft>
                <a:spcPts val="0"/>
              </a:spcAft>
              <a:buSzPts val="2000"/>
              <a:buChar char="–"/>
              <a:defRPr>
                <a:latin typeface="Arial"/>
                <a:ea typeface="Arial"/>
                <a:cs typeface="Arial"/>
                <a:sym typeface="Arial"/>
              </a:defRPr>
            </a:lvl2pPr>
            <a:lvl3pPr marL="1371600" lvl="2" indent="-342900" algn="l">
              <a:lnSpc>
                <a:spcPct val="90000"/>
              </a:lnSpc>
              <a:spcBef>
                <a:spcPts val="800"/>
              </a:spcBef>
              <a:spcAft>
                <a:spcPts val="0"/>
              </a:spcAft>
              <a:buSzPts val="1800"/>
              <a:buChar char="▪"/>
              <a:defRPr>
                <a:latin typeface="Arial"/>
                <a:ea typeface="Arial"/>
                <a:cs typeface="Arial"/>
                <a:sym typeface="Arial"/>
              </a:defRPr>
            </a:lvl3pPr>
            <a:lvl4pPr marL="1828800" lvl="3" indent="-330200" algn="l">
              <a:lnSpc>
                <a:spcPct val="90000"/>
              </a:lnSpc>
              <a:spcBef>
                <a:spcPts val="800"/>
              </a:spcBef>
              <a:spcAft>
                <a:spcPts val="0"/>
              </a:spcAft>
              <a:buSzPts val="1600"/>
              <a:buChar char="–"/>
              <a:defRPr>
                <a:latin typeface="Arial"/>
                <a:ea typeface="Arial"/>
                <a:cs typeface="Arial"/>
                <a:sym typeface="Arial"/>
              </a:defRPr>
            </a:lvl4pPr>
            <a:lvl5pPr marL="2286000" lvl="4" indent="-330200" algn="l">
              <a:lnSpc>
                <a:spcPct val="90000"/>
              </a:lnSpc>
              <a:spcBef>
                <a:spcPts val="800"/>
              </a:spcBef>
              <a:spcAft>
                <a:spcPts val="0"/>
              </a:spcAft>
              <a:buSzPts val="1600"/>
              <a:buChar char="▪"/>
              <a:defRPr>
                <a:latin typeface="Arial"/>
                <a:ea typeface="Arial"/>
                <a:cs typeface="Arial"/>
                <a:sym typeface="Arial"/>
              </a:defRPr>
            </a:lvl5pPr>
            <a:lvl6pPr marL="2743200" lvl="5" indent="-330200" algn="l">
              <a:lnSpc>
                <a:spcPct val="90000"/>
              </a:lnSpc>
              <a:spcBef>
                <a:spcPts val="800"/>
              </a:spcBef>
              <a:spcAft>
                <a:spcPts val="0"/>
              </a:spcAft>
              <a:buSzPts val="1600"/>
              <a:buChar char="–"/>
              <a:defRPr/>
            </a:lvl6pPr>
            <a:lvl7pPr marL="3200400" lvl="6" indent="-330200" algn="l">
              <a:lnSpc>
                <a:spcPct val="90000"/>
              </a:lnSpc>
              <a:spcBef>
                <a:spcPts val="800"/>
              </a:spcBef>
              <a:spcAft>
                <a:spcPts val="0"/>
              </a:spcAft>
              <a:buSzPts val="1600"/>
              <a:buChar char="▪"/>
              <a:defRPr/>
            </a:lvl7pPr>
            <a:lvl8pPr marL="3657600" lvl="7" indent="-330200" algn="l">
              <a:lnSpc>
                <a:spcPct val="90000"/>
              </a:lnSpc>
              <a:spcBef>
                <a:spcPts val="800"/>
              </a:spcBef>
              <a:spcAft>
                <a:spcPts val="0"/>
              </a:spcAft>
              <a:buSzPts val="1600"/>
              <a:buChar char="–"/>
              <a:defRPr/>
            </a:lvl8pPr>
            <a:lvl9pPr marL="4114800" lvl="8" indent="-330200" algn="l">
              <a:lnSpc>
                <a:spcPct val="90000"/>
              </a:lnSpc>
              <a:spcBef>
                <a:spcPts val="800"/>
              </a:spcBef>
              <a:spcAft>
                <a:spcPts val="0"/>
              </a:spcAft>
              <a:buSzPts val="1600"/>
              <a:buChar char="▪"/>
              <a:defRPr/>
            </a:lvl9pPr>
          </a:lstStyle>
          <a:p>
            <a:endParaRPr/>
          </a:p>
        </p:txBody>
      </p:sp>
      <p:sp>
        <p:nvSpPr>
          <p:cNvPr id="98" name="Google Shape;98;p11"/>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11"/>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11"/>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101"/>
        <p:cNvGrpSpPr/>
        <p:nvPr/>
      </p:nvGrpSpPr>
      <p:grpSpPr>
        <a:xfrm>
          <a:off x="0" y="0"/>
          <a:ext cx="0" cy="0"/>
          <a:chOff x="0" y="0"/>
          <a:chExt cx="0" cy="0"/>
        </a:xfrm>
      </p:grpSpPr>
      <p:sp>
        <p:nvSpPr>
          <p:cNvPr id="102" name="Google Shape;102;p12"/>
          <p:cNvSpPr txBox="1">
            <a:spLocks noGrp="1"/>
          </p:cNvSpPr>
          <p:nvPr>
            <p:ph type="title"/>
          </p:nvPr>
        </p:nvSpPr>
        <p:spPr>
          <a:xfrm rot="5400000">
            <a:off x="7360907" y="2743200"/>
            <a:ext cx="5410200" cy="1143001"/>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2"/>
          <p:cNvSpPr txBox="1">
            <a:spLocks noGrp="1"/>
          </p:cNvSpPr>
          <p:nvPr>
            <p:ph type="body" idx="1"/>
          </p:nvPr>
        </p:nvSpPr>
        <p:spPr>
          <a:xfrm rot="5400000">
            <a:off x="2665412" y="-533399"/>
            <a:ext cx="5410200" cy="7696198"/>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a:latin typeface="Arial"/>
                <a:ea typeface="Arial"/>
                <a:cs typeface="Arial"/>
                <a:sym typeface="Arial"/>
              </a:defRPr>
            </a:lvl1pPr>
            <a:lvl2pPr marL="914400" lvl="1" indent="-355600" algn="l">
              <a:lnSpc>
                <a:spcPct val="90000"/>
              </a:lnSpc>
              <a:spcBef>
                <a:spcPts val="1000"/>
              </a:spcBef>
              <a:spcAft>
                <a:spcPts val="0"/>
              </a:spcAft>
              <a:buSzPts val="2000"/>
              <a:buChar char="–"/>
              <a:defRPr>
                <a:latin typeface="Arial"/>
                <a:ea typeface="Arial"/>
                <a:cs typeface="Arial"/>
                <a:sym typeface="Arial"/>
              </a:defRPr>
            </a:lvl2pPr>
            <a:lvl3pPr marL="1371600" lvl="2" indent="-342900" algn="l">
              <a:lnSpc>
                <a:spcPct val="90000"/>
              </a:lnSpc>
              <a:spcBef>
                <a:spcPts val="800"/>
              </a:spcBef>
              <a:spcAft>
                <a:spcPts val="0"/>
              </a:spcAft>
              <a:buSzPts val="1800"/>
              <a:buChar char="▪"/>
              <a:defRPr>
                <a:latin typeface="Arial"/>
                <a:ea typeface="Arial"/>
                <a:cs typeface="Arial"/>
                <a:sym typeface="Arial"/>
              </a:defRPr>
            </a:lvl3pPr>
            <a:lvl4pPr marL="1828800" lvl="3" indent="-330200" algn="l">
              <a:lnSpc>
                <a:spcPct val="90000"/>
              </a:lnSpc>
              <a:spcBef>
                <a:spcPts val="800"/>
              </a:spcBef>
              <a:spcAft>
                <a:spcPts val="0"/>
              </a:spcAft>
              <a:buSzPts val="1600"/>
              <a:buChar char="–"/>
              <a:defRPr>
                <a:latin typeface="Arial"/>
                <a:ea typeface="Arial"/>
                <a:cs typeface="Arial"/>
                <a:sym typeface="Arial"/>
              </a:defRPr>
            </a:lvl4pPr>
            <a:lvl5pPr marL="2286000" lvl="4" indent="-330200" algn="l">
              <a:lnSpc>
                <a:spcPct val="90000"/>
              </a:lnSpc>
              <a:spcBef>
                <a:spcPts val="800"/>
              </a:spcBef>
              <a:spcAft>
                <a:spcPts val="0"/>
              </a:spcAft>
              <a:buSzPts val="1600"/>
              <a:buChar char="▪"/>
              <a:defRPr>
                <a:latin typeface="Arial"/>
                <a:ea typeface="Arial"/>
                <a:cs typeface="Arial"/>
                <a:sym typeface="Arial"/>
              </a:defRPr>
            </a:lvl5pPr>
            <a:lvl6pPr marL="2743200" lvl="5" indent="-330200" algn="l">
              <a:lnSpc>
                <a:spcPct val="90000"/>
              </a:lnSpc>
              <a:spcBef>
                <a:spcPts val="800"/>
              </a:spcBef>
              <a:spcAft>
                <a:spcPts val="0"/>
              </a:spcAft>
              <a:buSzPts val="1600"/>
              <a:buChar char="–"/>
              <a:defRPr/>
            </a:lvl6pPr>
            <a:lvl7pPr marL="3200400" lvl="6" indent="-330200" algn="l">
              <a:lnSpc>
                <a:spcPct val="90000"/>
              </a:lnSpc>
              <a:spcBef>
                <a:spcPts val="800"/>
              </a:spcBef>
              <a:spcAft>
                <a:spcPts val="0"/>
              </a:spcAft>
              <a:buSzPts val="1600"/>
              <a:buChar char="▪"/>
              <a:defRPr/>
            </a:lvl7pPr>
            <a:lvl8pPr marL="3657600" lvl="7" indent="-330200" algn="l">
              <a:lnSpc>
                <a:spcPct val="90000"/>
              </a:lnSpc>
              <a:spcBef>
                <a:spcPts val="800"/>
              </a:spcBef>
              <a:spcAft>
                <a:spcPts val="0"/>
              </a:spcAft>
              <a:buSzPts val="1600"/>
              <a:buChar char="–"/>
              <a:defRPr/>
            </a:lvl8pPr>
            <a:lvl9pPr marL="4114800" lvl="8" indent="-330200" algn="l">
              <a:lnSpc>
                <a:spcPct val="90000"/>
              </a:lnSpc>
              <a:spcBef>
                <a:spcPts val="800"/>
              </a:spcBef>
              <a:spcAft>
                <a:spcPts val="0"/>
              </a:spcAft>
              <a:buSzPts val="1600"/>
              <a:buChar char="▪"/>
              <a:defRPr/>
            </a:lvl9pPr>
          </a:lstStyle>
          <a:p>
            <a:endParaRPr/>
          </a:p>
        </p:txBody>
      </p:sp>
      <p:sp>
        <p:nvSpPr>
          <p:cNvPr id="104" name="Google Shape;104;p12"/>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2"/>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2"/>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38"/>
        <p:cNvGrpSpPr/>
        <p:nvPr/>
      </p:nvGrpSpPr>
      <p:grpSpPr>
        <a:xfrm>
          <a:off x="0" y="0"/>
          <a:ext cx="0" cy="0"/>
          <a:chOff x="0" y="0"/>
          <a:chExt cx="0" cy="0"/>
        </a:xfrm>
      </p:grpSpPr>
      <p:sp>
        <p:nvSpPr>
          <p:cNvPr id="39" name="Google Shape;39;p3"/>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sz="32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3"/>
          <p:cNvSpPr txBox="1">
            <a:spLocks noGrp="1"/>
          </p:cNvSpPr>
          <p:nvPr>
            <p:ph type="body" idx="1"/>
          </p:nvPr>
        </p:nvSpPr>
        <p:spPr>
          <a:xfrm>
            <a:off x="1522876" y="1905000"/>
            <a:ext cx="9143538" cy="4114800"/>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a:latin typeface="Arial"/>
                <a:ea typeface="Arial"/>
                <a:cs typeface="Arial"/>
                <a:sym typeface="Arial"/>
              </a:defRPr>
            </a:lvl1pPr>
            <a:lvl2pPr marL="914400" lvl="1" indent="-355600" algn="l">
              <a:lnSpc>
                <a:spcPct val="90000"/>
              </a:lnSpc>
              <a:spcBef>
                <a:spcPts val="1000"/>
              </a:spcBef>
              <a:spcAft>
                <a:spcPts val="0"/>
              </a:spcAft>
              <a:buSzPts val="2000"/>
              <a:buChar char="–"/>
              <a:defRPr>
                <a:latin typeface="Arial"/>
                <a:ea typeface="Arial"/>
                <a:cs typeface="Arial"/>
                <a:sym typeface="Arial"/>
              </a:defRPr>
            </a:lvl2pPr>
            <a:lvl3pPr marL="1371600" lvl="2" indent="-342900" algn="l">
              <a:lnSpc>
                <a:spcPct val="90000"/>
              </a:lnSpc>
              <a:spcBef>
                <a:spcPts val="800"/>
              </a:spcBef>
              <a:spcAft>
                <a:spcPts val="0"/>
              </a:spcAft>
              <a:buSzPts val="1800"/>
              <a:buChar char="▪"/>
              <a:defRPr>
                <a:latin typeface="Arial"/>
                <a:ea typeface="Arial"/>
                <a:cs typeface="Arial"/>
                <a:sym typeface="Arial"/>
              </a:defRPr>
            </a:lvl3pPr>
            <a:lvl4pPr marL="1828800" lvl="3" indent="-330200" algn="l">
              <a:lnSpc>
                <a:spcPct val="90000"/>
              </a:lnSpc>
              <a:spcBef>
                <a:spcPts val="800"/>
              </a:spcBef>
              <a:spcAft>
                <a:spcPts val="0"/>
              </a:spcAft>
              <a:buSzPts val="1600"/>
              <a:buChar char="–"/>
              <a:defRPr>
                <a:latin typeface="Arial"/>
                <a:ea typeface="Arial"/>
                <a:cs typeface="Arial"/>
                <a:sym typeface="Arial"/>
              </a:defRPr>
            </a:lvl4pPr>
            <a:lvl5pPr marL="2286000" lvl="4" indent="-330200" algn="l">
              <a:lnSpc>
                <a:spcPct val="90000"/>
              </a:lnSpc>
              <a:spcBef>
                <a:spcPts val="800"/>
              </a:spcBef>
              <a:spcAft>
                <a:spcPts val="0"/>
              </a:spcAft>
              <a:buSzPts val="1600"/>
              <a:buChar char="▪"/>
              <a:defRPr>
                <a:latin typeface="Arial"/>
                <a:ea typeface="Arial"/>
                <a:cs typeface="Arial"/>
                <a:sym typeface="Arial"/>
              </a:defRPr>
            </a:lvl5pPr>
            <a:lvl6pPr marL="2743200" lvl="5" indent="-342900" algn="l">
              <a:lnSpc>
                <a:spcPct val="90000"/>
              </a:lnSpc>
              <a:spcBef>
                <a:spcPts val="800"/>
              </a:spcBef>
              <a:spcAft>
                <a:spcPts val="0"/>
              </a:spcAft>
              <a:buSzPts val="1800"/>
              <a:buChar char="–"/>
              <a:defRPr/>
            </a:lvl6pPr>
            <a:lvl7pPr marL="3200400" lvl="6" indent="-342900" algn="l">
              <a:lnSpc>
                <a:spcPct val="90000"/>
              </a:lnSpc>
              <a:spcBef>
                <a:spcPts val="800"/>
              </a:spcBef>
              <a:spcAft>
                <a:spcPts val="0"/>
              </a:spcAft>
              <a:buSzPts val="1800"/>
              <a:buChar char="▪"/>
              <a:defRPr/>
            </a:lvl7pPr>
            <a:lvl8pPr marL="3657600" lvl="7" indent="-342900" algn="l">
              <a:lnSpc>
                <a:spcPct val="90000"/>
              </a:lnSpc>
              <a:spcBef>
                <a:spcPts val="800"/>
              </a:spcBef>
              <a:spcAft>
                <a:spcPts val="0"/>
              </a:spcAft>
              <a:buSzPts val="1800"/>
              <a:buChar char="–"/>
              <a:defRPr/>
            </a:lvl8pPr>
            <a:lvl9pPr marL="4114800" lvl="8" indent="-342900" algn="l">
              <a:lnSpc>
                <a:spcPct val="90000"/>
              </a:lnSpc>
              <a:spcBef>
                <a:spcPts val="800"/>
              </a:spcBef>
              <a:spcAft>
                <a:spcPts val="0"/>
              </a:spcAft>
              <a:buSzPts val="1800"/>
              <a:buChar char="▪"/>
              <a:defRPr/>
            </a:lvl9pPr>
          </a:lstStyle>
          <a:p>
            <a:endParaRPr/>
          </a:p>
        </p:txBody>
      </p:sp>
      <p:sp>
        <p:nvSpPr>
          <p:cNvPr id="41" name="Google Shape;41;p3"/>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3"/>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3"/>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En-tête de section" type="secHead">
  <p:cSld name="SECTION_HEADER">
    <p:spTree>
      <p:nvGrpSpPr>
        <p:cNvPr id="1" name="Shape 44"/>
        <p:cNvGrpSpPr/>
        <p:nvPr/>
      </p:nvGrpSpPr>
      <p:grpSpPr>
        <a:xfrm>
          <a:off x="0" y="0"/>
          <a:ext cx="0" cy="0"/>
          <a:chOff x="0" y="0"/>
          <a:chExt cx="0" cy="0"/>
        </a:xfrm>
      </p:grpSpPr>
      <p:sp>
        <p:nvSpPr>
          <p:cNvPr id="45" name="Google Shape;45;p4"/>
          <p:cNvSpPr txBox="1">
            <a:spLocks noGrp="1"/>
          </p:cNvSpPr>
          <p:nvPr>
            <p:ph type="title"/>
          </p:nvPr>
        </p:nvSpPr>
        <p:spPr>
          <a:xfrm>
            <a:off x="1522413" y="1905000"/>
            <a:ext cx="9144000" cy="26670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5400"/>
              <a:buFont typeface="Arial"/>
              <a:buNone/>
              <a:defRPr sz="5400" b="0" cap="none">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
          <p:cNvSpPr txBox="1">
            <a:spLocks noGrp="1"/>
          </p:cNvSpPr>
          <p:nvPr>
            <p:ph type="body" idx="1"/>
          </p:nvPr>
        </p:nvSpPr>
        <p:spPr>
          <a:xfrm>
            <a:off x="1522413" y="4876800"/>
            <a:ext cx="8229598" cy="1143000"/>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0"/>
              </a:spcBef>
              <a:spcAft>
                <a:spcPts val="0"/>
              </a:spcAft>
              <a:buSzPts val="2400"/>
              <a:buNone/>
              <a:defRPr sz="2400">
                <a:solidFill>
                  <a:schemeClr val="dk1"/>
                </a:solidFill>
                <a:latin typeface="Arial"/>
                <a:ea typeface="Arial"/>
                <a:cs typeface="Arial"/>
                <a:sym typeface="Arial"/>
              </a:defRPr>
            </a:lvl1pPr>
            <a:lvl2pPr marL="914400" lvl="1" indent="-228600" algn="l">
              <a:lnSpc>
                <a:spcPct val="90000"/>
              </a:lnSpc>
              <a:spcBef>
                <a:spcPts val="1000"/>
              </a:spcBef>
              <a:spcAft>
                <a:spcPts val="0"/>
              </a:spcAft>
              <a:buSzPts val="1800"/>
              <a:buNone/>
              <a:defRPr sz="1800">
                <a:solidFill>
                  <a:srgbClr val="909090"/>
                </a:solidFill>
              </a:defRPr>
            </a:lvl2pPr>
            <a:lvl3pPr marL="1371600" lvl="2" indent="-228600" algn="l">
              <a:lnSpc>
                <a:spcPct val="90000"/>
              </a:lnSpc>
              <a:spcBef>
                <a:spcPts val="800"/>
              </a:spcBef>
              <a:spcAft>
                <a:spcPts val="0"/>
              </a:spcAft>
              <a:buSzPts val="1600"/>
              <a:buNone/>
              <a:defRPr sz="1600">
                <a:solidFill>
                  <a:srgbClr val="909090"/>
                </a:solidFill>
              </a:defRPr>
            </a:lvl3pPr>
            <a:lvl4pPr marL="1828800" lvl="3" indent="-228600" algn="l">
              <a:lnSpc>
                <a:spcPct val="90000"/>
              </a:lnSpc>
              <a:spcBef>
                <a:spcPts val="800"/>
              </a:spcBef>
              <a:spcAft>
                <a:spcPts val="0"/>
              </a:spcAft>
              <a:buSzPts val="1400"/>
              <a:buNone/>
              <a:defRPr sz="1400">
                <a:solidFill>
                  <a:srgbClr val="909090"/>
                </a:solidFill>
              </a:defRPr>
            </a:lvl4pPr>
            <a:lvl5pPr marL="2286000" lvl="4" indent="-228600" algn="l">
              <a:lnSpc>
                <a:spcPct val="90000"/>
              </a:lnSpc>
              <a:spcBef>
                <a:spcPts val="800"/>
              </a:spcBef>
              <a:spcAft>
                <a:spcPts val="0"/>
              </a:spcAft>
              <a:buSzPts val="1400"/>
              <a:buNone/>
              <a:defRPr sz="1400">
                <a:solidFill>
                  <a:srgbClr val="909090"/>
                </a:solidFill>
              </a:defRPr>
            </a:lvl5pPr>
            <a:lvl6pPr marL="2743200" lvl="5" indent="-228600" algn="l">
              <a:lnSpc>
                <a:spcPct val="90000"/>
              </a:lnSpc>
              <a:spcBef>
                <a:spcPts val="800"/>
              </a:spcBef>
              <a:spcAft>
                <a:spcPts val="0"/>
              </a:spcAft>
              <a:buSzPts val="1400"/>
              <a:buNone/>
              <a:defRPr sz="1400">
                <a:solidFill>
                  <a:srgbClr val="909090"/>
                </a:solidFill>
              </a:defRPr>
            </a:lvl6pPr>
            <a:lvl7pPr marL="3200400" lvl="6" indent="-228600" algn="l">
              <a:lnSpc>
                <a:spcPct val="90000"/>
              </a:lnSpc>
              <a:spcBef>
                <a:spcPts val="800"/>
              </a:spcBef>
              <a:spcAft>
                <a:spcPts val="0"/>
              </a:spcAft>
              <a:buSzPts val="1400"/>
              <a:buNone/>
              <a:defRPr sz="1400">
                <a:solidFill>
                  <a:srgbClr val="909090"/>
                </a:solidFill>
              </a:defRPr>
            </a:lvl7pPr>
            <a:lvl8pPr marL="3657600" lvl="7" indent="-228600" algn="l">
              <a:lnSpc>
                <a:spcPct val="90000"/>
              </a:lnSpc>
              <a:spcBef>
                <a:spcPts val="800"/>
              </a:spcBef>
              <a:spcAft>
                <a:spcPts val="0"/>
              </a:spcAft>
              <a:buSzPts val="1400"/>
              <a:buNone/>
              <a:defRPr sz="1400">
                <a:solidFill>
                  <a:srgbClr val="909090"/>
                </a:solidFill>
              </a:defRPr>
            </a:lvl8pPr>
            <a:lvl9pPr marL="4114800" lvl="8" indent="-228600" algn="l">
              <a:lnSpc>
                <a:spcPct val="90000"/>
              </a:lnSpc>
              <a:spcBef>
                <a:spcPts val="800"/>
              </a:spcBef>
              <a:spcAft>
                <a:spcPts val="0"/>
              </a:spcAft>
              <a:buSzPts val="1400"/>
              <a:buNone/>
              <a:defRPr sz="1400">
                <a:solidFill>
                  <a:srgbClr val="909090"/>
                </a:solidFill>
              </a:defRPr>
            </a:lvl9pPr>
          </a:lstStyle>
          <a:p>
            <a:endParaRPr/>
          </a:p>
        </p:txBody>
      </p:sp>
      <p:sp>
        <p:nvSpPr>
          <p:cNvPr id="47" name="Google Shape;47;p4"/>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50"/>
        <p:cNvGrpSpPr/>
        <p:nvPr/>
      </p:nvGrpSpPr>
      <p:grpSpPr>
        <a:xfrm>
          <a:off x="0" y="0"/>
          <a:ext cx="0" cy="0"/>
          <a:chOff x="0" y="0"/>
          <a:chExt cx="0" cy="0"/>
        </a:xfrm>
      </p:grpSpPr>
      <p:sp>
        <p:nvSpPr>
          <p:cNvPr id="51" name="Google Shape;51;p5"/>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5"/>
          <p:cNvSpPr txBox="1">
            <a:spLocks noGrp="1"/>
          </p:cNvSpPr>
          <p:nvPr>
            <p:ph type="body" idx="1"/>
          </p:nvPr>
        </p:nvSpPr>
        <p:spPr>
          <a:xfrm>
            <a:off x="1522413" y="1904999"/>
            <a:ext cx="4435564" cy="4088921"/>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sz="2400">
                <a:latin typeface="Arial"/>
                <a:ea typeface="Arial"/>
                <a:cs typeface="Arial"/>
                <a:sym typeface="Arial"/>
              </a:defRPr>
            </a:lvl1pPr>
            <a:lvl2pPr marL="914400" lvl="1" indent="-355600" algn="l">
              <a:lnSpc>
                <a:spcPct val="90000"/>
              </a:lnSpc>
              <a:spcBef>
                <a:spcPts val="1000"/>
              </a:spcBef>
              <a:spcAft>
                <a:spcPts val="0"/>
              </a:spcAft>
              <a:buSzPts val="2000"/>
              <a:buChar char="–"/>
              <a:defRPr sz="2000">
                <a:latin typeface="Arial"/>
                <a:ea typeface="Arial"/>
                <a:cs typeface="Arial"/>
                <a:sym typeface="Arial"/>
              </a:defRPr>
            </a:lvl2pPr>
            <a:lvl3pPr marL="1371600" lvl="2" indent="-342900" algn="l">
              <a:lnSpc>
                <a:spcPct val="90000"/>
              </a:lnSpc>
              <a:spcBef>
                <a:spcPts val="800"/>
              </a:spcBef>
              <a:spcAft>
                <a:spcPts val="0"/>
              </a:spcAft>
              <a:buSzPts val="1800"/>
              <a:buChar char="▪"/>
              <a:defRPr sz="1800">
                <a:latin typeface="Arial"/>
                <a:ea typeface="Arial"/>
                <a:cs typeface="Arial"/>
                <a:sym typeface="Arial"/>
              </a:defRPr>
            </a:lvl3pPr>
            <a:lvl4pPr marL="1828800" lvl="3" indent="-330200" algn="l">
              <a:lnSpc>
                <a:spcPct val="90000"/>
              </a:lnSpc>
              <a:spcBef>
                <a:spcPts val="800"/>
              </a:spcBef>
              <a:spcAft>
                <a:spcPts val="0"/>
              </a:spcAft>
              <a:buSzPts val="1600"/>
              <a:buChar char="–"/>
              <a:defRPr sz="1600">
                <a:latin typeface="Arial"/>
                <a:ea typeface="Arial"/>
                <a:cs typeface="Arial"/>
                <a:sym typeface="Arial"/>
              </a:defRPr>
            </a:lvl4pPr>
            <a:lvl5pPr marL="2286000" lvl="4" indent="-330200" algn="l">
              <a:lnSpc>
                <a:spcPct val="90000"/>
              </a:lnSpc>
              <a:spcBef>
                <a:spcPts val="800"/>
              </a:spcBef>
              <a:spcAft>
                <a:spcPts val="0"/>
              </a:spcAft>
              <a:buSzPts val="1600"/>
              <a:buChar char="▪"/>
              <a:defRPr sz="1600">
                <a:latin typeface="Arial"/>
                <a:ea typeface="Arial"/>
                <a:cs typeface="Arial"/>
                <a:sym typeface="Arial"/>
              </a:defRPr>
            </a:lvl5pPr>
            <a:lvl6pPr marL="2743200" lvl="5" indent="-330200" algn="l">
              <a:lnSpc>
                <a:spcPct val="90000"/>
              </a:lnSpc>
              <a:spcBef>
                <a:spcPts val="800"/>
              </a:spcBef>
              <a:spcAft>
                <a:spcPts val="0"/>
              </a:spcAft>
              <a:buSzPts val="1600"/>
              <a:buChar char="–"/>
              <a:defRPr sz="1600"/>
            </a:lvl6pPr>
            <a:lvl7pPr marL="3200400" lvl="6" indent="-330200" algn="l">
              <a:lnSpc>
                <a:spcPct val="90000"/>
              </a:lnSpc>
              <a:spcBef>
                <a:spcPts val="800"/>
              </a:spcBef>
              <a:spcAft>
                <a:spcPts val="0"/>
              </a:spcAft>
              <a:buSzPts val="1600"/>
              <a:buChar char="▪"/>
              <a:defRPr sz="1600"/>
            </a:lvl7pPr>
            <a:lvl8pPr marL="3657600" lvl="7" indent="-330200" algn="l">
              <a:lnSpc>
                <a:spcPct val="90000"/>
              </a:lnSpc>
              <a:spcBef>
                <a:spcPts val="800"/>
              </a:spcBef>
              <a:spcAft>
                <a:spcPts val="0"/>
              </a:spcAft>
              <a:buSzPts val="1600"/>
              <a:buChar char="–"/>
              <a:defRPr sz="1600"/>
            </a:lvl8pPr>
            <a:lvl9pPr marL="4114800" lvl="8" indent="-330200" algn="l">
              <a:lnSpc>
                <a:spcPct val="90000"/>
              </a:lnSpc>
              <a:spcBef>
                <a:spcPts val="800"/>
              </a:spcBef>
              <a:spcAft>
                <a:spcPts val="0"/>
              </a:spcAft>
              <a:buSzPts val="1600"/>
              <a:buChar char="▪"/>
              <a:defRPr sz="1600"/>
            </a:lvl9pPr>
          </a:lstStyle>
          <a:p>
            <a:endParaRPr/>
          </a:p>
        </p:txBody>
      </p:sp>
      <p:sp>
        <p:nvSpPr>
          <p:cNvPr id="53" name="Google Shape;53;p5"/>
          <p:cNvSpPr txBox="1">
            <a:spLocks noGrp="1"/>
          </p:cNvSpPr>
          <p:nvPr>
            <p:ph type="body" idx="2"/>
          </p:nvPr>
        </p:nvSpPr>
        <p:spPr>
          <a:xfrm>
            <a:off x="6230849" y="1904999"/>
            <a:ext cx="4435564" cy="4088921"/>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800"/>
              </a:spcBef>
              <a:spcAft>
                <a:spcPts val="0"/>
              </a:spcAft>
              <a:buSzPts val="2400"/>
              <a:buChar char="▪"/>
              <a:defRPr sz="2400">
                <a:latin typeface="Arial"/>
                <a:ea typeface="Arial"/>
                <a:cs typeface="Arial"/>
                <a:sym typeface="Arial"/>
              </a:defRPr>
            </a:lvl1pPr>
            <a:lvl2pPr marL="914400" lvl="1" indent="-355600" algn="l">
              <a:lnSpc>
                <a:spcPct val="90000"/>
              </a:lnSpc>
              <a:spcBef>
                <a:spcPts val="1000"/>
              </a:spcBef>
              <a:spcAft>
                <a:spcPts val="0"/>
              </a:spcAft>
              <a:buSzPts val="2000"/>
              <a:buChar char="–"/>
              <a:defRPr sz="2000">
                <a:latin typeface="Arial"/>
                <a:ea typeface="Arial"/>
                <a:cs typeface="Arial"/>
                <a:sym typeface="Arial"/>
              </a:defRPr>
            </a:lvl2pPr>
            <a:lvl3pPr marL="1371600" lvl="2" indent="-342900" algn="l">
              <a:lnSpc>
                <a:spcPct val="90000"/>
              </a:lnSpc>
              <a:spcBef>
                <a:spcPts val="800"/>
              </a:spcBef>
              <a:spcAft>
                <a:spcPts val="0"/>
              </a:spcAft>
              <a:buSzPts val="1800"/>
              <a:buChar char="▪"/>
              <a:defRPr sz="1800">
                <a:latin typeface="Arial"/>
                <a:ea typeface="Arial"/>
                <a:cs typeface="Arial"/>
                <a:sym typeface="Arial"/>
              </a:defRPr>
            </a:lvl3pPr>
            <a:lvl4pPr marL="1828800" lvl="3" indent="-330200" algn="l">
              <a:lnSpc>
                <a:spcPct val="90000"/>
              </a:lnSpc>
              <a:spcBef>
                <a:spcPts val="800"/>
              </a:spcBef>
              <a:spcAft>
                <a:spcPts val="0"/>
              </a:spcAft>
              <a:buSzPts val="1600"/>
              <a:buChar char="–"/>
              <a:defRPr sz="1600">
                <a:latin typeface="Arial"/>
                <a:ea typeface="Arial"/>
                <a:cs typeface="Arial"/>
                <a:sym typeface="Arial"/>
              </a:defRPr>
            </a:lvl4pPr>
            <a:lvl5pPr marL="2286000" lvl="4" indent="-330200" algn="l">
              <a:lnSpc>
                <a:spcPct val="90000"/>
              </a:lnSpc>
              <a:spcBef>
                <a:spcPts val="800"/>
              </a:spcBef>
              <a:spcAft>
                <a:spcPts val="0"/>
              </a:spcAft>
              <a:buSzPts val="1600"/>
              <a:buChar char="▪"/>
              <a:defRPr sz="1600">
                <a:latin typeface="Arial"/>
                <a:ea typeface="Arial"/>
                <a:cs typeface="Arial"/>
                <a:sym typeface="Arial"/>
              </a:defRPr>
            </a:lvl5pPr>
            <a:lvl6pPr marL="2743200" lvl="5" indent="-330200" algn="l">
              <a:lnSpc>
                <a:spcPct val="90000"/>
              </a:lnSpc>
              <a:spcBef>
                <a:spcPts val="800"/>
              </a:spcBef>
              <a:spcAft>
                <a:spcPts val="0"/>
              </a:spcAft>
              <a:buSzPts val="1600"/>
              <a:buChar char="–"/>
              <a:defRPr sz="1600"/>
            </a:lvl6pPr>
            <a:lvl7pPr marL="3200400" lvl="6" indent="-330200" algn="l">
              <a:lnSpc>
                <a:spcPct val="90000"/>
              </a:lnSpc>
              <a:spcBef>
                <a:spcPts val="800"/>
              </a:spcBef>
              <a:spcAft>
                <a:spcPts val="0"/>
              </a:spcAft>
              <a:buSzPts val="1600"/>
              <a:buChar char="▪"/>
              <a:defRPr sz="1600"/>
            </a:lvl7pPr>
            <a:lvl8pPr marL="3657600" lvl="7" indent="-330200" algn="l">
              <a:lnSpc>
                <a:spcPct val="90000"/>
              </a:lnSpc>
              <a:spcBef>
                <a:spcPts val="800"/>
              </a:spcBef>
              <a:spcAft>
                <a:spcPts val="0"/>
              </a:spcAft>
              <a:buSzPts val="1600"/>
              <a:buChar char="–"/>
              <a:defRPr sz="1600"/>
            </a:lvl8pPr>
            <a:lvl9pPr marL="4114800" lvl="8" indent="-330200" algn="l">
              <a:lnSpc>
                <a:spcPct val="90000"/>
              </a:lnSpc>
              <a:spcBef>
                <a:spcPts val="800"/>
              </a:spcBef>
              <a:spcAft>
                <a:spcPts val="0"/>
              </a:spcAft>
              <a:buSzPts val="1600"/>
              <a:buChar char="▪"/>
              <a:defRPr sz="1600"/>
            </a:lvl9pPr>
          </a:lstStyle>
          <a:p>
            <a:endParaRPr/>
          </a:p>
        </p:txBody>
      </p:sp>
      <p:sp>
        <p:nvSpPr>
          <p:cNvPr id="54" name="Google Shape;54;p5"/>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5"/>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57"/>
        <p:cNvGrpSpPr/>
        <p:nvPr/>
      </p:nvGrpSpPr>
      <p:grpSpPr>
        <a:xfrm>
          <a:off x="0" y="0"/>
          <a:ext cx="0" cy="0"/>
          <a:chOff x="0" y="0"/>
          <a:chExt cx="0" cy="0"/>
        </a:xfrm>
      </p:grpSpPr>
      <p:sp>
        <p:nvSpPr>
          <p:cNvPr id="58" name="Google Shape;58;p6"/>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6"/>
          <p:cNvSpPr txBox="1">
            <a:spLocks noGrp="1"/>
          </p:cNvSpPr>
          <p:nvPr>
            <p:ph type="body" idx="1"/>
          </p:nvPr>
        </p:nvSpPr>
        <p:spPr>
          <a:xfrm>
            <a:off x="1522413" y="1828800"/>
            <a:ext cx="4419599" cy="685801"/>
          </a:xfrm>
          <a:prstGeom prst="rect">
            <a:avLst/>
          </a:prstGeom>
          <a:noFill/>
          <a:ln>
            <a:noFill/>
          </a:ln>
        </p:spPr>
        <p:txBody>
          <a:bodyPr spcFirstLastPara="1" wrap="square" lIns="91425" tIns="45700" rIns="91425" bIns="45700" anchor="ctr" anchorCtr="0"/>
          <a:lstStyle>
            <a:lvl1pPr marL="457200" lvl="0" indent="-228600" algn="l">
              <a:lnSpc>
                <a:spcPct val="90000"/>
              </a:lnSpc>
              <a:spcBef>
                <a:spcPts val="0"/>
              </a:spcBef>
              <a:spcAft>
                <a:spcPts val="0"/>
              </a:spcAft>
              <a:buSzPts val="2000"/>
              <a:buNone/>
              <a:defRPr sz="2000" b="1">
                <a:latin typeface="Arial"/>
                <a:ea typeface="Arial"/>
                <a:cs typeface="Arial"/>
                <a:sym typeface="Arial"/>
              </a:defRPr>
            </a:lvl1pPr>
            <a:lvl2pPr marL="914400" lvl="1" indent="-228600" algn="l">
              <a:lnSpc>
                <a:spcPct val="90000"/>
              </a:lnSpc>
              <a:spcBef>
                <a:spcPts val="1000"/>
              </a:spcBef>
              <a:spcAft>
                <a:spcPts val="0"/>
              </a:spcAft>
              <a:buSzPts val="2000"/>
              <a:buNone/>
              <a:defRPr sz="2000" b="1"/>
            </a:lvl2pPr>
            <a:lvl3pPr marL="1371600" lvl="2" indent="-228600" algn="l">
              <a:lnSpc>
                <a:spcPct val="90000"/>
              </a:lnSpc>
              <a:spcBef>
                <a:spcPts val="800"/>
              </a:spcBef>
              <a:spcAft>
                <a:spcPts val="0"/>
              </a:spcAft>
              <a:buSzPts val="1800"/>
              <a:buNone/>
              <a:defRPr sz="1800" b="1"/>
            </a:lvl3pPr>
            <a:lvl4pPr marL="1828800" lvl="3" indent="-228600" algn="l">
              <a:lnSpc>
                <a:spcPct val="90000"/>
              </a:lnSpc>
              <a:spcBef>
                <a:spcPts val="800"/>
              </a:spcBef>
              <a:spcAft>
                <a:spcPts val="0"/>
              </a:spcAft>
              <a:buSzPts val="1600"/>
              <a:buNone/>
              <a:defRPr sz="1600" b="1"/>
            </a:lvl4pPr>
            <a:lvl5pPr marL="2286000" lvl="4" indent="-228600" algn="l">
              <a:lnSpc>
                <a:spcPct val="90000"/>
              </a:lnSpc>
              <a:spcBef>
                <a:spcPts val="800"/>
              </a:spcBef>
              <a:spcAft>
                <a:spcPts val="0"/>
              </a:spcAft>
              <a:buSzPts val="1600"/>
              <a:buNone/>
              <a:defRPr sz="1600" b="1"/>
            </a:lvl5pPr>
            <a:lvl6pPr marL="2743200" lvl="5" indent="-228600" algn="l">
              <a:lnSpc>
                <a:spcPct val="90000"/>
              </a:lnSpc>
              <a:spcBef>
                <a:spcPts val="800"/>
              </a:spcBef>
              <a:spcAft>
                <a:spcPts val="0"/>
              </a:spcAft>
              <a:buSzPts val="1600"/>
              <a:buNone/>
              <a:defRPr sz="1600" b="1"/>
            </a:lvl6pPr>
            <a:lvl7pPr marL="3200400" lvl="6" indent="-228600" algn="l">
              <a:lnSpc>
                <a:spcPct val="90000"/>
              </a:lnSpc>
              <a:spcBef>
                <a:spcPts val="800"/>
              </a:spcBef>
              <a:spcAft>
                <a:spcPts val="0"/>
              </a:spcAft>
              <a:buSzPts val="1600"/>
              <a:buNone/>
              <a:defRPr sz="1600" b="1"/>
            </a:lvl7pPr>
            <a:lvl8pPr marL="3657600" lvl="7" indent="-228600" algn="l">
              <a:lnSpc>
                <a:spcPct val="90000"/>
              </a:lnSpc>
              <a:spcBef>
                <a:spcPts val="800"/>
              </a:spcBef>
              <a:spcAft>
                <a:spcPts val="0"/>
              </a:spcAft>
              <a:buSzPts val="1600"/>
              <a:buNone/>
              <a:defRPr sz="1600" b="1"/>
            </a:lvl8pPr>
            <a:lvl9pPr marL="4114800" lvl="8" indent="-228600" algn="l">
              <a:lnSpc>
                <a:spcPct val="90000"/>
              </a:lnSpc>
              <a:spcBef>
                <a:spcPts val="800"/>
              </a:spcBef>
              <a:spcAft>
                <a:spcPts val="0"/>
              </a:spcAft>
              <a:buSzPts val="1600"/>
              <a:buNone/>
              <a:defRPr sz="1600" b="1"/>
            </a:lvl9pPr>
          </a:lstStyle>
          <a:p>
            <a:endParaRPr/>
          </a:p>
        </p:txBody>
      </p:sp>
      <p:sp>
        <p:nvSpPr>
          <p:cNvPr id="60" name="Google Shape;60;p6"/>
          <p:cNvSpPr txBox="1">
            <a:spLocks noGrp="1"/>
          </p:cNvSpPr>
          <p:nvPr>
            <p:ph type="body" idx="2"/>
          </p:nvPr>
        </p:nvSpPr>
        <p:spPr>
          <a:xfrm>
            <a:off x="1522413" y="2590801"/>
            <a:ext cx="4419599" cy="3429000"/>
          </a:xfrm>
          <a:prstGeom prst="rect">
            <a:avLst/>
          </a:prstGeom>
          <a:noFill/>
          <a:ln>
            <a:noFill/>
          </a:ln>
        </p:spPr>
        <p:txBody>
          <a:bodyPr spcFirstLastPara="1" wrap="square" lIns="91425" tIns="45700" rIns="91425" bIns="45700" anchor="t" anchorCtr="0"/>
          <a:lstStyle>
            <a:lvl1pPr marL="457200" lvl="0" indent="-355600" algn="l">
              <a:lnSpc>
                <a:spcPct val="90000"/>
              </a:lnSpc>
              <a:spcBef>
                <a:spcPts val="1800"/>
              </a:spcBef>
              <a:spcAft>
                <a:spcPts val="0"/>
              </a:spcAft>
              <a:buSzPts val="2000"/>
              <a:buChar char="▪"/>
              <a:defRPr sz="2000">
                <a:latin typeface="Arial"/>
                <a:ea typeface="Arial"/>
                <a:cs typeface="Arial"/>
                <a:sym typeface="Arial"/>
              </a:defRPr>
            </a:lvl1pPr>
            <a:lvl2pPr marL="914400" lvl="1" indent="-342900" algn="l">
              <a:lnSpc>
                <a:spcPct val="90000"/>
              </a:lnSpc>
              <a:spcBef>
                <a:spcPts val="1000"/>
              </a:spcBef>
              <a:spcAft>
                <a:spcPts val="0"/>
              </a:spcAft>
              <a:buSzPts val="1800"/>
              <a:buChar char="–"/>
              <a:defRPr sz="1800">
                <a:latin typeface="Arial"/>
                <a:ea typeface="Arial"/>
                <a:cs typeface="Arial"/>
                <a:sym typeface="Arial"/>
              </a:defRPr>
            </a:lvl2pPr>
            <a:lvl3pPr marL="1371600" lvl="2" indent="-330200" algn="l">
              <a:lnSpc>
                <a:spcPct val="90000"/>
              </a:lnSpc>
              <a:spcBef>
                <a:spcPts val="800"/>
              </a:spcBef>
              <a:spcAft>
                <a:spcPts val="0"/>
              </a:spcAft>
              <a:buSzPts val="1600"/>
              <a:buChar char="▪"/>
              <a:defRPr sz="1600">
                <a:latin typeface="Arial"/>
                <a:ea typeface="Arial"/>
                <a:cs typeface="Arial"/>
                <a:sym typeface="Arial"/>
              </a:defRPr>
            </a:lvl3pPr>
            <a:lvl4pPr marL="1828800" lvl="3" indent="-317500" algn="l">
              <a:lnSpc>
                <a:spcPct val="90000"/>
              </a:lnSpc>
              <a:spcBef>
                <a:spcPts val="800"/>
              </a:spcBef>
              <a:spcAft>
                <a:spcPts val="0"/>
              </a:spcAft>
              <a:buSzPts val="1400"/>
              <a:buChar char="–"/>
              <a:defRPr sz="1400">
                <a:latin typeface="Arial"/>
                <a:ea typeface="Arial"/>
                <a:cs typeface="Arial"/>
                <a:sym typeface="Arial"/>
              </a:defRPr>
            </a:lvl4pPr>
            <a:lvl5pPr marL="2286000" lvl="4" indent="-317500" algn="l">
              <a:lnSpc>
                <a:spcPct val="90000"/>
              </a:lnSpc>
              <a:spcBef>
                <a:spcPts val="800"/>
              </a:spcBef>
              <a:spcAft>
                <a:spcPts val="0"/>
              </a:spcAft>
              <a:buSzPts val="1400"/>
              <a:buChar char="▪"/>
              <a:defRPr sz="1400">
                <a:latin typeface="Arial"/>
                <a:ea typeface="Arial"/>
                <a:cs typeface="Arial"/>
                <a:sym typeface="Arial"/>
              </a:defRPr>
            </a:lvl5pPr>
            <a:lvl6pPr marL="2743200" lvl="5" indent="-317500" algn="l">
              <a:lnSpc>
                <a:spcPct val="90000"/>
              </a:lnSpc>
              <a:spcBef>
                <a:spcPts val="800"/>
              </a:spcBef>
              <a:spcAft>
                <a:spcPts val="0"/>
              </a:spcAft>
              <a:buSzPts val="1400"/>
              <a:buChar char="–"/>
              <a:defRPr sz="1400"/>
            </a:lvl6pPr>
            <a:lvl7pPr marL="3200400" lvl="6" indent="-317500" algn="l">
              <a:lnSpc>
                <a:spcPct val="90000"/>
              </a:lnSpc>
              <a:spcBef>
                <a:spcPts val="800"/>
              </a:spcBef>
              <a:spcAft>
                <a:spcPts val="0"/>
              </a:spcAft>
              <a:buSzPts val="1400"/>
              <a:buChar char="▪"/>
              <a:defRPr sz="1400"/>
            </a:lvl7pPr>
            <a:lvl8pPr marL="3657600" lvl="7" indent="-317500" algn="l">
              <a:lnSpc>
                <a:spcPct val="90000"/>
              </a:lnSpc>
              <a:spcBef>
                <a:spcPts val="800"/>
              </a:spcBef>
              <a:spcAft>
                <a:spcPts val="0"/>
              </a:spcAft>
              <a:buSzPts val="1400"/>
              <a:buChar char="–"/>
              <a:defRPr sz="1400"/>
            </a:lvl8pPr>
            <a:lvl9pPr marL="4114800" lvl="8" indent="-317500" algn="l">
              <a:lnSpc>
                <a:spcPct val="90000"/>
              </a:lnSpc>
              <a:spcBef>
                <a:spcPts val="800"/>
              </a:spcBef>
              <a:spcAft>
                <a:spcPts val="0"/>
              </a:spcAft>
              <a:buSzPts val="1400"/>
              <a:buChar char="▪"/>
              <a:defRPr sz="1400"/>
            </a:lvl9pPr>
          </a:lstStyle>
          <a:p>
            <a:endParaRPr/>
          </a:p>
        </p:txBody>
      </p:sp>
      <p:sp>
        <p:nvSpPr>
          <p:cNvPr id="61" name="Google Shape;61;p6"/>
          <p:cNvSpPr txBox="1">
            <a:spLocks noGrp="1"/>
          </p:cNvSpPr>
          <p:nvPr>
            <p:ph type="body" idx="3"/>
          </p:nvPr>
        </p:nvSpPr>
        <p:spPr>
          <a:xfrm>
            <a:off x="6246814" y="1828800"/>
            <a:ext cx="4419599" cy="685801"/>
          </a:xfrm>
          <a:prstGeom prst="rect">
            <a:avLst/>
          </a:prstGeom>
          <a:noFill/>
          <a:ln>
            <a:noFill/>
          </a:ln>
        </p:spPr>
        <p:txBody>
          <a:bodyPr spcFirstLastPara="1" wrap="square" lIns="91425" tIns="45700" rIns="91425" bIns="45700" anchor="ctr" anchorCtr="0"/>
          <a:lstStyle>
            <a:lvl1pPr marL="457200" lvl="0" indent="-228600" algn="l">
              <a:lnSpc>
                <a:spcPct val="90000"/>
              </a:lnSpc>
              <a:spcBef>
                <a:spcPts val="0"/>
              </a:spcBef>
              <a:spcAft>
                <a:spcPts val="0"/>
              </a:spcAft>
              <a:buSzPts val="2000"/>
              <a:buNone/>
              <a:defRPr sz="2000" b="1">
                <a:latin typeface="Arial"/>
                <a:ea typeface="Arial"/>
                <a:cs typeface="Arial"/>
                <a:sym typeface="Arial"/>
              </a:defRPr>
            </a:lvl1pPr>
            <a:lvl2pPr marL="914400" lvl="1" indent="-228600" algn="l">
              <a:lnSpc>
                <a:spcPct val="90000"/>
              </a:lnSpc>
              <a:spcBef>
                <a:spcPts val="1000"/>
              </a:spcBef>
              <a:spcAft>
                <a:spcPts val="0"/>
              </a:spcAft>
              <a:buSzPts val="2000"/>
              <a:buNone/>
              <a:defRPr sz="2000" b="1"/>
            </a:lvl2pPr>
            <a:lvl3pPr marL="1371600" lvl="2" indent="-228600" algn="l">
              <a:lnSpc>
                <a:spcPct val="90000"/>
              </a:lnSpc>
              <a:spcBef>
                <a:spcPts val="800"/>
              </a:spcBef>
              <a:spcAft>
                <a:spcPts val="0"/>
              </a:spcAft>
              <a:buSzPts val="1800"/>
              <a:buNone/>
              <a:defRPr sz="1800" b="1"/>
            </a:lvl3pPr>
            <a:lvl4pPr marL="1828800" lvl="3" indent="-228600" algn="l">
              <a:lnSpc>
                <a:spcPct val="90000"/>
              </a:lnSpc>
              <a:spcBef>
                <a:spcPts val="800"/>
              </a:spcBef>
              <a:spcAft>
                <a:spcPts val="0"/>
              </a:spcAft>
              <a:buSzPts val="1600"/>
              <a:buNone/>
              <a:defRPr sz="1600" b="1"/>
            </a:lvl4pPr>
            <a:lvl5pPr marL="2286000" lvl="4" indent="-228600" algn="l">
              <a:lnSpc>
                <a:spcPct val="90000"/>
              </a:lnSpc>
              <a:spcBef>
                <a:spcPts val="800"/>
              </a:spcBef>
              <a:spcAft>
                <a:spcPts val="0"/>
              </a:spcAft>
              <a:buSzPts val="1600"/>
              <a:buNone/>
              <a:defRPr sz="1600" b="1"/>
            </a:lvl5pPr>
            <a:lvl6pPr marL="2743200" lvl="5" indent="-228600" algn="l">
              <a:lnSpc>
                <a:spcPct val="90000"/>
              </a:lnSpc>
              <a:spcBef>
                <a:spcPts val="800"/>
              </a:spcBef>
              <a:spcAft>
                <a:spcPts val="0"/>
              </a:spcAft>
              <a:buSzPts val="1600"/>
              <a:buNone/>
              <a:defRPr sz="1600" b="1"/>
            </a:lvl6pPr>
            <a:lvl7pPr marL="3200400" lvl="6" indent="-228600" algn="l">
              <a:lnSpc>
                <a:spcPct val="90000"/>
              </a:lnSpc>
              <a:spcBef>
                <a:spcPts val="800"/>
              </a:spcBef>
              <a:spcAft>
                <a:spcPts val="0"/>
              </a:spcAft>
              <a:buSzPts val="1600"/>
              <a:buNone/>
              <a:defRPr sz="1600" b="1"/>
            </a:lvl7pPr>
            <a:lvl8pPr marL="3657600" lvl="7" indent="-228600" algn="l">
              <a:lnSpc>
                <a:spcPct val="90000"/>
              </a:lnSpc>
              <a:spcBef>
                <a:spcPts val="800"/>
              </a:spcBef>
              <a:spcAft>
                <a:spcPts val="0"/>
              </a:spcAft>
              <a:buSzPts val="1600"/>
              <a:buNone/>
              <a:defRPr sz="1600" b="1"/>
            </a:lvl8pPr>
            <a:lvl9pPr marL="4114800" lvl="8" indent="-228600" algn="l">
              <a:lnSpc>
                <a:spcPct val="90000"/>
              </a:lnSpc>
              <a:spcBef>
                <a:spcPts val="800"/>
              </a:spcBef>
              <a:spcAft>
                <a:spcPts val="0"/>
              </a:spcAft>
              <a:buSzPts val="1600"/>
              <a:buNone/>
              <a:defRPr sz="1600" b="1"/>
            </a:lvl9pPr>
          </a:lstStyle>
          <a:p>
            <a:endParaRPr/>
          </a:p>
        </p:txBody>
      </p:sp>
      <p:sp>
        <p:nvSpPr>
          <p:cNvPr id="62" name="Google Shape;62;p6"/>
          <p:cNvSpPr txBox="1">
            <a:spLocks noGrp="1"/>
          </p:cNvSpPr>
          <p:nvPr>
            <p:ph type="body" idx="4"/>
          </p:nvPr>
        </p:nvSpPr>
        <p:spPr>
          <a:xfrm>
            <a:off x="6246814" y="2590801"/>
            <a:ext cx="4419599" cy="3429000"/>
          </a:xfrm>
          <a:prstGeom prst="rect">
            <a:avLst/>
          </a:prstGeom>
          <a:noFill/>
          <a:ln>
            <a:noFill/>
          </a:ln>
        </p:spPr>
        <p:txBody>
          <a:bodyPr spcFirstLastPara="1" wrap="square" lIns="91425" tIns="45700" rIns="91425" bIns="45700" anchor="t" anchorCtr="0"/>
          <a:lstStyle>
            <a:lvl1pPr marL="457200" lvl="0" indent="-355600" algn="l">
              <a:lnSpc>
                <a:spcPct val="90000"/>
              </a:lnSpc>
              <a:spcBef>
                <a:spcPts val="1800"/>
              </a:spcBef>
              <a:spcAft>
                <a:spcPts val="0"/>
              </a:spcAft>
              <a:buSzPts val="2000"/>
              <a:buChar char="▪"/>
              <a:defRPr sz="2000">
                <a:latin typeface="Arial"/>
                <a:ea typeface="Arial"/>
                <a:cs typeface="Arial"/>
                <a:sym typeface="Arial"/>
              </a:defRPr>
            </a:lvl1pPr>
            <a:lvl2pPr marL="914400" lvl="1" indent="-342900" algn="l">
              <a:lnSpc>
                <a:spcPct val="90000"/>
              </a:lnSpc>
              <a:spcBef>
                <a:spcPts val="1000"/>
              </a:spcBef>
              <a:spcAft>
                <a:spcPts val="0"/>
              </a:spcAft>
              <a:buSzPts val="1800"/>
              <a:buChar char="–"/>
              <a:defRPr sz="1800">
                <a:latin typeface="Arial"/>
                <a:ea typeface="Arial"/>
                <a:cs typeface="Arial"/>
                <a:sym typeface="Arial"/>
              </a:defRPr>
            </a:lvl2pPr>
            <a:lvl3pPr marL="1371600" lvl="2" indent="-330200" algn="l">
              <a:lnSpc>
                <a:spcPct val="90000"/>
              </a:lnSpc>
              <a:spcBef>
                <a:spcPts val="800"/>
              </a:spcBef>
              <a:spcAft>
                <a:spcPts val="0"/>
              </a:spcAft>
              <a:buSzPts val="1600"/>
              <a:buChar char="▪"/>
              <a:defRPr sz="1600">
                <a:latin typeface="Arial"/>
                <a:ea typeface="Arial"/>
                <a:cs typeface="Arial"/>
                <a:sym typeface="Arial"/>
              </a:defRPr>
            </a:lvl3pPr>
            <a:lvl4pPr marL="1828800" lvl="3" indent="-317500" algn="l">
              <a:lnSpc>
                <a:spcPct val="90000"/>
              </a:lnSpc>
              <a:spcBef>
                <a:spcPts val="800"/>
              </a:spcBef>
              <a:spcAft>
                <a:spcPts val="0"/>
              </a:spcAft>
              <a:buSzPts val="1400"/>
              <a:buChar char="–"/>
              <a:defRPr sz="1400">
                <a:latin typeface="Arial"/>
                <a:ea typeface="Arial"/>
                <a:cs typeface="Arial"/>
                <a:sym typeface="Arial"/>
              </a:defRPr>
            </a:lvl4pPr>
            <a:lvl5pPr marL="2286000" lvl="4" indent="-317500" algn="l">
              <a:lnSpc>
                <a:spcPct val="90000"/>
              </a:lnSpc>
              <a:spcBef>
                <a:spcPts val="800"/>
              </a:spcBef>
              <a:spcAft>
                <a:spcPts val="0"/>
              </a:spcAft>
              <a:buSzPts val="1400"/>
              <a:buChar char="▪"/>
              <a:defRPr sz="1400">
                <a:latin typeface="Arial"/>
                <a:ea typeface="Arial"/>
                <a:cs typeface="Arial"/>
                <a:sym typeface="Arial"/>
              </a:defRPr>
            </a:lvl5pPr>
            <a:lvl6pPr marL="2743200" lvl="5" indent="-317500" algn="l">
              <a:lnSpc>
                <a:spcPct val="90000"/>
              </a:lnSpc>
              <a:spcBef>
                <a:spcPts val="800"/>
              </a:spcBef>
              <a:spcAft>
                <a:spcPts val="0"/>
              </a:spcAft>
              <a:buSzPts val="1400"/>
              <a:buChar char="–"/>
              <a:defRPr sz="1400"/>
            </a:lvl6pPr>
            <a:lvl7pPr marL="3200400" lvl="6" indent="-317500" algn="l">
              <a:lnSpc>
                <a:spcPct val="90000"/>
              </a:lnSpc>
              <a:spcBef>
                <a:spcPts val="800"/>
              </a:spcBef>
              <a:spcAft>
                <a:spcPts val="0"/>
              </a:spcAft>
              <a:buSzPts val="1400"/>
              <a:buChar char="▪"/>
              <a:defRPr sz="1400"/>
            </a:lvl7pPr>
            <a:lvl8pPr marL="3657600" lvl="7" indent="-317500" algn="l">
              <a:lnSpc>
                <a:spcPct val="90000"/>
              </a:lnSpc>
              <a:spcBef>
                <a:spcPts val="800"/>
              </a:spcBef>
              <a:spcAft>
                <a:spcPts val="0"/>
              </a:spcAft>
              <a:buSzPts val="1400"/>
              <a:buChar char="–"/>
              <a:defRPr sz="1400"/>
            </a:lvl8pPr>
            <a:lvl9pPr marL="4114800" lvl="8" indent="-317500" algn="l">
              <a:lnSpc>
                <a:spcPct val="90000"/>
              </a:lnSpc>
              <a:spcBef>
                <a:spcPts val="800"/>
              </a:spcBef>
              <a:spcAft>
                <a:spcPts val="0"/>
              </a:spcAft>
              <a:buSzPts val="1400"/>
              <a:buChar char="▪"/>
              <a:defRPr sz="1400"/>
            </a:lvl9pPr>
          </a:lstStyle>
          <a:p>
            <a:endParaRPr/>
          </a:p>
        </p:txBody>
      </p:sp>
      <p:sp>
        <p:nvSpPr>
          <p:cNvPr id="63" name="Google Shape;63;p6"/>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6"/>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6"/>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uniquement" type="titleOnly">
  <p:cSld name="TITLE_ONLY">
    <p:spTree>
      <p:nvGrpSpPr>
        <p:cNvPr id="1" name="Shape 66"/>
        <p:cNvGrpSpPr/>
        <p:nvPr/>
      </p:nvGrpSpPr>
      <p:grpSpPr>
        <a:xfrm>
          <a:off x="0" y="0"/>
          <a:ext cx="0" cy="0"/>
          <a:chOff x="0" y="0"/>
          <a:chExt cx="0" cy="0"/>
        </a:xfrm>
      </p:grpSpPr>
      <p:sp>
        <p:nvSpPr>
          <p:cNvPr id="67" name="Google Shape;67;p7"/>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7"/>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7"/>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7"/>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Vide" type="blank">
  <p:cSld name="BLANK">
    <p:spTree>
      <p:nvGrpSpPr>
        <p:cNvPr id="1" name="Shape 71"/>
        <p:cNvGrpSpPr/>
        <p:nvPr/>
      </p:nvGrpSpPr>
      <p:grpSpPr>
        <a:xfrm>
          <a:off x="0" y="0"/>
          <a:ext cx="0" cy="0"/>
          <a:chOff x="0" y="0"/>
          <a:chExt cx="0" cy="0"/>
        </a:xfrm>
      </p:grpSpPr>
      <p:grpSp>
        <p:nvGrpSpPr>
          <p:cNvPr id="72" name="Google Shape;72;p8"/>
          <p:cNvGrpSpPr/>
          <p:nvPr/>
        </p:nvGrpSpPr>
        <p:grpSpPr>
          <a:xfrm>
            <a:off x="0" y="6309360"/>
            <a:ext cx="12190231" cy="548640"/>
            <a:chOff x="0" y="6309360"/>
            <a:chExt cx="12190231" cy="548640"/>
          </a:xfrm>
        </p:grpSpPr>
        <p:sp>
          <p:nvSpPr>
            <p:cNvPr id="73" name="Google Shape;73;p8"/>
            <p:cNvSpPr/>
            <p:nvPr/>
          </p:nvSpPr>
          <p:spPr>
            <a:xfrm>
              <a:off x="0" y="6400800"/>
              <a:ext cx="12188825" cy="4572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4" name="Google Shape;74;p8"/>
            <p:cNvSpPr/>
            <p:nvPr/>
          </p:nvSpPr>
          <p:spPr>
            <a:xfrm>
              <a:off x="1279" y="6309360"/>
              <a:ext cx="12188952" cy="9721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5" name="Google Shape;75;p8"/>
            <p:cNvSpPr/>
            <p:nvPr/>
          </p:nvSpPr>
          <p:spPr>
            <a:xfrm>
              <a:off x="1279" y="6379143"/>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76" name="Google Shape;76;p8"/>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8"/>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8"/>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79"/>
        <p:cNvGrpSpPr/>
        <p:nvPr/>
      </p:nvGrpSpPr>
      <p:grpSpPr>
        <a:xfrm>
          <a:off x="0" y="0"/>
          <a:ext cx="0" cy="0"/>
          <a:chOff x="0" y="0"/>
          <a:chExt cx="0" cy="0"/>
        </a:xfrm>
      </p:grpSpPr>
      <p:sp>
        <p:nvSpPr>
          <p:cNvPr id="80" name="Google Shape;80;p9" descr="Bordure"/>
          <p:cNvSpPr/>
          <p:nvPr/>
        </p:nvSpPr>
        <p:spPr>
          <a:xfrm>
            <a:off x="1217610" y="1019175"/>
            <a:ext cx="6126480" cy="4572000"/>
          </a:xfrm>
          <a:prstGeom prst="rect">
            <a:avLst/>
          </a:prstGeom>
          <a:noFill/>
          <a:ln w="1016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1" name="Google Shape;81;p9"/>
          <p:cNvSpPr txBox="1">
            <a:spLocks noGrp="1"/>
          </p:cNvSpPr>
          <p:nvPr>
            <p:ph type="title"/>
          </p:nvPr>
        </p:nvSpPr>
        <p:spPr>
          <a:xfrm>
            <a:off x="7923214" y="1371600"/>
            <a:ext cx="3124200" cy="20574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sz="3200" b="1">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9"/>
          <p:cNvSpPr txBox="1">
            <a:spLocks noGrp="1"/>
          </p:cNvSpPr>
          <p:nvPr>
            <p:ph type="body" idx="1"/>
          </p:nvPr>
        </p:nvSpPr>
        <p:spPr>
          <a:xfrm>
            <a:off x="1491930" y="1293495"/>
            <a:ext cx="5577840" cy="4023360"/>
          </a:xfrm>
          <a:prstGeom prst="rect">
            <a:avLst/>
          </a:prstGeom>
          <a:noFill/>
          <a:ln>
            <a:noFill/>
          </a:ln>
        </p:spPr>
        <p:txBody>
          <a:bodyPr spcFirstLastPara="1" wrap="square" lIns="91425" tIns="45700" rIns="91425" bIns="45700" anchor="t" anchorCtr="0"/>
          <a:lstStyle>
            <a:lvl1pPr marL="457200" lvl="0" indent="-355600" algn="l">
              <a:lnSpc>
                <a:spcPct val="90000"/>
              </a:lnSpc>
              <a:spcBef>
                <a:spcPts val="1800"/>
              </a:spcBef>
              <a:spcAft>
                <a:spcPts val="0"/>
              </a:spcAft>
              <a:buSzPts val="2000"/>
              <a:buChar char="▪"/>
              <a:defRPr sz="2000">
                <a:latin typeface="Arial"/>
                <a:ea typeface="Arial"/>
                <a:cs typeface="Arial"/>
                <a:sym typeface="Arial"/>
              </a:defRPr>
            </a:lvl1pPr>
            <a:lvl2pPr marL="914400" lvl="1" indent="-342900" algn="l">
              <a:lnSpc>
                <a:spcPct val="90000"/>
              </a:lnSpc>
              <a:spcBef>
                <a:spcPts val="1000"/>
              </a:spcBef>
              <a:spcAft>
                <a:spcPts val="0"/>
              </a:spcAft>
              <a:buSzPts val="1800"/>
              <a:buChar char="–"/>
              <a:defRPr sz="1800">
                <a:latin typeface="Arial"/>
                <a:ea typeface="Arial"/>
                <a:cs typeface="Arial"/>
                <a:sym typeface="Arial"/>
              </a:defRPr>
            </a:lvl2pPr>
            <a:lvl3pPr marL="1371600" lvl="2" indent="-330200" algn="l">
              <a:lnSpc>
                <a:spcPct val="90000"/>
              </a:lnSpc>
              <a:spcBef>
                <a:spcPts val="800"/>
              </a:spcBef>
              <a:spcAft>
                <a:spcPts val="0"/>
              </a:spcAft>
              <a:buSzPts val="1600"/>
              <a:buChar char="▪"/>
              <a:defRPr sz="1600">
                <a:latin typeface="Arial"/>
                <a:ea typeface="Arial"/>
                <a:cs typeface="Arial"/>
                <a:sym typeface="Arial"/>
              </a:defRPr>
            </a:lvl3pPr>
            <a:lvl4pPr marL="1828800" lvl="3" indent="-317500" algn="l">
              <a:lnSpc>
                <a:spcPct val="90000"/>
              </a:lnSpc>
              <a:spcBef>
                <a:spcPts val="800"/>
              </a:spcBef>
              <a:spcAft>
                <a:spcPts val="0"/>
              </a:spcAft>
              <a:buSzPts val="1400"/>
              <a:buChar char="–"/>
              <a:defRPr sz="1400">
                <a:latin typeface="Arial"/>
                <a:ea typeface="Arial"/>
                <a:cs typeface="Arial"/>
                <a:sym typeface="Arial"/>
              </a:defRPr>
            </a:lvl4pPr>
            <a:lvl5pPr marL="2286000" lvl="4" indent="-317500" algn="l">
              <a:lnSpc>
                <a:spcPct val="90000"/>
              </a:lnSpc>
              <a:spcBef>
                <a:spcPts val="800"/>
              </a:spcBef>
              <a:spcAft>
                <a:spcPts val="0"/>
              </a:spcAft>
              <a:buSzPts val="1400"/>
              <a:buChar char="▪"/>
              <a:defRPr sz="1400">
                <a:latin typeface="Arial"/>
                <a:ea typeface="Arial"/>
                <a:cs typeface="Arial"/>
                <a:sym typeface="Arial"/>
              </a:defRPr>
            </a:lvl5pPr>
            <a:lvl6pPr marL="2743200" lvl="5" indent="-317500" algn="l">
              <a:lnSpc>
                <a:spcPct val="90000"/>
              </a:lnSpc>
              <a:spcBef>
                <a:spcPts val="800"/>
              </a:spcBef>
              <a:spcAft>
                <a:spcPts val="0"/>
              </a:spcAft>
              <a:buSzPts val="1400"/>
              <a:buChar char="–"/>
              <a:defRPr sz="1400"/>
            </a:lvl6pPr>
            <a:lvl7pPr marL="3200400" lvl="6" indent="-317500" algn="l">
              <a:lnSpc>
                <a:spcPct val="90000"/>
              </a:lnSpc>
              <a:spcBef>
                <a:spcPts val="800"/>
              </a:spcBef>
              <a:spcAft>
                <a:spcPts val="0"/>
              </a:spcAft>
              <a:buSzPts val="1400"/>
              <a:buChar char="▪"/>
              <a:defRPr sz="1400"/>
            </a:lvl7pPr>
            <a:lvl8pPr marL="3657600" lvl="7" indent="-317500" algn="l">
              <a:lnSpc>
                <a:spcPct val="90000"/>
              </a:lnSpc>
              <a:spcBef>
                <a:spcPts val="800"/>
              </a:spcBef>
              <a:spcAft>
                <a:spcPts val="0"/>
              </a:spcAft>
              <a:buSzPts val="1400"/>
              <a:buChar char="–"/>
              <a:defRPr sz="1400"/>
            </a:lvl8pPr>
            <a:lvl9pPr marL="4114800" lvl="8" indent="-317500" algn="l">
              <a:lnSpc>
                <a:spcPct val="90000"/>
              </a:lnSpc>
              <a:spcBef>
                <a:spcPts val="800"/>
              </a:spcBef>
              <a:spcAft>
                <a:spcPts val="0"/>
              </a:spcAft>
              <a:buSzPts val="1400"/>
              <a:buChar char="▪"/>
              <a:defRPr sz="1400"/>
            </a:lvl9pPr>
          </a:lstStyle>
          <a:p>
            <a:endParaRPr/>
          </a:p>
        </p:txBody>
      </p:sp>
      <p:sp>
        <p:nvSpPr>
          <p:cNvPr id="83" name="Google Shape;83;p9"/>
          <p:cNvSpPr txBox="1">
            <a:spLocks noGrp="1"/>
          </p:cNvSpPr>
          <p:nvPr>
            <p:ph type="body" idx="2"/>
          </p:nvPr>
        </p:nvSpPr>
        <p:spPr>
          <a:xfrm>
            <a:off x="7923214" y="3536829"/>
            <a:ext cx="3124200" cy="1797169"/>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800"/>
              </a:spcBef>
              <a:spcAft>
                <a:spcPts val="0"/>
              </a:spcAft>
              <a:buSzPts val="1600"/>
              <a:buNone/>
              <a:defRPr sz="1600">
                <a:latin typeface="Arial"/>
                <a:ea typeface="Arial"/>
                <a:cs typeface="Arial"/>
                <a:sym typeface="Arial"/>
              </a:defRPr>
            </a:lvl1pPr>
            <a:lvl2pPr marL="914400" lvl="1" indent="-228600" algn="l">
              <a:lnSpc>
                <a:spcPct val="90000"/>
              </a:lnSpc>
              <a:spcBef>
                <a:spcPts val="1000"/>
              </a:spcBef>
              <a:spcAft>
                <a:spcPts val="0"/>
              </a:spcAft>
              <a:buSzPts val="1200"/>
              <a:buNone/>
              <a:defRPr sz="1200"/>
            </a:lvl2pPr>
            <a:lvl3pPr marL="1371600" lvl="2" indent="-228600" algn="l">
              <a:lnSpc>
                <a:spcPct val="90000"/>
              </a:lnSpc>
              <a:spcBef>
                <a:spcPts val="800"/>
              </a:spcBef>
              <a:spcAft>
                <a:spcPts val="0"/>
              </a:spcAft>
              <a:buSzPts val="1000"/>
              <a:buNone/>
              <a:defRPr sz="1000"/>
            </a:lvl3pPr>
            <a:lvl4pPr marL="1828800" lvl="3" indent="-228600" algn="l">
              <a:lnSpc>
                <a:spcPct val="90000"/>
              </a:lnSpc>
              <a:spcBef>
                <a:spcPts val="800"/>
              </a:spcBef>
              <a:spcAft>
                <a:spcPts val="0"/>
              </a:spcAft>
              <a:buSzPts val="900"/>
              <a:buNone/>
              <a:defRPr sz="900"/>
            </a:lvl4pPr>
            <a:lvl5pPr marL="2286000" lvl="4" indent="-228600" algn="l">
              <a:lnSpc>
                <a:spcPct val="90000"/>
              </a:lnSpc>
              <a:spcBef>
                <a:spcPts val="800"/>
              </a:spcBef>
              <a:spcAft>
                <a:spcPts val="0"/>
              </a:spcAft>
              <a:buSzPts val="900"/>
              <a:buNone/>
              <a:defRPr sz="900"/>
            </a:lvl5pPr>
            <a:lvl6pPr marL="2743200" lvl="5" indent="-228600" algn="l">
              <a:lnSpc>
                <a:spcPct val="90000"/>
              </a:lnSpc>
              <a:spcBef>
                <a:spcPts val="800"/>
              </a:spcBef>
              <a:spcAft>
                <a:spcPts val="0"/>
              </a:spcAft>
              <a:buSzPts val="900"/>
              <a:buNone/>
              <a:defRPr sz="900"/>
            </a:lvl6pPr>
            <a:lvl7pPr marL="3200400" lvl="6" indent="-228600" algn="l">
              <a:lnSpc>
                <a:spcPct val="90000"/>
              </a:lnSpc>
              <a:spcBef>
                <a:spcPts val="800"/>
              </a:spcBef>
              <a:spcAft>
                <a:spcPts val="0"/>
              </a:spcAft>
              <a:buSzPts val="900"/>
              <a:buNone/>
              <a:defRPr sz="900"/>
            </a:lvl7pPr>
            <a:lvl8pPr marL="3657600" lvl="7" indent="-228600" algn="l">
              <a:lnSpc>
                <a:spcPct val="90000"/>
              </a:lnSpc>
              <a:spcBef>
                <a:spcPts val="800"/>
              </a:spcBef>
              <a:spcAft>
                <a:spcPts val="0"/>
              </a:spcAft>
              <a:buSzPts val="900"/>
              <a:buNone/>
              <a:defRPr sz="900"/>
            </a:lvl8pPr>
            <a:lvl9pPr marL="4114800" lvl="8" indent="-228600" algn="l">
              <a:lnSpc>
                <a:spcPct val="90000"/>
              </a:lnSpc>
              <a:spcBef>
                <a:spcPts val="800"/>
              </a:spcBef>
              <a:spcAft>
                <a:spcPts val="0"/>
              </a:spcAft>
              <a:buSzPts val="900"/>
              <a:buNone/>
              <a:defRPr sz="900"/>
            </a:lvl9pPr>
          </a:lstStyle>
          <a:p>
            <a:endParaRPr/>
          </a:p>
        </p:txBody>
      </p:sp>
      <p:sp>
        <p:nvSpPr>
          <p:cNvPr id="84" name="Google Shape;84;p9"/>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9"/>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9"/>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87"/>
        <p:cNvGrpSpPr/>
        <p:nvPr/>
      </p:nvGrpSpPr>
      <p:grpSpPr>
        <a:xfrm>
          <a:off x="0" y="0"/>
          <a:ext cx="0" cy="0"/>
          <a:chOff x="0" y="0"/>
          <a:chExt cx="0" cy="0"/>
        </a:xfrm>
      </p:grpSpPr>
      <p:sp>
        <p:nvSpPr>
          <p:cNvPr id="88" name="Google Shape;88;p10" descr="Bordure"/>
          <p:cNvSpPr/>
          <p:nvPr/>
        </p:nvSpPr>
        <p:spPr>
          <a:xfrm>
            <a:off x="1217610" y="1019175"/>
            <a:ext cx="6126480" cy="4572000"/>
          </a:xfrm>
          <a:prstGeom prst="rect">
            <a:avLst/>
          </a:prstGeom>
          <a:noFill/>
          <a:ln w="1016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9" name="Google Shape;89;p10"/>
          <p:cNvSpPr txBox="1">
            <a:spLocks noGrp="1"/>
          </p:cNvSpPr>
          <p:nvPr>
            <p:ph type="title"/>
          </p:nvPr>
        </p:nvSpPr>
        <p:spPr>
          <a:xfrm>
            <a:off x="7923214" y="1371600"/>
            <a:ext cx="3124200" cy="20574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525B13"/>
              </a:buClr>
              <a:buSzPts val="3200"/>
              <a:buFont typeface="Arial"/>
              <a:buNone/>
              <a:defRPr sz="3200" b="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0" descr="Espace réservé vide pour ajouter une image. Cliquez sur l’espace réservé et sélectionnez l’image à ajouter"/>
          <p:cNvSpPr>
            <a:spLocks noGrp="1"/>
          </p:cNvSpPr>
          <p:nvPr>
            <p:ph type="pic" idx="2"/>
          </p:nvPr>
        </p:nvSpPr>
        <p:spPr>
          <a:xfrm>
            <a:off x="1400490" y="1202055"/>
            <a:ext cx="5760720" cy="4206240"/>
          </a:xfrm>
          <a:prstGeom prst="rect">
            <a:avLst/>
          </a:prstGeom>
          <a:solidFill>
            <a:srgbClr val="F2F2F2"/>
          </a:solidFill>
          <a:ln>
            <a:noFill/>
          </a:ln>
        </p:spPr>
        <p:txBody>
          <a:bodyPr spcFirstLastPara="1" wrap="square" lIns="91425" tIns="914400" rIns="91425" bIns="45700" anchor="t" anchorCtr="0"/>
          <a:lstStyle>
            <a:lvl1pPr marR="0" lvl="0" algn="ctr" rtl="0">
              <a:lnSpc>
                <a:spcPct val="9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90000"/>
              </a:lnSpc>
              <a:spcBef>
                <a:spcPts val="10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8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91" name="Google Shape;91;p10"/>
          <p:cNvSpPr txBox="1">
            <a:spLocks noGrp="1"/>
          </p:cNvSpPr>
          <p:nvPr>
            <p:ph type="body" idx="1"/>
          </p:nvPr>
        </p:nvSpPr>
        <p:spPr>
          <a:xfrm>
            <a:off x="7923214" y="3536829"/>
            <a:ext cx="3124200" cy="1797171"/>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800"/>
              </a:spcBef>
              <a:spcAft>
                <a:spcPts val="0"/>
              </a:spcAft>
              <a:buSzPts val="1600"/>
              <a:buNone/>
              <a:defRPr sz="1600">
                <a:latin typeface="Arial"/>
                <a:ea typeface="Arial"/>
                <a:cs typeface="Arial"/>
                <a:sym typeface="Arial"/>
              </a:defRPr>
            </a:lvl1pPr>
            <a:lvl2pPr marL="914400" lvl="1" indent="-228600" algn="l">
              <a:lnSpc>
                <a:spcPct val="90000"/>
              </a:lnSpc>
              <a:spcBef>
                <a:spcPts val="1000"/>
              </a:spcBef>
              <a:spcAft>
                <a:spcPts val="0"/>
              </a:spcAft>
              <a:buSzPts val="1200"/>
              <a:buNone/>
              <a:defRPr sz="1200"/>
            </a:lvl2pPr>
            <a:lvl3pPr marL="1371600" lvl="2" indent="-228600" algn="l">
              <a:lnSpc>
                <a:spcPct val="90000"/>
              </a:lnSpc>
              <a:spcBef>
                <a:spcPts val="800"/>
              </a:spcBef>
              <a:spcAft>
                <a:spcPts val="0"/>
              </a:spcAft>
              <a:buSzPts val="1000"/>
              <a:buNone/>
              <a:defRPr sz="1000"/>
            </a:lvl3pPr>
            <a:lvl4pPr marL="1828800" lvl="3" indent="-228600" algn="l">
              <a:lnSpc>
                <a:spcPct val="90000"/>
              </a:lnSpc>
              <a:spcBef>
                <a:spcPts val="800"/>
              </a:spcBef>
              <a:spcAft>
                <a:spcPts val="0"/>
              </a:spcAft>
              <a:buSzPts val="900"/>
              <a:buNone/>
              <a:defRPr sz="900"/>
            </a:lvl4pPr>
            <a:lvl5pPr marL="2286000" lvl="4" indent="-228600" algn="l">
              <a:lnSpc>
                <a:spcPct val="90000"/>
              </a:lnSpc>
              <a:spcBef>
                <a:spcPts val="800"/>
              </a:spcBef>
              <a:spcAft>
                <a:spcPts val="0"/>
              </a:spcAft>
              <a:buSzPts val="900"/>
              <a:buNone/>
              <a:defRPr sz="900"/>
            </a:lvl5pPr>
            <a:lvl6pPr marL="2743200" lvl="5" indent="-228600" algn="l">
              <a:lnSpc>
                <a:spcPct val="90000"/>
              </a:lnSpc>
              <a:spcBef>
                <a:spcPts val="800"/>
              </a:spcBef>
              <a:spcAft>
                <a:spcPts val="0"/>
              </a:spcAft>
              <a:buSzPts val="900"/>
              <a:buNone/>
              <a:defRPr sz="900"/>
            </a:lvl6pPr>
            <a:lvl7pPr marL="3200400" lvl="6" indent="-228600" algn="l">
              <a:lnSpc>
                <a:spcPct val="90000"/>
              </a:lnSpc>
              <a:spcBef>
                <a:spcPts val="800"/>
              </a:spcBef>
              <a:spcAft>
                <a:spcPts val="0"/>
              </a:spcAft>
              <a:buSzPts val="900"/>
              <a:buNone/>
              <a:defRPr sz="900"/>
            </a:lvl7pPr>
            <a:lvl8pPr marL="3657600" lvl="7" indent="-228600" algn="l">
              <a:lnSpc>
                <a:spcPct val="90000"/>
              </a:lnSpc>
              <a:spcBef>
                <a:spcPts val="800"/>
              </a:spcBef>
              <a:spcAft>
                <a:spcPts val="0"/>
              </a:spcAft>
              <a:buSzPts val="900"/>
              <a:buNone/>
              <a:defRPr sz="900"/>
            </a:lvl8pPr>
            <a:lvl9pPr marL="4114800" lvl="8" indent="-228600" algn="l">
              <a:lnSpc>
                <a:spcPct val="90000"/>
              </a:lnSpc>
              <a:spcBef>
                <a:spcPts val="800"/>
              </a:spcBef>
              <a:spcAft>
                <a:spcPts val="0"/>
              </a:spcAft>
              <a:buSzPts val="900"/>
              <a:buNone/>
              <a:defRPr sz="900"/>
            </a:lvl9pPr>
          </a:lstStyle>
          <a:p>
            <a:endParaRPr/>
          </a:p>
        </p:txBody>
      </p:sp>
      <p:sp>
        <p:nvSpPr>
          <p:cNvPr id="92" name="Google Shape;92;p10"/>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10"/>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lvl="0" algn="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0"/>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 descr="Bordure inférieure"/>
          <p:cNvGrpSpPr/>
          <p:nvPr/>
        </p:nvGrpSpPr>
        <p:grpSpPr>
          <a:xfrm>
            <a:off x="0" y="6309360"/>
            <a:ext cx="12190231" cy="548640"/>
            <a:chOff x="0" y="6309360"/>
            <a:chExt cx="12190231" cy="548640"/>
          </a:xfrm>
        </p:grpSpPr>
        <p:sp>
          <p:nvSpPr>
            <p:cNvPr id="11" name="Google Shape;11;p1"/>
            <p:cNvSpPr/>
            <p:nvPr/>
          </p:nvSpPr>
          <p:spPr>
            <a:xfrm>
              <a:off x="0" y="6400800"/>
              <a:ext cx="12188825" cy="4572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2" name="Google Shape;12;p1"/>
            <p:cNvSpPr/>
            <p:nvPr/>
          </p:nvSpPr>
          <p:spPr>
            <a:xfrm>
              <a:off x="1279" y="6309360"/>
              <a:ext cx="12188952" cy="9721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3" name="Google Shape;13;p1"/>
            <p:cNvSpPr/>
            <p:nvPr/>
          </p:nvSpPr>
          <p:spPr>
            <a:xfrm>
              <a:off x="1279" y="6379143"/>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nvGrpSpPr>
          <p:cNvPr id="14" name="Google Shape;14;p1" descr="Bordure supérieure"/>
          <p:cNvGrpSpPr/>
          <p:nvPr/>
        </p:nvGrpSpPr>
        <p:grpSpPr>
          <a:xfrm>
            <a:off x="1279" y="0"/>
            <a:ext cx="12188952" cy="320040"/>
            <a:chOff x="1279" y="0"/>
            <a:chExt cx="12188952" cy="320040"/>
          </a:xfrm>
        </p:grpSpPr>
        <p:sp>
          <p:nvSpPr>
            <p:cNvPr id="15" name="Google Shape;15;p1"/>
            <p:cNvSpPr/>
            <p:nvPr/>
          </p:nvSpPr>
          <p:spPr>
            <a:xfrm>
              <a:off x="1279" y="0"/>
              <a:ext cx="12188952" cy="170234"/>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6" name="Google Shape;16;p1"/>
            <p:cNvSpPr/>
            <p:nvPr/>
          </p:nvSpPr>
          <p:spPr>
            <a:xfrm>
              <a:off x="1279" y="170234"/>
              <a:ext cx="12188952" cy="149806"/>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1"/>
            <p:cNvSpPr/>
            <p:nvPr/>
          </p:nvSpPr>
          <p:spPr>
            <a:xfrm>
              <a:off x="1279" y="231421"/>
              <a:ext cx="12188952" cy="2743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8" name="Google Shape;18;p1"/>
          <p:cNvSpPr txBox="1">
            <a:spLocks noGrp="1"/>
          </p:cNvSpPr>
          <p:nvPr>
            <p:ph type="title"/>
          </p:nvPr>
        </p:nvSpPr>
        <p:spPr>
          <a:xfrm>
            <a:off x="1522876" y="609600"/>
            <a:ext cx="9143538" cy="10668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rgbClr val="525B13"/>
              </a:buClr>
              <a:buSzPts val="3200"/>
              <a:buFont typeface="Arial"/>
              <a:buNone/>
              <a:defRPr sz="3200" b="0" i="0" u="none" strike="noStrike" cap="none">
                <a:solidFill>
                  <a:srgbClr val="525B13"/>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
          <p:cNvSpPr txBox="1">
            <a:spLocks noGrp="1"/>
          </p:cNvSpPr>
          <p:nvPr>
            <p:ph type="body" idx="1"/>
          </p:nvPr>
        </p:nvSpPr>
        <p:spPr>
          <a:xfrm>
            <a:off x="1522876" y="1905000"/>
            <a:ext cx="9143538" cy="4114800"/>
          </a:xfrm>
          <a:prstGeom prst="rect">
            <a:avLst/>
          </a:prstGeom>
          <a:noFill/>
          <a:ln>
            <a:noFill/>
          </a:ln>
        </p:spPr>
        <p:txBody>
          <a:bodyPr spcFirstLastPara="1" wrap="square" lIns="91425" tIns="45700" rIns="91425" bIns="45700" anchor="t" anchorCtr="0"/>
          <a:lstStyle>
            <a:lvl1pPr marL="457200" marR="0" lvl="0" indent="-381000" algn="l" rtl="0">
              <a:lnSpc>
                <a:spcPct val="90000"/>
              </a:lnSpc>
              <a:spcBef>
                <a:spcPts val="18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90000"/>
              </a:lnSpc>
              <a:spcBef>
                <a:spcPts val="10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90000"/>
              </a:lnSpc>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90000"/>
              </a:lnSpc>
              <a:spcBef>
                <a:spcPts val="8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0" name="Google Shape;20;p1"/>
          <p:cNvSpPr txBox="1">
            <a:spLocks noGrp="1"/>
          </p:cNvSpPr>
          <p:nvPr>
            <p:ph type="ftr" idx="11"/>
          </p:nvPr>
        </p:nvSpPr>
        <p:spPr>
          <a:xfrm>
            <a:off x="1507498" y="6516865"/>
            <a:ext cx="6062145" cy="228600"/>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1" name="Google Shape;21;p1"/>
          <p:cNvSpPr txBox="1">
            <a:spLocks noGrp="1"/>
          </p:cNvSpPr>
          <p:nvPr>
            <p:ph type="dt" idx="10"/>
          </p:nvPr>
        </p:nvSpPr>
        <p:spPr>
          <a:xfrm>
            <a:off x="7994363" y="6516865"/>
            <a:ext cx="1327622" cy="228600"/>
          </a:xfrm>
          <a:prstGeom prst="rect">
            <a:avLst/>
          </a:prstGeom>
          <a:noFill/>
          <a:ln>
            <a:noFill/>
          </a:ln>
        </p:spPr>
        <p:txBody>
          <a:bodyPr spcFirstLastPara="1" wrap="square" lIns="91425" tIns="45700" rIns="91425" bIns="45700" anchor="ctr" anchorCtr="0"/>
          <a:lstStyle>
            <a:lvl1pPr marR="0" lvl="0" algn="r" rtl="0">
              <a:lnSpc>
                <a:spcPct val="100000"/>
              </a:lnSpc>
              <a:spcBef>
                <a:spcPts val="0"/>
              </a:spcBef>
              <a:spcAft>
                <a:spcPts val="0"/>
              </a:spcAft>
              <a:buClr>
                <a:srgbClr val="000000"/>
              </a:buClr>
              <a:buSzPts val="1400"/>
              <a:buFont typeface="Arial"/>
              <a:buNone/>
              <a:defRPr sz="11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
          <p:cNvSpPr txBox="1">
            <a:spLocks noGrp="1"/>
          </p:cNvSpPr>
          <p:nvPr>
            <p:ph type="sldNum" idx="12"/>
          </p:nvPr>
        </p:nvSpPr>
        <p:spPr>
          <a:xfrm>
            <a:off x="9730094" y="6516865"/>
            <a:ext cx="936319" cy="2286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lafinancepourtous.com/decryptages/marches-financiers/produits-financiers/euribor-ou-euro-interbank-offered-rate/" TargetMode="External"/><Relationship Id="rId3" Type="http://schemas.openxmlformats.org/officeDocument/2006/relationships/hyperlink" Target="https://data.oecd.org/fr/natincome/capacite-besoin-de-financement-par-secteur.htm" TargetMode="External"/><Relationship Id="rId7" Type="http://schemas.openxmlformats.org/officeDocument/2006/relationships/hyperlink" Target="https://www.research.natixis.com/GlobalResearchWeb/Main/GlobalResearch/GetDocument/RI4xOQlUJ7D9WJpf1YlG2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blocnotesdeleco.banque-france.fr/billet-de-blog/capacite-de-financement-des-entreprises-en-legere-hausse-depuis-10-ans" TargetMode="External"/><Relationship Id="rId5" Type="http://schemas.openxmlformats.org/officeDocument/2006/relationships/hyperlink" Target="https://www.aft.gouv.fr/fr/publications/communiques-presse/20180924-plf-2019" TargetMode="External"/><Relationship Id="rId4" Type="http://schemas.openxmlformats.org/officeDocument/2006/relationships/hyperlink" Target="https://www.insee.fr/fr/statistiques/3547411?sommaire=3547646"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research.natixis.com/GlobalResearchWeb/Main/GlobalResearch/GetDocument/TLeB32dh-reyod5lmtmfPA==" TargetMode="External"/><Relationship Id="rId3" Type="http://schemas.openxmlformats.org/officeDocument/2006/relationships/hyperlink" Target="https://www.pacte-entreprises.gouv.fr/projects/consultation/consultation/consultation-9/opinions/financer-se-financer-plus-facilement/orienter-l-epargne-des-francais-vers-les-entreprises" TargetMode="External"/><Relationship Id="rId7" Type="http://schemas.openxmlformats.org/officeDocument/2006/relationships/hyperlink" Target="https://www.amf-france.org/technique/multimedia?docId=e2f7f508-fc7d-4ebf-a0ad-6528e8e150d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afep.com/uploads/medias/documents/Flash_eco_0615-Trois_question_sur_le_partage_de_la_valeur_ajout%C3%A9e_en_France.pdf" TargetMode="External"/><Relationship Id="rId5" Type="http://schemas.openxmlformats.org/officeDocument/2006/relationships/hyperlink" Target="https://www.banque-france.fr/communique-de-presse/publication-du-rapport-2017-de-lobservatoire-de-lepargne-reglementee" TargetMode="External"/><Relationship Id="rId4" Type="http://schemas.openxmlformats.org/officeDocument/2006/relationships/hyperlink" Target="https://www.banque-france.fr/statistiques/epargne/epargne-des-menages" TargetMode="External"/><Relationship Id="rId9" Type="http://schemas.openxmlformats.org/officeDocument/2006/relationships/hyperlink" Target="https://www.insee.fr/fr/statistiques/2830260"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lafinancepourtous.com/decryptages/politiques-economiques/economie-francaise/comptes-publics/la-dette-publique/" TargetMode="External"/><Relationship Id="rId3" Type="http://schemas.openxmlformats.org/officeDocument/2006/relationships/hyperlink" Target="https://www.ecoenschemas.com/schema/la-dette-publique/" TargetMode="External"/><Relationship Id="rId7" Type="http://schemas.openxmlformats.org/officeDocument/2006/relationships/hyperlink" Target="https://www.lafinancepourtous.com/decryptages/politiques-economiques/theories-economiques/relance/le-plan-de-relance-2008-2009/ampleur-et-impact-du-plan-de-2008-2009/"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performance-publique.budget.gouv.fr/sites/performance_publique/files/files/documents/ressources_documentaires/documentation_budgetaire/chiffres_cles/LFI2019-budget-chiffres-cles.pdf" TargetMode="External"/><Relationship Id="rId5" Type="http://schemas.openxmlformats.org/officeDocument/2006/relationships/hyperlink" Target="https://www.youtube.com/watch?v=KiJZcxkB6mg" TargetMode="External"/><Relationship Id="rId4" Type="http://schemas.openxmlformats.org/officeDocument/2006/relationships/hyperlink" Target="https://www.performance-publique.budget.gouv.fr/sites/performance_publique/files/files/flash/cyber-budget/minefi_start.sw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3"/>
          <p:cNvSpPr txBox="1">
            <a:spLocks noGrp="1"/>
          </p:cNvSpPr>
          <p:nvPr>
            <p:ph type="ctrTitle"/>
          </p:nvPr>
        </p:nvSpPr>
        <p:spPr>
          <a:xfrm>
            <a:off x="1022888" y="1596325"/>
            <a:ext cx="10027404" cy="3239145"/>
          </a:xfrm>
          <a:prstGeom prst="rect">
            <a:avLst/>
          </a:prstGeom>
          <a:noFill/>
          <a:ln>
            <a:noFill/>
          </a:ln>
        </p:spPr>
        <p:txBody>
          <a:bodyPr spcFirstLastPara="1" wrap="square" lIns="91425" tIns="45700" rIns="91425" bIns="45700" anchor="b" anchorCtr="0">
            <a:noAutofit/>
          </a:bodyPr>
          <a:lstStyle/>
          <a:p>
            <a:pPr marL="0" lvl="0" indent="0" algn="ctr" rtl="0">
              <a:lnSpc>
                <a:spcPct val="80000"/>
              </a:lnSpc>
              <a:spcBef>
                <a:spcPts val="0"/>
              </a:spcBef>
              <a:spcAft>
                <a:spcPts val="0"/>
              </a:spcAft>
              <a:buClr>
                <a:schemeClr val="lt1"/>
              </a:buClr>
              <a:buSzPts val="6600"/>
              <a:buFont typeface="Arial"/>
              <a:buNone/>
            </a:pPr>
            <a:r>
              <a:rPr lang="fr-FR" dirty="0"/>
              <a:t>PRESENTATION DU NOUVEAU PROGRAMME DE S.E.S. EN PREMIERE</a:t>
            </a:r>
            <a:endParaRPr dirty="0"/>
          </a:p>
        </p:txBody>
      </p:sp>
      <p:sp>
        <p:nvSpPr>
          <p:cNvPr id="112" name="Google Shape;112;p13"/>
          <p:cNvSpPr txBox="1">
            <a:spLocks noGrp="1"/>
          </p:cNvSpPr>
          <p:nvPr>
            <p:ph type="subTitle" idx="1"/>
          </p:nvPr>
        </p:nvSpPr>
        <p:spPr>
          <a:xfrm>
            <a:off x="1522413" y="5029200"/>
            <a:ext cx="8229598" cy="838200"/>
          </a:xfrm>
          <a:prstGeom prst="rect">
            <a:avLst/>
          </a:prstGeom>
          <a:noFill/>
          <a:ln>
            <a:noFill/>
          </a:ln>
        </p:spPr>
        <p:txBody>
          <a:bodyPr spcFirstLastPara="1" wrap="square" lIns="91425" tIns="45700" rIns="91425" bIns="45700" anchor="t" anchorCtr="0">
            <a:noAutofit/>
          </a:bodyPr>
          <a:lstStyle/>
          <a:p>
            <a:pPr marL="457200" lvl="0" indent="-381000" algn="ctr" rtl="0">
              <a:lnSpc>
                <a:spcPct val="90000"/>
              </a:lnSpc>
              <a:spcBef>
                <a:spcPts val="0"/>
              </a:spcBef>
              <a:spcAft>
                <a:spcPts val="0"/>
              </a:spcAft>
              <a:buSzPts val="2400"/>
              <a:buNone/>
            </a:pPr>
            <a:r>
              <a:rPr lang="fr-FR"/>
              <a:t>Les questionnements en </a:t>
            </a:r>
            <a:r>
              <a:rPr lang="fr-FR" b="1" u="sng"/>
              <a:t>Science Economique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2"/>
          <p:cNvSpPr txBox="1">
            <a:spLocks noGrp="1"/>
          </p:cNvSpPr>
          <p:nvPr>
            <p:ph type="title"/>
          </p:nvPr>
        </p:nvSpPr>
        <p:spPr>
          <a:xfrm>
            <a:off x="0" y="557875"/>
            <a:ext cx="11960400" cy="10668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1800"/>
              </a:spcBef>
              <a:spcAft>
                <a:spcPts val="0"/>
              </a:spcAft>
              <a:buClr>
                <a:schemeClr val="dk2"/>
              </a:buClr>
              <a:buSzPts val="1100"/>
              <a:buFont typeface="Arial"/>
              <a:buNone/>
            </a:pPr>
            <a:r>
              <a:rPr lang="fr-FR" sz="2400" b="1">
                <a:solidFill>
                  <a:srgbClr val="0070C0"/>
                </a:solidFill>
              </a:rPr>
              <a:t>Savoir</a:t>
            </a:r>
            <a:r>
              <a:rPr lang="fr-FR" sz="2400" b="1">
                <a:solidFill>
                  <a:schemeClr val="dk1"/>
                </a:solidFill>
              </a:rPr>
              <a:t> ce qu’est l’excédent brut d’exploitation et </a:t>
            </a:r>
            <a:r>
              <a:rPr lang="fr-FR" sz="2400" b="1">
                <a:solidFill>
                  <a:srgbClr val="0070C0"/>
                </a:solidFill>
              </a:rPr>
              <a:t>comprendre</a:t>
            </a:r>
            <a:r>
              <a:rPr lang="fr-FR" sz="2400" b="1">
                <a:solidFill>
                  <a:schemeClr val="dk1"/>
                </a:solidFill>
              </a:rPr>
              <a:t> que les entreprises se financent par autofinancement et financement externe (emprunts bancaires et recours au marché financier, en particulier actions et obligations).</a:t>
            </a:r>
            <a:endParaRPr b="1"/>
          </a:p>
        </p:txBody>
      </p:sp>
      <p:sp>
        <p:nvSpPr>
          <p:cNvPr id="189" name="Google Shape;189;p22"/>
          <p:cNvSpPr txBox="1">
            <a:spLocks noGrp="1"/>
          </p:cNvSpPr>
          <p:nvPr>
            <p:ph type="body" idx="1"/>
          </p:nvPr>
        </p:nvSpPr>
        <p:spPr>
          <a:xfrm>
            <a:off x="237500" y="1624675"/>
            <a:ext cx="11722800" cy="4666500"/>
          </a:xfrm>
          <a:prstGeom prst="rect">
            <a:avLst/>
          </a:prstGeom>
          <a:noFill/>
          <a:ln>
            <a:noFill/>
          </a:ln>
        </p:spPr>
        <p:txBody>
          <a:bodyPr spcFirstLastPara="1" wrap="square" lIns="91425" tIns="45700" rIns="91425" bIns="45700" anchor="t" anchorCtr="0">
            <a:noAutofit/>
          </a:bodyPr>
          <a:lstStyle/>
          <a:p>
            <a:pPr marL="457200" lvl="0" indent="-368300" algn="l" rtl="0">
              <a:lnSpc>
                <a:spcPct val="90000"/>
              </a:lnSpc>
              <a:spcBef>
                <a:spcPts val="1800"/>
              </a:spcBef>
              <a:spcAft>
                <a:spcPts val="0"/>
              </a:spcAft>
              <a:buSzPts val="2200"/>
              <a:buChar char="➢"/>
            </a:pPr>
            <a:r>
              <a:rPr lang="fr-FR" sz="2200" b="1" u="sng" dirty="0"/>
              <a:t>Savoirs à enseigner </a:t>
            </a:r>
            <a:endParaRPr sz="2200" b="1" u="sng" dirty="0"/>
          </a:p>
          <a:p>
            <a:pPr marL="342900" indent="-342900">
              <a:buSzPts val="2200"/>
              <a:buFont typeface="Arial"/>
              <a:buChar char="❖"/>
            </a:pPr>
            <a:r>
              <a:rPr lang="fr-FR" sz="2200" dirty="0"/>
              <a:t>Savoir que l’EBE  est la part de la valeur ajoutée qui revient au capital. </a:t>
            </a:r>
            <a:r>
              <a:rPr lang="fr-FR" dirty="0"/>
              <a:t>Une fois les différents agents ayant apportés des capitaux rémunérés, il reste une épargne.</a:t>
            </a:r>
            <a:r>
              <a:rPr lang="fr-FR" sz="2200" dirty="0"/>
              <a:t> (</a:t>
            </a:r>
            <a:r>
              <a:rPr lang="fr-FR" sz="2200" u="sng" dirty="0">
                <a:solidFill>
                  <a:schemeClr val="hlink"/>
                </a:solidFill>
                <a:hlinkClick r:id="" action="ppaction://hlinkshowjump?jump=nextslide"/>
              </a:rPr>
              <a:t>voir schéma 1)</a:t>
            </a:r>
            <a:endParaRPr sz="2200" dirty="0"/>
          </a:p>
          <a:p>
            <a:pPr marL="457200" lvl="0" indent="-368300" algn="l" rtl="0">
              <a:lnSpc>
                <a:spcPct val="90000"/>
              </a:lnSpc>
              <a:spcBef>
                <a:spcPts val="1800"/>
              </a:spcBef>
              <a:spcAft>
                <a:spcPts val="0"/>
              </a:spcAft>
              <a:buSzPts val="2200"/>
              <a:buChar char="❖"/>
            </a:pPr>
            <a:r>
              <a:rPr lang="fr-FR" sz="2200" dirty="0"/>
              <a:t>Leur épargne peut leur servir à financer leurs investissements (financement interne ou autofinancement) </a:t>
            </a:r>
            <a:endParaRPr sz="2200" dirty="0"/>
          </a:p>
          <a:p>
            <a:pPr marL="457200" lvl="0" indent="-368300" algn="l" rtl="0">
              <a:lnSpc>
                <a:spcPct val="90000"/>
              </a:lnSpc>
              <a:spcBef>
                <a:spcPts val="1800"/>
              </a:spcBef>
              <a:spcAft>
                <a:spcPts val="0"/>
              </a:spcAft>
              <a:buSzPts val="2200"/>
              <a:buChar char="❖"/>
            </a:pPr>
            <a:r>
              <a:rPr lang="fr-FR" sz="2200" dirty="0"/>
              <a:t>En cas de besoin de financement, les entreprises peuvent avoir recours aux crédits bancaires comme les ménages. La rencontre entre le besoin de financement des entreprises et la capacité d’autres agents peut se faire sur les marchés financiers. Les entreprises y émettent des titres de propriétés (actions) ou de créances (obligations) (</a:t>
            </a:r>
            <a:r>
              <a:rPr lang="fr-FR" sz="2200" u="sng" dirty="0">
                <a:solidFill>
                  <a:schemeClr val="hlink"/>
                </a:solidFill>
                <a:hlinkClick r:id="rId3" action="ppaction://hlinksldjump"/>
              </a:rPr>
              <a:t>schéma 2</a:t>
            </a:r>
            <a:r>
              <a:rPr lang="fr-FR" sz="2200" dirty="0"/>
              <a:t>)</a:t>
            </a:r>
            <a:endParaRPr sz="2200" dirty="0"/>
          </a:p>
          <a:p>
            <a:pPr marL="457200" lvl="0" indent="0" algn="l" rtl="0">
              <a:lnSpc>
                <a:spcPct val="90000"/>
              </a:lnSpc>
              <a:spcBef>
                <a:spcPts val="1800"/>
              </a:spcBef>
              <a:spcAft>
                <a:spcPts val="0"/>
              </a:spcAft>
              <a:buSzPts val="2400"/>
              <a:buNone/>
            </a:pPr>
            <a:endParaRPr sz="2200" dirty="0"/>
          </a:p>
          <a:p>
            <a:pPr marL="457200" lvl="0" indent="0" algn="l" rtl="0">
              <a:lnSpc>
                <a:spcPct val="90000"/>
              </a:lnSpc>
              <a:spcBef>
                <a:spcPts val="1800"/>
              </a:spcBef>
              <a:spcAft>
                <a:spcPts val="0"/>
              </a:spcAft>
              <a:buSzPts val="24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3"/>
          <p:cNvSpPr txBox="1">
            <a:spLocks noGrp="1"/>
          </p:cNvSpPr>
          <p:nvPr>
            <p:ph type="title"/>
          </p:nvPr>
        </p:nvSpPr>
        <p:spPr>
          <a:xfrm>
            <a:off x="1522876" y="609600"/>
            <a:ext cx="9143400" cy="404241"/>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SzPts val="3200"/>
              <a:buNone/>
            </a:pPr>
            <a:r>
              <a:rPr lang="fr-FR" sz="2000" dirty="0"/>
              <a:t>Schéma 1</a:t>
            </a:r>
            <a:endParaRPr sz="2000" dirty="0"/>
          </a:p>
        </p:txBody>
      </p:sp>
      <p:sp>
        <p:nvSpPr>
          <p:cNvPr id="197" name="Google Shape;197;p23"/>
          <p:cNvSpPr txBox="1">
            <a:spLocks noGrp="1"/>
          </p:cNvSpPr>
          <p:nvPr>
            <p:ph type="body" idx="1"/>
          </p:nvPr>
        </p:nvSpPr>
        <p:spPr>
          <a:xfrm>
            <a:off x="1522876" y="1905000"/>
            <a:ext cx="9143400" cy="4114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800"/>
              </a:spcBef>
              <a:spcAft>
                <a:spcPts val="0"/>
              </a:spcAft>
              <a:buSzPts val="2400"/>
              <a:buNone/>
            </a:pPr>
            <a:endParaRPr/>
          </a:p>
        </p:txBody>
      </p:sp>
      <p:pic>
        <p:nvPicPr>
          <p:cNvPr id="199" name="Google Shape;199;p23"/>
          <p:cNvPicPr preferRelativeResize="0"/>
          <p:nvPr/>
        </p:nvPicPr>
        <p:blipFill rotWithShape="1">
          <a:blip r:embed="rId3">
            <a:alphaModFix/>
          </a:blip>
          <a:srcRect/>
          <a:stretch/>
        </p:blipFill>
        <p:spPr>
          <a:xfrm>
            <a:off x="1522877" y="1013867"/>
            <a:ext cx="9143400" cy="4830107"/>
          </a:xfrm>
          <a:prstGeom prst="rect">
            <a:avLst/>
          </a:prstGeom>
          <a:noFill/>
          <a:ln>
            <a:noFill/>
          </a:ln>
        </p:spPr>
      </p:pic>
      <p:sp>
        <p:nvSpPr>
          <p:cNvPr id="200" name="Google Shape;200;p23"/>
          <p:cNvSpPr txBox="1"/>
          <p:nvPr/>
        </p:nvSpPr>
        <p:spPr>
          <a:xfrm>
            <a:off x="10735025" y="5798250"/>
            <a:ext cx="936300" cy="22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sng" strike="noStrike" cap="none">
                <a:solidFill>
                  <a:schemeClr val="hlink"/>
                </a:solidFill>
                <a:latin typeface="Arial"/>
                <a:ea typeface="Arial"/>
                <a:cs typeface="Arial"/>
                <a:sym typeface="Arial"/>
                <a:hlinkClick r:id="" action="ppaction://hlinkshowjump?jump=previousslide"/>
              </a:rPr>
              <a:t>retour</a:t>
            </a:r>
            <a:endParaRPr sz="1400" b="0" i="0" u="none" strike="noStrike" cap="none">
              <a:solidFill>
                <a:srgbClr val="000000"/>
              </a:solidFill>
              <a:latin typeface="Arial"/>
              <a:ea typeface="Arial"/>
              <a:cs typeface="Arial"/>
              <a:sym typeface="Arial"/>
            </a:endParaRPr>
          </a:p>
        </p:txBody>
      </p:sp>
      <p:sp>
        <p:nvSpPr>
          <p:cNvPr id="201" name="Google Shape;201;p23"/>
          <p:cNvSpPr txBox="1"/>
          <p:nvPr/>
        </p:nvSpPr>
        <p:spPr>
          <a:xfrm>
            <a:off x="1718900" y="5473200"/>
            <a:ext cx="4879800" cy="370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1" u="none" strike="noStrike" cap="none">
                <a:solidFill>
                  <a:schemeClr val="dk1"/>
                </a:solidFill>
                <a:latin typeface="Arial"/>
                <a:ea typeface="Arial"/>
                <a:cs typeface="Arial"/>
                <a:sym typeface="Arial"/>
              </a:rPr>
              <a:t>i</a:t>
            </a:r>
            <a:r>
              <a:rPr lang="fr-FR" sz="1000" b="0" i="1" u="none" strike="noStrike" cap="none">
                <a:solidFill>
                  <a:schemeClr val="dk1"/>
                </a:solidFill>
                <a:latin typeface="Arial"/>
                <a:ea typeface="Arial"/>
                <a:cs typeface="Arial"/>
                <a:sym typeface="Arial"/>
              </a:rPr>
              <a:t>Schéma ssu de la présentation de </a:t>
            </a:r>
            <a:r>
              <a:rPr lang="fr-FR" sz="1000" b="0" i="0" u="none" strike="noStrike" cap="none">
                <a:solidFill>
                  <a:srgbClr val="000000"/>
                </a:solidFill>
                <a:latin typeface="Arial"/>
                <a:ea typeface="Arial"/>
                <a:cs typeface="Arial"/>
                <a:sym typeface="Arial"/>
              </a:rPr>
              <a:t>Frédéric Carluer et Gilles Robert </a:t>
            </a:r>
            <a:r>
              <a:rPr lang="fr-FR" sz="1000" b="0" i="1" u="none" strike="noStrike" cap="none">
                <a:solidFill>
                  <a:schemeClr val="dk1"/>
                </a:solidFill>
                <a:latin typeface="Arial"/>
                <a:ea typeface="Arial"/>
                <a:cs typeface="Arial"/>
                <a:sym typeface="Arial"/>
              </a:rPr>
              <a:t>lors du stage national sur les programmes le 07/02/2019.</a:t>
            </a:r>
            <a:endParaRPr sz="1000" b="0" i="0"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6" name="Google Shape;196;p23">
            <a:extLst>
              <a:ext uri="{FF2B5EF4-FFF2-40B4-BE49-F238E27FC236}">
                <a16:creationId xmlns:a16="http://schemas.microsoft.com/office/drawing/2014/main" id="{B12AC85C-BDA8-4B31-8391-86FFF42BFA34}"/>
              </a:ext>
            </a:extLst>
          </p:cNvPr>
          <p:cNvSpPr txBox="1">
            <a:spLocks/>
          </p:cNvSpPr>
          <p:nvPr/>
        </p:nvSpPr>
        <p:spPr>
          <a:xfrm>
            <a:off x="1522876" y="609600"/>
            <a:ext cx="9143400" cy="404241"/>
          </a:xfrm>
          <a:prstGeom prst="rect">
            <a:avLst/>
          </a:prstGeom>
          <a:noFill/>
          <a:ln>
            <a:noFill/>
          </a:ln>
        </p:spPr>
        <p:txBody>
          <a:bodyPr spcFirstLastPara="1" wrap="square" lIns="91425" tIns="45700" rIns="91425" bIns="45700" anchor="b"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rgbClr val="525B13"/>
              </a:buClr>
              <a:buSzPts val="3200"/>
              <a:buFont typeface="Arial"/>
              <a:buNone/>
              <a:defRPr sz="3200" b="0" i="0" u="none" strike="noStrike" cap="none">
                <a:solidFill>
                  <a:srgbClr val="525B13"/>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fr-FR" sz="2000" dirty="0"/>
              <a:t>Schéma 2</a:t>
            </a:r>
          </a:p>
        </p:txBody>
      </p:sp>
      <p:graphicFrame>
        <p:nvGraphicFramePr>
          <p:cNvPr id="9" name="Diagramme 8">
            <a:extLst>
              <a:ext uri="{FF2B5EF4-FFF2-40B4-BE49-F238E27FC236}">
                <a16:creationId xmlns:a16="http://schemas.microsoft.com/office/drawing/2014/main" id="{CF1AF7D0-9A45-4BAE-9A6F-F6397DCF610B}"/>
              </a:ext>
            </a:extLst>
          </p:cNvPr>
          <p:cNvGraphicFramePr/>
          <p:nvPr>
            <p:extLst>
              <p:ext uri="{D42A27DB-BD31-4B8C-83A1-F6EECF244321}">
                <p14:modId xmlns:p14="http://schemas.microsoft.com/office/powerpoint/2010/main" val="3568424304"/>
              </p:ext>
            </p:extLst>
          </p:nvPr>
        </p:nvGraphicFramePr>
        <p:xfrm>
          <a:off x="211015" y="1013841"/>
          <a:ext cx="11781693" cy="52345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5"/>
          <p:cNvSpPr txBox="1">
            <a:spLocks noGrp="1"/>
          </p:cNvSpPr>
          <p:nvPr>
            <p:ph type="title"/>
          </p:nvPr>
        </p:nvSpPr>
        <p:spPr>
          <a:xfrm>
            <a:off x="393700" y="590550"/>
            <a:ext cx="11489400" cy="1066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1800"/>
              </a:spcBef>
              <a:spcAft>
                <a:spcPts val="0"/>
              </a:spcAft>
              <a:buClr>
                <a:schemeClr val="dk2"/>
              </a:buClr>
              <a:buSzPts val="1100"/>
              <a:buFont typeface="Arial"/>
              <a:buNone/>
            </a:pPr>
            <a:r>
              <a:rPr lang="fr-FR" sz="2400" b="1">
                <a:solidFill>
                  <a:srgbClr val="0070C0"/>
                </a:solidFill>
              </a:rPr>
              <a:t>Savoir</a:t>
            </a:r>
            <a:r>
              <a:rPr lang="fr-FR" sz="2400" b="1">
                <a:solidFill>
                  <a:schemeClr val="dk1"/>
                </a:solidFill>
              </a:rPr>
              <a:t> que le solde budgétaire résulte de la différence entre les recettes (fiscales et non fiscales) et les dépenses de l’État </a:t>
            </a:r>
            <a:endParaRPr b="1"/>
          </a:p>
        </p:txBody>
      </p:sp>
      <p:sp>
        <p:nvSpPr>
          <p:cNvPr id="217" name="Google Shape;217;p25"/>
          <p:cNvSpPr txBox="1">
            <a:spLocks noGrp="1"/>
          </p:cNvSpPr>
          <p:nvPr>
            <p:ph type="body" idx="1"/>
          </p:nvPr>
        </p:nvSpPr>
        <p:spPr>
          <a:xfrm>
            <a:off x="393700" y="1905000"/>
            <a:ext cx="11153700" cy="4114800"/>
          </a:xfrm>
          <a:prstGeom prst="rect">
            <a:avLst/>
          </a:prstGeom>
          <a:noFill/>
          <a:ln>
            <a:noFill/>
          </a:ln>
        </p:spPr>
        <p:txBody>
          <a:bodyPr spcFirstLastPara="1" wrap="square" lIns="91425" tIns="45700" rIns="91425" bIns="45700" anchor="t" anchorCtr="0">
            <a:noAutofit/>
          </a:bodyPr>
          <a:lstStyle/>
          <a:p>
            <a:pPr marL="457200" lvl="0" indent="-368300" algn="l" rtl="0">
              <a:lnSpc>
                <a:spcPct val="90000"/>
              </a:lnSpc>
              <a:spcBef>
                <a:spcPts val="1800"/>
              </a:spcBef>
              <a:spcAft>
                <a:spcPts val="0"/>
              </a:spcAft>
              <a:buSzPts val="2200"/>
              <a:buChar char="➢"/>
            </a:pPr>
            <a:r>
              <a:rPr lang="fr-FR" sz="2200" b="1" u="sng" dirty="0"/>
              <a:t>Savoirs à enseigner </a:t>
            </a:r>
          </a:p>
          <a:p>
            <a:pPr marL="457200" lvl="0" indent="-368300" algn="l" rtl="0">
              <a:lnSpc>
                <a:spcPct val="90000"/>
              </a:lnSpc>
              <a:spcBef>
                <a:spcPts val="1800"/>
              </a:spcBef>
              <a:spcAft>
                <a:spcPts val="0"/>
              </a:spcAft>
              <a:buSzPts val="2200"/>
              <a:buChar char="➢"/>
            </a:pPr>
            <a:endParaRPr sz="2200" b="1" u="sng" dirty="0"/>
          </a:p>
          <a:p>
            <a:pPr marL="457200" lvl="0" indent="-381000" algn="l" rtl="0">
              <a:lnSpc>
                <a:spcPct val="90000"/>
              </a:lnSpc>
              <a:spcBef>
                <a:spcPts val="0"/>
              </a:spcBef>
              <a:spcAft>
                <a:spcPts val="0"/>
              </a:spcAft>
              <a:buSzPts val="2400"/>
              <a:buChar char="❖"/>
            </a:pPr>
            <a:r>
              <a:rPr lang="fr-FR" dirty="0"/>
              <a:t>Le solde budgétaire est le résultat de la différence entre les recettes de l’Etat et les dépenses de l’Etat. </a:t>
            </a:r>
            <a:endParaRPr dirty="0"/>
          </a:p>
          <a:p>
            <a:pPr marL="457200" lvl="0" indent="0" algn="l" rtl="0">
              <a:lnSpc>
                <a:spcPct val="90000"/>
              </a:lnSpc>
              <a:spcBef>
                <a:spcPts val="0"/>
              </a:spcBef>
              <a:spcAft>
                <a:spcPts val="0"/>
              </a:spcAft>
              <a:buNone/>
            </a:pPr>
            <a:endParaRPr dirty="0"/>
          </a:p>
          <a:p>
            <a:pPr marL="457200" lvl="0" indent="-381000" algn="l" rtl="0">
              <a:lnSpc>
                <a:spcPct val="90000"/>
              </a:lnSpc>
              <a:spcBef>
                <a:spcPts val="0"/>
              </a:spcBef>
              <a:spcAft>
                <a:spcPts val="0"/>
              </a:spcAft>
              <a:buSzPts val="2400"/>
              <a:buChar char="❖"/>
            </a:pPr>
            <a:r>
              <a:rPr lang="fr-FR" dirty="0"/>
              <a:t>On fera la distinction entre les recettes fiscales (impôts et taxes) et les recettes non fiscales (dividendes, amendes….) </a:t>
            </a:r>
            <a:endParaRPr dirty="0"/>
          </a:p>
          <a:p>
            <a:pPr marL="457200" lvl="0" indent="0" algn="l" rtl="0">
              <a:lnSpc>
                <a:spcPct val="90000"/>
              </a:lnSpc>
              <a:spcBef>
                <a:spcPts val="0"/>
              </a:spcBef>
              <a:spcAft>
                <a:spcPts val="0"/>
              </a:spcAft>
              <a:buNone/>
            </a:pPr>
            <a:endParaRPr dirty="0"/>
          </a:p>
          <a:p>
            <a:pPr marL="457200" lvl="0" indent="-381000" algn="l" rtl="0">
              <a:lnSpc>
                <a:spcPct val="90000"/>
              </a:lnSpc>
              <a:spcBef>
                <a:spcPts val="0"/>
              </a:spcBef>
              <a:spcAft>
                <a:spcPts val="0"/>
              </a:spcAft>
              <a:buClr>
                <a:srgbClr val="434343"/>
              </a:buClr>
              <a:buSzPts val="2400"/>
              <a:buChar char="❖"/>
            </a:pPr>
            <a:r>
              <a:rPr lang="fr-FR" dirty="0">
                <a:solidFill>
                  <a:srgbClr val="434343"/>
                </a:solidFill>
              </a:rPr>
              <a:t>On présentera les dépenses de l’Etat de manière simple</a:t>
            </a:r>
            <a:endParaRPr dirty="0">
              <a:solidFill>
                <a:srgbClr val="434343"/>
              </a:solidFill>
            </a:endParaRPr>
          </a:p>
          <a:p>
            <a:pPr marL="0" lvl="0" indent="0" algn="l" rtl="0">
              <a:lnSpc>
                <a:spcPct val="90000"/>
              </a:lnSpc>
              <a:spcBef>
                <a:spcPts val="1800"/>
              </a:spcBef>
              <a:spcAft>
                <a:spcPts val="0"/>
              </a:spcAft>
              <a:buNone/>
            </a:pPr>
            <a:endParaRPr strike="sngStrik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6"/>
          <p:cNvSpPr txBox="1">
            <a:spLocks noGrp="1"/>
          </p:cNvSpPr>
          <p:nvPr>
            <p:ph type="title"/>
          </p:nvPr>
        </p:nvSpPr>
        <p:spPr>
          <a:xfrm>
            <a:off x="1522875" y="416650"/>
            <a:ext cx="9143400" cy="2928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fr-FR" sz="2000" b="1" dirty="0"/>
              <a:t>document pour le professeur </a:t>
            </a:r>
            <a:endParaRPr sz="2000" b="1" dirty="0"/>
          </a:p>
        </p:txBody>
      </p:sp>
      <p:sp>
        <p:nvSpPr>
          <p:cNvPr id="225" name="Google Shape;225;p26"/>
          <p:cNvSpPr txBox="1">
            <a:spLocks noGrp="1"/>
          </p:cNvSpPr>
          <p:nvPr>
            <p:ph type="body" idx="1"/>
          </p:nvPr>
        </p:nvSpPr>
        <p:spPr>
          <a:xfrm>
            <a:off x="1522876" y="1905000"/>
            <a:ext cx="9143400" cy="41148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r>
              <a:rPr lang="fr-FR" sz="1200">
                <a:solidFill>
                  <a:srgbClr val="6600CC"/>
                </a:solidFill>
              </a:rPr>
              <a:t>on présentera les dépenses de l'état de manière simple</a:t>
            </a:r>
            <a:endParaRPr/>
          </a:p>
        </p:txBody>
      </p:sp>
      <p:pic>
        <p:nvPicPr>
          <p:cNvPr id="227" name="Google Shape;227;p26"/>
          <p:cNvPicPr preferRelativeResize="0"/>
          <p:nvPr/>
        </p:nvPicPr>
        <p:blipFill>
          <a:blip r:embed="rId3">
            <a:alphaModFix/>
          </a:blip>
          <a:stretch>
            <a:fillRect/>
          </a:stretch>
        </p:blipFill>
        <p:spPr>
          <a:xfrm>
            <a:off x="0" y="838200"/>
            <a:ext cx="10439400" cy="5438775"/>
          </a:xfrm>
          <a:prstGeom prst="rect">
            <a:avLst/>
          </a:prstGeom>
          <a:noFill/>
          <a:ln>
            <a:noFill/>
          </a:ln>
        </p:spPr>
      </p:pic>
      <p:sp>
        <p:nvSpPr>
          <p:cNvPr id="228" name="Google Shape;228;p26"/>
          <p:cNvSpPr txBox="1"/>
          <p:nvPr/>
        </p:nvSpPr>
        <p:spPr>
          <a:xfrm flipH="1">
            <a:off x="8518475" y="5230275"/>
            <a:ext cx="3390300" cy="90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FR">
                <a:solidFill>
                  <a:schemeClr val="dk2"/>
                </a:solidFill>
              </a:rPr>
              <a:t>source : https://www.economie.gouv.fr/files/files/Actus2018/dp_plf2019.pdf</a:t>
            </a:r>
            <a:endParaRPr>
              <a:solidFill>
                <a:schemeClr val="dk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7"/>
          <p:cNvSpPr txBox="1">
            <a:spLocks noGrp="1"/>
          </p:cNvSpPr>
          <p:nvPr>
            <p:ph type="title"/>
          </p:nvPr>
        </p:nvSpPr>
        <p:spPr>
          <a:xfrm>
            <a:off x="178130" y="495300"/>
            <a:ext cx="11578800" cy="10668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1800"/>
              </a:spcBef>
              <a:spcAft>
                <a:spcPts val="0"/>
              </a:spcAft>
              <a:buClr>
                <a:schemeClr val="dk2"/>
              </a:buClr>
              <a:buSzPts val="1100"/>
              <a:buFont typeface="Arial"/>
              <a:buNone/>
            </a:pPr>
            <a:r>
              <a:rPr lang="fr-FR" sz="2400" b="1">
                <a:solidFill>
                  <a:srgbClr val="0070C0"/>
                </a:solidFill>
              </a:rPr>
              <a:t>Comprendre </a:t>
            </a:r>
            <a:r>
              <a:rPr lang="fr-FR" sz="2400" b="1">
                <a:solidFill>
                  <a:schemeClr val="dk1"/>
                </a:solidFill>
              </a:rPr>
              <a:t>que le déficit budgétaire est financé par l’emprunt et </a:t>
            </a:r>
            <a:r>
              <a:rPr lang="fr-FR" sz="2400" b="1">
                <a:solidFill>
                  <a:srgbClr val="0070C0"/>
                </a:solidFill>
              </a:rPr>
              <a:t>savoir</a:t>
            </a:r>
            <a:r>
              <a:rPr lang="fr-FR" sz="2400" b="1">
                <a:solidFill>
                  <a:schemeClr val="dk1"/>
                </a:solidFill>
              </a:rPr>
              <a:t> qu’une politique de dépenses publiques peut avoir des </a:t>
            </a:r>
            <a:r>
              <a:rPr lang="fr-FR" sz="2400" b="1">
                <a:solidFill>
                  <a:srgbClr val="0070C0"/>
                </a:solidFill>
              </a:rPr>
              <a:t>effets</a:t>
            </a:r>
            <a:r>
              <a:rPr lang="fr-FR" sz="2400" b="1">
                <a:solidFill>
                  <a:schemeClr val="dk1"/>
                </a:solidFill>
              </a:rPr>
              <a:t> contradictoires sur l’activité (relance de la demande / effet d’éviction)</a:t>
            </a:r>
            <a:endParaRPr b="1"/>
          </a:p>
        </p:txBody>
      </p:sp>
      <p:sp>
        <p:nvSpPr>
          <p:cNvPr id="235" name="Google Shape;235;p27"/>
          <p:cNvSpPr txBox="1">
            <a:spLocks noGrp="1"/>
          </p:cNvSpPr>
          <p:nvPr>
            <p:ph type="body" idx="1"/>
          </p:nvPr>
        </p:nvSpPr>
        <p:spPr>
          <a:xfrm>
            <a:off x="178125" y="1562100"/>
            <a:ext cx="11578800" cy="4797300"/>
          </a:xfrm>
          <a:prstGeom prst="rect">
            <a:avLst/>
          </a:prstGeom>
          <a:noFill/>
          <a:ln>
            <a:noFill/>
          </a:ln>
        </p:spPr>
        <p:txBody>
          <a:bodyPr spcFirstLastPara="1" wrap="square" lIns="360000" tIns="45700" rIns="91425" bIns="45700" anchor="t" anchorCtr="0">
            <a:noAutofit/>
          </a:bodyPr>
          <a:lstStyle/>
          <a:p>
            <a:pPr marL="457200" lvl="0" indent="-381000" algn="l" rtl="0">
              <a:lnSpc>
                <a:spcPct val="90000"/>
              </a:lnSpc>
              <a:spcBef>
                <a:spcPts val="1800"/>
              </a:spcBef>
              <a:spcAft>
                <a:spcPts val="0"/>
              </a:spcAft>
              <a:buSzPts val="2400"/>
              <a:buChar char="➢"/>
            </a:pPr>
            <a:r>
              <a:rPr lang="fr-FR" b="1" u="sng" dirty="0"/>
              <a:t>Savoirs à enseigner </a:t>
            </a:r>
            <a:endParaRPr dirty="0"/>
          </a:p>
          <a:p>
            <a:pPr marL="342900" lvl="0" indent="-342900" algn="l" rtl="0">
              <a:lnSpc>
                <a:spcPct val="90000"/>
              </a:lnSpc>
              <a:spcBef>
                <a:spcPts val="1800"/>
              </a:spcBef>
              <a:spcAft>
                <a:spcPts val="0"/>
              </a:spcAft>
              <a:buSzPts val="2400"/>
              <a:buChar char="❖"/>
            </a:pPr>
            <a:r>
              <a:rPr lang="fr-FR" dirty="0"/>
              <a:t>L’Etat en tant qu’agent à besoin de financement emprunte sur les marchés financiers auprès des agents à capacité de financement.</a:t>
            </a:r>
            <a:endParaRPr dirty="0"/>
          </a:p>
          <a:p>
            <a:pPr marL="342900" lvl="0" indent="-342900" algn="l" rtl="0">
              <a:lnSpc>
                <a:spcPct val="90000"/>
              </a:lnSpc>
              <a:spcBef>
                <a:spcPts val="1800"/>
              </a:spcBef>
              <a:spcAft>
                <a:spcPts val="0"/>
              </a:spcAft>
              <a:buSzPts val="2400"/>
              <a:buChar char="❖"/>
            </a:pPr>
            <a:r>
              <a:rPr lang="fr-FR" dirty="0"/>
              <a:t>Les dépenses publiques peuvent avoir pour effet de relancer l’activité économique par le biais des investissements ou de la consommation.</a:t>
            </a:r>
            <a:endParaRPr dirty="0"/>
          </a:p>
          <a:p>
            <a:pPr marL="342900" lvl="0" indent="-342900" algn="l" rtl="0">
              <a:lnSpc>
                <a:spcPct val="90000"/>
              </a:lnSpc>
              <a:spcBef>
                <a:spcPts val="1800"/>
              </a:spcBef>
              <a:spcAft>
                <a:spcPts val="0"/>
              </a:spcAft>
              <a:buSzPts val="2400"/>
              <a:buChar char="❖"/>
            </a:pPr>
            <a:r>
              <a:rPr lang="fr-FR" dirty="0"/>
              <a:t>Lorsque l’Etat connaît un déficit budgétaire et emprunte sur le marché des fonds prêtables, cela entraîne une augmentation de la demande et donc </a:t>
            </a:r>
            <a:r>
              <a:rPr lang="fr-FR" dirty="0">
                <a:solidFill>
                  <a:schemeClr val="tx1"/>
                </a:solidFill>
              </a:rPr>
              <a:t>du</a:t>
            </a:r>
            <a:r>
              <a:rPr lang="fr-FR" dirty="0"/>
              <a:t> taux d’intérêt (effet d’éviction) ce qui peut réduire les investissements et la consommation privée.</a:t>
            </a:r>
            <a:endParaRPr dirty="0"/>
          </a:p>
          <a:p>
            <a:pPr marL="342900" lvl="0" indent="-342900" algn="l" rtl="0">
              <a:lnSpc>
                <a:spcPct val="90000"/>
              </a:lnSpc>
              <a:spcBef>
                <a:spcPts val="1800"/>
              </a:spcBef>
              <a:spcAft>
                <a:spcPts val="0"/>
              </a:spcAft>
              <a:buSzPts val="2400"/>
              <a:buChar char="❖"/>
            </a:pPr>
            <a:r>
              <a:rPr lang="fr-FR" dirty="0"/>
              <a:t>Les deux mécanismes peuvent alors avoir des effets contradictoires</a:t>
            </a:r>
            <a:endParaRPr dirty="0"/>
          </a:p>
          <a:p>
            <a:pPr marL="342900" lvl="0" indent="-215900" algn="l" rtl="0">
              <a:lnSpc>
                <a:spcPct val="90000"/>
              </a:lnSpc>
              <a:spcBef>
                <a:spcPts val="1800"/>
              </a:spcBef>
              <a:spcAft>
                <a:spcPts val="0"/>
              </a:spcAft>
              <a:buSzPts val="2000"/>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8"/>
          <p:cNvSpPr txBox="1">
            <a:spLocks noGrp="1"/>
          </p:cNvSpPr>
          <p:nvPr>
            <p:ph type="title"/>
          </p:nvPr>
        </p:nvSpPr>
        <p:spPr>
          <a:xfrm>
            <a:off x="189756" y="-243408"/>
            <a:ext cx="11737304" cy="1728192"/>
          </a:xfrm>
          <a:prstGeom prst="rect">
            <a:avLst/>
          </a:prstGeom>
          <a:noFill/>
          <a:ln>
            <a:noFill/>
          </a:ln>
        </p:spPr>
        <p:txBody>
          <a:bodyPr spcFirstLastPara="1" wrap="square" lIns="91425" tIns="45700" rIns="91425" bIns="45700" anchor="b" anchorCtr="0">
            <a:noAutofit/>
          </a:bodyPr>
          <a:lstStyle/>
          <a:p>
            <a:pPr marL="274320" lvl="0" indent="0" algn="ctr" rtl="0">
              <a:lnSpc>
                <a:spcPct val="90000"/>
              </a:lnSpc>
              <a:spcBef>
                <a:spcPts val="0"/>
              </a:spcBef>
              <a:spcAft>
                <a:spcPts val="0"/>
              </a:spcAft>
              <a:buClr>
                <a:schemeClr val="dk2"/>
              </a:buClr>
              <a:buSzPts val="1100"/>
              <a:buFont typeface="Arial"/>
              <a:buNone/>
            </a:pPr>
            <a:r>
              <a:rPr lang="fr-FR" sz="3000" b="1">
                <a:solidFill>
                  <a:schemeClr val="dk1"/>
                </a:solidFill>
              </a:rPr>
              <a:t>Comment les agents économiques se financent-ils ?</a:t>
            </a:r>
            <a:endParaRPr sz="3000" b="1"/>
          </a:p>
          <a:p>
            <a:pPr marL="0" lvl="0" indent="0" algn="ctr" rtl="0">
              <a:lnSpc>
                <a:spcPct val="90000"/>
              </a:lnSpc>
              <a:spcBef>
                <a:spcPts val="0"/>
              </a:spcBef>
              <a:spcAft>
                <a:spcPts val="0"/>
              </a:spcAft>
              <a:buClr>
                <a:srgbClr val="525B13"/>
              </a:buClr>
              <a:buSzPts val="2400"/>
              <a:buFont typeface="Arial"/>
              <a:buNone/>
            </a:pPr>
            <a:r>
              <a:rPr lang="fr-FR" sz="4000" b="1"/>
              <a:t>Bibliographie</a:t>
            </a:r>
            <a:endParaRPr sz="4000"/>
          </a:p>
        </p:txBody>
      </p:sp>
      <p:sp>
        <p:nvSpPr>
          <p:cNvPr id="242" name="Google Shape;242;p28"/>
          <p:cNvSpPr txBox="1">
            <a:spLocks noGrp="1"/>
          </p:cNvSpPr>
          <p:nvPr>
            <p:ph type="body" idx="1"/>
          </p:nvPr>
        </p:nvSpPr>
        <p:spPr>
          <a:xfrm>
            <a:off x="1" y="1484784"/>
            <a:ext cx="12188825" cy="4608512"/>
          </a:xfrm>
          <a:prstGeom prst="rect">
            <a:avLst/>
          </a:prstGeom>
          <a:noFill/>
          <a:ln>
            <a:noFill/>
          </a:ln>
        </p:spPr>
        <p:txBody>
          <a:bodyPr spcFirstLastPara="1" wrap="square" lIns="91425" tIns="45700" rIns="91425" bIns="45700" anchor="t" anchorCtr="0">
            <a:noAutofit/>
          </a:bodyPr>
          <a:lstStyle/>
          <a:p>
            <a:pPr marL="457200" lvl="0" indent="0" algn="l" rtl="0">
              <a:lnSpc>
                <a:spcPct val="100000"/>
              </a:lnSpc>
              <a:spcBef>
                <a:spcPts val="0"/>
              </a:spcBef>
              <a:spcAft>
                <a:spcPts val="0"/>
              </a:spcAft>
              <a:buSzPts val="2400"/>
              <a:buNone/>
            </a:pPr>
            <a:r>
              <a:rPr lang="fr-FR" sz="1400" b="1" u="sng"/>
              <a:t>Ouvrage principal utile sur toutes les parties</a:t>
            </a:r>
            <a:r>
              <a:rPr lang="fr-FR" sz="1400"/>
              <a:t> : </a:t>
            </a:r>
            <a:r>
              <a:rPr lang="fr-FR" sz="1400" b="1"/>
              <a:t>Jézabel Couppey-Soubeyran</a:t>
            </a:r>
            <a:r>
              <a:rPr lang="fr-FR" sz="1400"/>
              <a:t>, Monnaie, banques, finance, collection Licence, PUF, 2ème édition, 2015</a:t>
            </a:r>
            <a:endParaRPr sz="1400"/>
          </a:p>
          <a:p>
            <a:pPr marL="457200" lvl="0" indent="0" algn="l" rtl="0">
              <a:lnSpc>
                <a:spcPct val="100000"/>
              </a:lnSpc>
              <a:spcBef>
                <a:spcPts val="0"/>
              </a:spcBef>
              <a:spcAft>
                <a:spcPts val="0"/>
              </a:spcAft>
              <a:buSzPts val="2400"/>
              <a:buNone/>
            </a:pPr>
            <a:endParaRPr sz="1400"/>
          </a:p>
          <a:p>
            <a:pPr marL="457200" lvl="0" indent="0" algn="l" rtl="0">
              <a:lnSpc>
                <a:spcPct val="100000"/>
              </a:lnSpc>
              <a:spcBef>
                <a:spcPts val="0"/>
              </a:spcBef>
              <a:spcAft>
                <a:spcPts val="0"/>
              </a:spcAft>
              <a:buSzPts val="2400"/>
              <a:buNone/>
            </a:pPr>
            <a:r>
              <a:rPr lang="fr-FR" sz="1400" b="1" u="sng"/>
              <a:t>Autres bibliographie et sitographie</a:t>
            </a:r>
            <a:r>
              <a:rPr lang="fr-FR" sz="1400"/>
              <a:t> : </a:t>
            </a:r>
            <a:endParaRPr sz="1400"/>
          </a:p>
          <a:p>
            <a:pPr marL="0" lvl="0" indent="0" algn="l" rtl="0">
              <a:lnSpc>
                <a:spcPct val="90000"/>
              </a:lnSpc>
              <a:spcBef>
                <a:spcPts val="0"/>
              </a:spcBef>
              <a:spcAft>
                <a:spcPts val="0"/>
              </a:spcAft>
              <a:buSzPts val="2400"/>
              <a:buNone/>
            </a:pPr>
            <a:r>
              <a:rPr lang="fr-FR" sz="1400" b="1">
                <a:solidFill>
                  <a:srgbClr val="0070C0"/>
                </a:solidFill>
              </a:rPr>
              <a:t> Comprendre </a:t>
            </a:r>
            <a:r>
              <a:rPr lang="fr-FR" sz="1400" b="1"/>
              <a:t>que le financement consiste... : </a:t>
            </a:r>
            <a:endParaRPr sz="1400" b="1"/>
          </a:p>
          <a:p>
            <a:pPr marL="457200" lvl="0" indent="-317500" algn="l" rtl="0">
              <a:lnSpc>
                <a:spcPct val="100000"/>
              </a:lnSpc>
              <a:spcBef>
                <a:spcPts val="0"/>
              </a:spcBef>
              <a:spcAft>
                <a:spcPts val="0"/>
              </a:spcAft>
              <a:buClr>
                <a:schemeClr val="dk2"/>
              </a:buClr>
              <a:buSzPts val="1400"/>
              <a:buChar char="-"/>
            </a:pPr>
            <a:r>
              <a:rPr lang="fr-FR" sz="1400" u="sng">
                <a:solidFill>
                  <a:schemeClr val="hlink"/>
                </a:solidFill>
                <a:hlinkClick r:id="rId3"/>
              </a:rPr>
              <a:t>https://data.oecd.org/fr/natincome/capacite-besoin-de-financement-par-secteur.htm</a:t>
            </a:r>
            <a:r>
              <a:rPr lang="fr-FR" sz="1400"/>
              <a:t> (pour les données sur capacités et besoin de financement par secteur institutionnel dans le monde). Possibilité de sélectionner un pays et un secteur (ménages, entreprises ou administrations publiques).</a:t>
            </a:r>
            <a:endParaRPr sz="1400"/>
          </a:p>
          <a:p>
            <a:pPr marL="457200" lvl="0" indent="-317500" algn="l" rtl="0">
              <a:lnSpc>
                <a:spcPct val="100000"/>
              </a:lnSpc>
              <a:spcBef>
                <a:spcPts val="0"/>
              </a:spcBef>
              <a:spcAft>
                <a:spcPts val="0"/>
              </a:spcAft>
              <a:buSzPts val="1400"/>
              <a:buChar char="-"/>
            </a:pPr>
            <a:r>
              <a:rPr lang="fr-FR" sz="1100" u="sng">
                <a:solidFill>
                  <a:schemeClr val="hlink"/>
                </a:solidFill>
                <a:hlinkClick r:id="rId4"/>
              </a:rPr>
              <a:t>https://www.insee.fr/fr/statistiques/3547411?sommaire=3547646</a:t>
            </a:r>
            <a:r>
              <a:rPr lang="fr-FR" sz="1400"/>
              <a:t> Les comptes de la nation de l’INSEE avec les capacités/besoins de financements des secteurs en 2017 en euros (tableaux excel).</a:t>
            </a:r>
            <a:endParaRPr sz="1400"/>
          </a:p>
          <a:p>
            <a:pPr marL="457200" lvl="0" indent="-317500" algn="l" rtl="0">
              <a:lnSpc>
                <a:spcPct val="100000"/>
              </a:lnSpc>
              <a:spcBef>
                <a:spcPts val="0"/>
              </a:spcBef>
              <a:spcAft>
                <a:spcPts val="0"/>
              </a:spcAft>
              <a:buSzPts val="1400"/>
              <a:buChar char="-"/>
            </a:pPr>
            <a:r>
              <a:rPr lang="fr-FR" sz="1100" u="sng">
                <a:solidFill>
                  <a:schemeClr val="hlink"/>
                </a:solidFill>
                <a:hlinkClick r:id="rId5"/>
              </a:rPr>
              <a:t>https://www.aft.gouv.fr/fr/publications/communiques-presse/20180924-plf-2019</a:t>
            </a:r>
            <a:r>
              <a:rPr lang="fr-FR" sz="1100">
                <a:solidFill>
                  <a:schemeClr val="hlink"/>
                </a:solidFill>
                <a:uFill>
                  <a:noFill/>
                </a:uFill>
                <a:hlinkClick r:id="rId5"/>
              </a:rPr>
              <a:t> Agence France Trésor. Communiqué de presse du gouvernement sur le besoin de financement en 2019.</a:t>
            </a:r>
            <a:endParaRPr/>
          </a:p>
          <a:p>
            <a:pPr marL="457200" lvl="0" indent="-298450" algn="l" rtl="0">
              <a:lnSpc>
                <a:spcPct val="100000"/>
              </a:lnSpc>
              <a:spcBef>
                <a:spcPts val="0"/>
              </a:spcBef>
              <a:spcAft>
                <a:spcPts val="0"/>
              </a:spcAft>
              <a:buClr>
                <a:schemeClr val="dk2"/>
              </a:buClr>
              <a:buSzPts val="1100"/>
              <a:buChar char="-"/>
            </a:pPr>
            <a:r>
              <a:rPr lang="fr-FR" sz="1100" u="sng">
                <a:solidFill>
                  <a:schemeClr val="hlink"/>
                </a:solidFill>
                <a:hlinkClick r:id="rId6"/>
              </a:rPr>
              <a:t>https://blocnotesdeleco.banque-france.fr/billet-de-blog/capacite-de-financement-des-entreprises-en-legere-hausse-depuis-10-ans</a:t>
            </a:r>
            <a:r>
              <a:rPr lang="fr-FR"/>
              <a:t> </a:t>
            </a:r>
            <a:r>
              <a:rPr lang="fr-FR" sz="1400"/>
              <a:t>Evolution de la capacité de financement des entreprises depuis 2000. Banque de France. 18/09/2018</a:t>
            </a:r>
            <a:endParaRPr sz="1400">
              <a:solidFill>
                <a:schemeClr val="hlink"/>
              </a:solidFill>
              <a:uFill>
                <a:noFill/>
              </a:uFill>
              <a:hlinkClick r:id="rId5"/>
            </a:endParaRPr>
          </a:p>
          <a:p>
            <a:pPr marL="457200" lvl="0" indent="-317500" algn="l" rtl="0">
              <a:lnSpc>
                <a:spcPct val="100000"/>
              </a:lnSpc>
              <a:spcBef>
                <a:spcPts val="0"/>
              </a:spcBef>
              <a:spcAft>
                <a:spcPts val="0"/>
              </a:spcAft>
              <a:buSzPts val="1400"/>
              <a:buChar char="-"/>
            </a:pPr>
            <a:r>
              <a:rPr lang="fr-FR" sz="1400" u="sng">
                <a:solidFill>
                  <a:schemeClr val="hlink"/>
                </a:solidFill>
                <a:hlinkClick r:id="rId7"/>
              </a:rPr>
              <a:t>https://www.research.natixis.com/GlobalResearchWeb/Main/GlobalResearch/GetDocument/RI4xOQlUJ7D9WJpf1YlG2g==</a:t>
            </a:r>
            <a:r>
              <a:rPr lang="fr-FR" sz="1400"/>
              <a:t> Le poids de l’épargne des Chinois, son rôle central dans le futur pour expliquer les évolutions des marchés financiers février 2018</a:t>
            </a:r>
            <a:endParaRPr sz="1400"/>
          </a:p>
          <a:p>
            <a:pPr marL="457200" lvl="0" indent="0" algn="l" rtl="0">
              <a:lnSpc>
                <a:spcPct val="100000"/>
              </a:lnSpc>
              <a:spcBef>
                <a:spcPts val="0"/>
              </a:spcBef>
              <a:spcAft>
                <a:spcPts val="0"/>
              </a:spcAft>
              <a:buSzPts val="2400"/>
              <a:buNone/>
            </a:pPr>
            <a:endParaRPr sz="1400"/>
          </a:p>
          <a:p>
            <a:pPr marL="0" lvl="0" indent="0" algn="l" rtl="0">
              <a:lnSpc>
                <a:spcPct val="90000"/>
              </a:lnSpc>
              <a:spcBef>
                <a:spcPts val="1800"/>
              </a:spcBef>
              <a:spcAft>
                <a:spcPts val="0"/>
              </a:spcAft>
              <a:buSzPts val="2400"/>
              <a:buNone/>
            </a:pPr>
            <a:r>
              <a:rPr lang="fr-FR" sz="1400" b="1">
                <a:solidFill>
                  <a:srgbClr val="0070C0"/>
                </a:solidFill>
              </a:rPr>
              <a:t>Comprendre</a:t>
            </a:r>
            <a:r>
              <a:rPr lang="fr-FR" sz="1400" b="1"/>
              <a:t> que le  taux d’intérêt…:</a:t>
            </a:r>
            <a:endParaRPr sz="1400" b="1"/>
          </a:p>
          <a:p>
            <a:pPr marL="457200" lvl="0" indent="-317500" algn="l" rtl="0">
              <a:lnSpc>
                <a:spcPct val="100000"/>
              </a:lnSpc>
              <a:spcBef>
                <a:spcPts val="0"/>
              </a:spcBef>
              <a:spcAft>
                <a:spcPts val="0"/>
              </a:spcAft>
              <a:buClr>
                <a:schemeClr val="dk2"/>
              </a:buClr>
              <a:buSzPts val="1400"/>
              <a:buChar char="-"/>
            </a:pPr>
            <a:r>
              <a:rPr lang="fr-FR" sz="1400">
                <a:solidFill>
                  <a:schemeClr val="dk2"/>
                </a:solidFill>
              </a:rPr>
              <a:t>sur taux euribor/eonia : </a:t>
            </a:r>
            <a:r>
              <a:rPr lang="fr-FR" sz="1400" u="sng">
                <a:solidFill>
                  <a:schemeClr val="hlink"/>
                </a:solidFill>
                <a:hlinkClick r:id="rId8"/>
              </a:rPr>
              <a:t>https://www.lafinancepourtous.com/decryptages/marches-financiers/produits-financiers/euribor-ou-euro-interbank-offered-rate/</a:t>
            </a:r>
            <a:endParaRPr sz="1400">
              <a:solidFill>
                <a:schemeClr val="dk2"/>
              </a:solidFill>
            </a:endParaRPr>
          </a:p>
          <a:p>
            <a:pPr marL="0" lvl="0" indent="0" algn="l" rtl="0">
              <a:lnSpc>
                <a:spcPct val="90000"/>
              </a:lnSpc>
              <a:spcBef>
                <a:spcPts val="1800"/>
              </a:spcBef>
              <a:spcAft>
                <a:spcPts val="0"/>
              </a:spcAft>
              <a:buSzPts val="2400"/>
              <a:buNone/>
            </a:pPr>
            <a:endParaRPr sz="1400" b="1"/>
          </a:p>
          <a:p>
            <a:pPr marL="457200" lvl="0" indent="0" algn="l" rtl="0">
              <a:lnSpc>
                <a:spcPct val="100000"/>
              </a:lnSpc>
              <a:spcBef>
                <a:spcPts val="0"/>
              </a:spcBef>
              <a:spcAft>
                <a:spcPts val="0"/>
              </a:spcAft>
              <a:buSzPts val="2400"/>
              <a:buNone/>
            </a:pPr>
            <a:endParaRPr sz="1100"/>
          </a:p>
          <a:p>
            <a:pPr marL="152400" lvl="0" indent="0" algn="l" rtl="0">
              <a:lnSpc>
                <a:spcPct val="100000"/>
              </a:lnSpc>
              <a:spcBef>
                <a:spcPts val="0"/>
              </a:spcBef>
              <a:spcAft>
                <a:spcPts val="0"/>
              </a:spcAft>
              <a:buSzPts val="1200"/>
              <a:buNone/>
            </a:pPr>
            <a:endParaRPr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29"/>
          <p:cNvSpPr txBox="1">
            <a:spLocks noGrp="1"/>
          </p:cNvSpPr>
          <p:nvPr>
            <p:ph type="title"/>
          </p:nvPr>
        </p:nvSpPr>
        <p:spPr>
          <a:xfrm>
            <a:off x="534390" y="609600"/>
            <a:ext cx="11139054" cy="1066800"/>
          </a:xfrm>
          <a:prstGeom prst="rect">
            <a:avLst/>
          </a:prstGeom>
          <a:noFill/>
          <a:ln>
            <a:noFill/>
          </a:ln>
        </p:spPr>
        <p:txBody>
          <a:bodyPr spcFirstLastPara="1" wrap="square" lIns="91425" tIns="45700" rIns="91425" bIns="45700" anchor="b" anchorCtr="0">
            <a:noAutofit/>
          </a:bodyPr>
          <a:lstStyle/>
          <a:p>
            <a:pPr marL="274320" lvl="0" indent="0" algn="ctr" rtl="0">
              <a:lnSpc>
                <a:spcPct val="90000"/>
              </a:lnSpc>
              <a:spcBef>
                <a:spcPts val="0"/>
              </a:spcBef>
              <a:spcAft>
                <a:spcPts val="0"/>
              </a:spcAft>
              <a:buSzPts val="3200"/>
              <a:buNone/>
            </a:pPr>
            <a:r>
              <a:rPr lang="fr-FR" b="1">
                <a:solidFill>
                  <a:schemeClr val="dk1"/>
                </a:solidFill>
              </a:rPr>
              <a:t>Comment les agents économiques se financent-ils ?</a:t>
            </a:r>
            <a:br>
              <a:rPr lang="fr-FR" b="1"/>
            </a:br>
            <a:r>
              <a:rPr lang="fr-FR" sz="3600" b="1"/>
              <a:t>Bibliographie</a:t>
            </a:r>
            <a:endParaRPr sz="3600"/>
          </a:p>
        </p:txBody>
      </p:sp>
      <p:sp>
        <p:nvSpPr>
          <p:cNvPr id="251" name="Google Shape;251;p29"/>
          <p:cNvSpPr txBox="1">
            <a:spLocks noGrp="1"/>
          </p:cNvSpPr>
          <p:nvPr>
            <p:ph type="body" idx="1"/>
          </p:nvPr>
        </p:nvSpPr>
        <p:spPr>
          <a:xfrm>
            <a:off x="534400" y="1676400"/>
            <a:ext cx="11451300" cy="4437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800"/>
              </a:spcBef>
              <a:spcAft>
                <a:spcPts val="0"/>
              </a:spcAft>
              <a:buClr>
                <a:schemeClr val="dk2"/>
              </a:buClr>
              <a:buSzPts val="1100"/>
              <a:buFont typeface="Arial"/>
              <a:buNone/>
            </a:pPr>
            <a:r>
              <a:rPr lang="fr-FR" sz="1400" b="1">
                <a:solidFill>
                  <a:srgbClr val="0070C0"/>
                </a:solidFill>
              </a:rPr>
              <a:t>Savoir </a:t>
            </a:r>
            <a:r>
              <a:rPr lang="fr-FR" sz="1400" b="1"/>
              <a:t>que le revenu disponible des ménages…:</a:t>
            </a:r>
            <a:endParaRPr sz="1400" b="1"/>
          </a:p>
          <a:p>
            <a:pPr marL="457200" lvl="0" indent="-317500" algn="l" rtl="0">
              <a:lnSpc>
                <a:spcPct val="100000"/>
              </a:lnSpc>
              <a:spcBef>
                <a:spcPts val="0"/>
              </a:spcBef>
              <a:spcAft>
                <a:spcPts val="0"/>
              </a:spcAft>
              <a:buSzPts val="1400"/>
              <a:buChar char="-"/>
            </a:pPr>
            <a:r>
              <a:rPr lang="fr-FR" sz="1400" u="sng">
                <a:solidFill>
                  <a:schemeClr val="hlink"/>
                </a:solidFill>
                <a:hlinkClick r:id="rId3"/>
              </a:rPr>
              <a:t>https://www.pacte-entreprises.gouv.fr/projects/consultation/consultation/consultation-9/opinions/financer-se-financer-plus-facilement/orienter-l-epargne-des-francais-vers-les-entreprises</a:t>
            </a:r>
            <a:r>
              <a:rPr lang="fr-FR" sz="1400"/>
              <a:t> : consultation du ministère des finances sur les mesures à prendre pour orienter l’épargne des ménages vers l’entreprise : on a les termes du débat entre différents contributeurs</a:t>
            </a:r>
            <a:endParaRPr sz="1400"/>
          </a:p>
          <a:p>
            <a:pPr marL="457200" lvl="0" indent="-317500" algn="l" rtl="0">
              <a:lnSpc>
                <a:spcPct val="100000"/>
              </a:lnSpc>
              <a:spcBef>
                <a:spcPts val="0"/>
              </a:spcBef>
              <a:spcAft>
                <a:spcPts val="0"/>
              </a:spcAft>
              <a:buSzPts val="1400"/>
              <a:buChar char="-"/>
            </a:pPr>
            <a:r>
              <a:rPr lang="fr-FR" sz="1400" u="sng">
                <a:solidFill>
                  <a:schemeClr val="hlink"/>
                </a:solidFill>
                <a:hlinkClick r:id="rId4"/>
              </a:rPr>
              <a:t>https://www.banque-france.fr/statistiques/epargne/epargne-des-menages</a:t>
            </a:r>
            <a:r>
              <a:rPr lang="fr-FR" sz="1400"/>
              <a:t> données statistiques sur les placements financiers (et le poids de l’assurance vie)</a:t>
            </a:r>
            <a:endParaRPr sz="1400"/>
          </a:p>
          <a:p>
            <a:pPr marL="457200" lvl="0" indent="-317500" algn="l" rtl="0">
              <a:lnSpc>
                <a:spcPct val="100000"/>
              </a:lnSpc>
              <a:spcBef>
                <a:spcPts val="0"/>
              </a:spcBef>
              <a:spcAft>
                <a:spcPts val="0"/>
              </a:spcAft>
              <a:buSzPts val="1400"/>
              <a:buChar char="-"/>
            </a:pPr>
            <a:r>
              <a:rPr lang="fr-FR" sz="1400" u="sng">
                <a:solidFill>
                  <a:schemeClr val="hlink"/>
                </a:solidFill>
                <a:hlinkClick r:id="rId5"/>
              </a:rPr>
              <a:t>https://www.banque-france.fr/communique-de-presse/publication-du-rapport-2017-de-lobservatoire-de-lepargne-reglementee</a:t>
            </a:r>
            <a:endParaRPr sz="1400"/>
          </a:p>
          <a:p>
            <a:pPr marL="457200" lvl="0" indent="0" algn="l" rtl="0">
              <a:lnSpc>
                <a:spcPct val="100000"/>
              </a:lnSpc>
              <a:spcBef>
                <a:spcPts val="0"/>
              </a:spcBef>
              <a:spcAft>
                <a:spcPts val="0"/>
              </a:spcAft>
              <a:buClr>
                <a:schemeClr val="dk2"/>
              </a:buClr>
              <a:buSzPts val="1100"/>
              <a:buFont typeface="Arial"/>
              <a:buNone/>
            </a:pPr>
            <a:endParaRPr sz="1100"/>
          </a:p>
          <a:p>
            <a:pPr marL="0" lvl="0" indent="0" algn="l" rtl="0">
              <a:lnSpc>
                <a:spcPct val="90000"/>
              </a:lnSpc>
              <a:spcBef>
                <a:spcPts val="1800"/>
              </a:spcBef>
              <a:spcAft>
                <a:spcPts val="0"/>
              </a:spcAft>
              <a:buSzPts val="2400"/>
              <a:buNone/>
            </a:pPr>
            <a:r>
              <a:rPr lang="fr-FR" sz="1400" b="1">
                <a:solidFill>
                  <a:srgbClr val="0070C0"/>
                </a:solidFill>
              </a:rPr>
              <a:t>Savoir</a:t>
            </a:r>
            <a:r>
              <a:rPr lang="fr-FR" sz="1400" b="1"/>
              <a:t> ce qu’est l’excédent brut d’exploitation … : </a:t>
            </a:r>
            <a:endParaRPr sz="1400" b="1"/>
          </a:p>
          <a:p>
            <a:pPr marL="457200" lvl="0" indent="-317500" algn="l" rtl="0">
              <a:lnSpc>
                <a:spcPct val="90000"/>
              </a:lnSpc>
              <a:spcBef>
                <a:spcPts val="1800"/>
              </a:spcBef>
              <a:spcAft>
                <a:spcPts val="0"/>
              </a:spcAft>
              <a:buSzPts val="1400"/>
              <a:buChar char="-"/>
            </a:pPr>
            <a:r>
              <a:rPr lang="fr-FR" sz="1400" b="1" u="sng">
                <a:solidFill>
                  <a:schemeClr val="hlink"/>
                </a:solidFill>
                <a:hlinkClick r:id="rId6"/>
              </a:rPr>
              <a:t>https://www.afep.com/uploads/medias/documents/Flash_eco_0615-Trois_question_sur_le_partage_de_la_valeur_ajout%C3%A9e_en_France.pdf</a:t>
            </a:r>
            <a:r>
              <a:rPr lang="fr-FR" sz="1400" b="1"/>
              <a:t> </a:t>
            </a:r>
            <a:r>
              <a:rPr lang="fr-FR" sz="1400"/>
              <a:t>(partage de la VA et répartition de l’EBE)</a:t>
            </a:r>
            <a:endParaRPr sz="1400"/>
          </a:p>
          <a:p>
            <a:pPr marL="457200" lvl="0" indent="-317500" algn="l" rtl="0">
              <a:lnSpc>
                <a:spcPct val="100000"/>
              </a:lnSpc>
              <a:spcBef>
                <a:spcPts val="0"/>
              </a:spcBef>
              <a:spcAft>
                <a:spcPts val="0"/>
              </a:spcAft>
              <a:buClr>
                <a:schemeClr val="dk2"/>
              </a:buClr>
              <a:buSzPts val="1400"/>
              <a:buChar char="-"/>
            </a:pPr>
            <a:r>
              <a:rPr lang="fr-FR" sz="1400" u="sng">
                <a:solidFill>
                  <a:schemeClr val="hlink"/>
                </a:solidFill>
                <a:hlinkClick r:id="rId7"/>
              </a:rPr>
              <a:t>https://www.amf-france.org/technique/multimedia?docId=e2f7f508-fc7d-4ebf-a0ad-6528e8e150de</a:t>
            </a:r>
            <a:r>
              <a:rPr lang="fr-FR" sz="1400">
                <a:solidFill>
                  <a:schemeClr val="dk2"/>
                </a:solidFill>
              </a:rPr>
              <a:t> P. Artus et L. Boone, 2018 (sur le rôle moins important des marchés financiers dans le financement des entreprises → report vers le financement des Etats)</a:t>
            </a:r>
            <a:endParaRPr sz="1400">
              <a:solidFill>
                <a:schemeClr val="dk2"/>
              </a:solidFill>
            </a:endParaRPr>
          </a:p>
          <a:p>
            <a:pPr marL="457200" lvl="0" indent="-317500" algn="l" rtl="0">
              <a:lnSpc>
                <a:spcPct val="100000"/>
              </a:lnSpc>
              <a:spcBef>
                <a:spcPts val="0"/>
              </a:spcBef>
              <a:spcAft>
                <a:spcPts val="0"/>
              </a:spcAft>
              <a:buClr>
                <a:schemeClr val="dk2"/>
              </a:buClr>
              <a:buSzPts val="1400"/>
              <a:buChar char="-"/>
            </a:pPr>
            <a:r>
              <a:rPr lang="fr-FR" sz="1400" u="sng">
                <a:solidFill>
                  <a:schemeClr val="hlink"/>
                </a:solidFill>
                <a:hlinkClick r:id="rId8"/>
              </a:rPr>
              <a:t>https://www.research.natixis.com/GlobalResearchWeb/Main/GlobalResearch/GetDocument/TLeB32dh-reyod5lmtmfPA==</a:t>
            </a:r>
            <a:r>
              <a:rPr lang="fr-FR" sz="1400">
                <a:solidFill>
                  <a:schemeClr val="dk2"/>
                </a:solidFill>
              </a:rPr>
              <a:t> (taux d’autofinancement des entreprises) 12/2017</a:t>
            </a:r>
            <a:endParaRPr sz="1400">
              <a:solidFill>
                <a:schemeClr val="dk2"/>
              </a:solidFill>
            </a:endParaRPr>
          </a:p>
          <a:p>
            <a:pPr marL="457200" lvl="0" indent="-317500" algn="l" rtl="0">
              <a:lnSpc>
                <a:spcPct val="100000"/>
              </a:lnSpc>
              <a:spcBef>
                <a:spcPts val="0"/>
              </a:spcBef>
              <a:spcAft>
                <a:spcPts val="0"/>
              </a:spcAft>
              <a:buClr>
                <a:schemeClr val="dk2"/>
              </a:buClr>
              <a:buSzPts val="1400"/>
              <a:buChar char="-"/>
            </a:pPr>
            <a:r>
              <a:rPr lang="fr-FR" sz="1400" u="sng">
                <a:solidFill>
                  <a:schemeClr val="hlink"/>
                </a:solidFill>
                <a:hlinkClick r:id="rId9"/>
              </a:rPr>
              <a:t>https://www.insee.fr/fr/statistiques/2830260</a:t>
            </a:r>
            <a:endParaRPr sz="1400">
              <a:solidFill>
                <a:schemeClr val="dk2"/>
              </a:solidFill>
            </a:endParaRPr>
          </a:p>
          <a:p>
            <a:pPr marL="457200" lvl="0" indent="0" algn="l" rtl="0">
              <a:lnSpc>
                <a:spcPct val="100000"/>
              </a:lnSpc>
              <a:spcBef>
                <a:spcPts val="0"/>
              </a:spcBef>
              <a:spcAft>
                <a:spcPts val="0"/>
              </a:spcAft>
              <a:buSzPts val="2400"/>
              <a:buNone/>
            </a:pPr>
            <a:endParaRPr sz="1400">
              <a:solidFill>
                <a:schemeClr val="dk2"/>
              </a:solidFill>
            </a:endParaRPr>
          </a:p>
          <a:p>
            <a:pPr marL="457200" lvl="0" indent="0" algn="l" rtl="0">
              <a:lnSpc>
                <a:spcPct val="100000"/>
              </a:lnSpc>
              <a:spcBef>
                <a:spcPts val="0"/>
              </a:spcBef>
              <a:spcAft>
                <a:spcPts val="0"/>
              </a:spcAft>
              <a:buSzPts val="2400"/>
              <a:buNone/>
            </a:pPr>
            <a:endParaRPr sz="1400">
              <a:solidFill>
                <a:schemeClr val="dk2"/>
              </a:solidFill>
            </a:endParaRPr>
          </a:p>
          <a:p>
            <a:pPr marL="152400" lvl="0" indent="0" algn="l" rtl="0">
              <a:lnSpc>
                <a:spcPct val="100000"/>
              </a:lnSpc>
              <a:spcBef>
                <a:spcPts val="0"/>
              </a:spcBef>
              <a:spcAft>
                <a:spcPts val="0"/>
              </a:spcAft>
              <a:buSzPts val="2400"/>
              <a:buNone/>
            </a:pPr>
            <a:endParaRPr sz="1100"/>
          </a:p>
          <a:p>
            <a:pPr marL="914400" lvl="0" indent="0" algn="l" rtl="0">
              <a:lnSpc>
                <a:spcPct val="100000"/>
              </a:lnSpc>
              <a:spcBef>
                <a:spcPts val="0"/>
              </a:spcBef>
              <a:spcAft>
                <a:spcPts val="0"/>
              </a:spcAft>
              <a:buSzPts val="2400"/>
              <a:buNone/>
            </a:pPr>
            <a:endParaRPr sz="1100"/>
          </a:p>
          <a:p>
            <a:pPr marL="457200" lvl="0" indent="-228600" algn="l" rtl="0">
              <a:lnSpc>
                <a:spcPct val="100000"/>
              </a:lnSpc>
              <a:spcBef>
                <a:spcPts val="0"/>
              </a:spcBef>
              <a:spcAft>
                <a:spcPts val="0"/>
              </a:spcAft>
              <a:buClr>
                <a:srgbClr val="000000"/>
              </a:buClr>
              <a:buSzPts val="1200"/>
              <a:buNone/>
            </a:pPr>
            <a:endParaRPr sz="1200">
              <a:solidFill>
                <a:srgbClr val="000000"/>
              </a:solidFill>
            </a:endParaRPr>
          </a:p>
          <a:p>
            <a:pPr marL="457200" lvl="0" indent="-228600" algn="l" rtl="0">
              <a:lnSpc>
                <a:spcPct val="90000"/>
              </a:lnSpc>
              <a:spcBef>
                <a:spcPts val="1800"/>
              </a:spcBef>
              <a:spcAft>
                <a:spcPts val="0"/>
              </a:spcAft>
              <a:buSzPts val="2400"/>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0"/>
          <p:cNvSpPr txBox="1">
            <a:spLocks noGrp="1"/>
          </p:cNvSpPr>
          <p:nvPr>
            <p:ph type="title"/>
          </p:nvPr>
        </p:nvSpPr>
        <p:spPr>
          <a:xfrm>
            <a:off x="215400" y="609600"/>
            <a:ext cx="11711400" cy="1066800"/>
          </a:xfrm>
          <a:prstGeom prst="rect">
            <a:avLst/>
          </a:prstGeom>
          <a:noFill/>
          <a:ln>
            <a:noFill/>
          </a:ln>
        </p:spPr>
        <p:txBody>
          <a:bodyPr spcFirstLastPara="1" wrap="square" lIns="91425" tIns="45700" rIns="91425" bIns="45700" anchor="b" anchorCtr="0">
            <a:noAutofit/>
          </a:bodyPr>
          <a:lstStyle/>
          <a:p>
            <a:pPr marL="274320" lvl="0" indent="0" algn="ctr" rtl="0">
              <a:lnSpc>
                <a:spcPct val="90000"/>
              </a:lnSpc>
              <a:spcBef>
                <a:spcPts val="0"/>
              </a:spcBef>
              <a:spcAft>
                <a:spcPts val="0"/>
              </a:spcAft>
              <a:buSzPts val="3200"/>
              <a:buNone/>
            </a:pPr>
            <a:r>
              <a:rPr lang="fr-FR" b="1">
                <a:solidFill>
                  <a:schemeClr val="dk1"/>
                </a:solidFill>
              </a:rPr>
              <a:t>Comment les agents économiques se financent-ils ?</a:t>
            </a:r>
            <a:br>
              <a:rPr lang="fr-FR" b="1"/>
            </a:br>
            <a:r>
              <a:rPr lang="fr-FR" sz="3600" b="1"/>
              <a:t>Bibliographie</a:t>
            </a:r>
            <a:endParaRPr/>
          </a:p>
        </p:txBody>
      </p:sp>
      <p:sp>
        <p:nvSpPr>
          <p:cNvPr id="259" name="Google Shape;259;p30"/>
          <p:cNvSpPr txBox="1">
            <a:spLocks noGrp="1"/>
          </p:cNvSpPr>
          <p:nvPr>
            <p:ph type="body" idx="1"/>
          </p:nvPr>
        </p:nvSpPr>
        <p:spPr>
          <a:xfrm>
            <a:off x="215400" y="1905000"/>
            <a:ext cx="11711400" cy="4114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800"/>
              </a:spcBef>
              <a:spcAft>
                <a:spcPts val="0"/>
              </a:spcAft>
              <a:buClr>
                <a:schemeClr val="dk2"/>
              </a:buClr>
              <a:buSzPts val="1100"/>
              <a:buFont typeface="Arial"/>
              <a:buNone/>
            </a:pPr>
            <a:r>
              <a:rPr lang="fr-FR" sz="1400" b="1">
                <a:solidFill>
                  <a:srgbClr val="0070C0"/>
                </a:solidFill>
              </a:rPr>
              <a:t>Savoir</a:t>
            </a:r>
            <a:r>
              <a:rPr lang="fr-FR" sz="1400" b="1"/>
              <a:t> que le solde budgétaire…:</a:t>
            </a:r>
            <a:endParaRPr sz="1400" b="1"/>
          </a:p>
          <a:p>
            <a:pPr marL="457200" lvl="0" indent="0" algn="l" rtl="0">
              <a:lnSpc>
                <a:spcPct val="100000"/>
              </a:lnSpc>
              <a:spcBef>
                <a:spcPts val="0"/>
              </a:spcBef>
              <a:spcAft>
                <a:spcPts val="0"/>
              </a:spcAft>
              <a:buClr>
                <a:schemeClr val="dk2"/>
              </a:buClr>
              <a:buSzPts val="1100"/>
              <a:buFont typeface="Arial"/>
              <a:buNone/>
            </a:pPr>
            <a:endParaRPr sz="1400"/>
          </a:p>
          <a:p>
            <a:pPr marL="457200" lvl="0" indent="-317500" algn="l" rtl="0">
              <a:lnSpc>
                <a:spcPct val="100000"/>
              </a:lnSpc>
              <a:spcBef>
                <a:spcPts val="0"/>
              </a:spcBef>
              <a:spcAft>
                <a:spcPts val="0"/>
              </a:spcAft>
              <a:buSzPts val="1400"/>
              <a:buChar char="-"/>
            </a:pPr>
            <a:r>
              <a:rPr lang="fr-FR" sz="1400" u="sng">
                <a:solidFill>
                  <a:schemeClr val="hlink"/>
                </a:solidFill>
                <a:hlinkClick r:id="rId3"/>
              </a:rPr>
              <a:t>https://www.ecoenschemas.com/schema/la-dette-publique/</a:t>
            </a:r>
            <a:endParaRPr sz="1400"/>
          </a:p>
          <a:p>
            <a:pPr marL="457200" lvl="0" indent="-317500" algn="l" rtl="0">
              <a:lnSpc>
                <a:spcPct val="100000"/>
              </a:lnSpc>
              <a:spcBef>
                <a:spcPts val="0"/>
              </a:spcBef>
              <a:spcAft>
                <a:spcPts val="0"/>
              </a:spcAft>
              <a:buSzPts val="1400"/>
              <a:buChar char="-"/>
            </a:pPr>
            <a:r>
              <a:rPr lang="fr-FR" sz="1400" u="sng">
                <a:solidFill>
                  <a:schemeClr val="hlink"/>
                </a:solidFill>
                <a:hlinkClick r:id="rId4"/>
              </a:rPr>
              <a:t>https://www.performance-publique.budget.gouv.fr/sites/performance_publique/files/files/flash/cyber-budget/minefi_start.swf</a:t>
            </a:r>
            <a:r>
              <a:rPr lang="fr-FR" sz="1400">
                <a:solidFill>
                  <a:schemeClr val="dk2"/>
                </a:solidFill>
              </a:rPr>
              <a:t> (jeu qui date un peu…)</a:t>
            </a:r>
            <a:endParaRPr sz="1400">
              <a:solidFill>
                <a:schemeClr val="dk2"/>
              </a:solidFill>
            </a:endParaRPr>
          </a:p>
          <a:p>
            <a:pPr marL="457200" lvl="0" indent="-317500" algn="l" rtl="0">
              <a:lnSpc>
                <a:spcPct val="100000"/>
              </a:lnSpc>
              <a:spcBef>
                <a:spcPts val="0"/>
              </a:spcBef>
              <a:spcAft>
                <a:spcPts val="0"/>
              </a:spcAft>
              <a:buSzPts val="1400"/>
              <a:buChar char="-"/>
            </a:pPr>
            <a:r>
              <a:rPr lang="fr-FR" sz="1400" u="sng">
                <a:solidFill>
                  <a:schemeClr val="hlink"/>
                </a:solidFill>
                <a:hlinkClick r:id="rId5"/>
              </a:rPr>
              <a:t>https://www.youtube.com/watch?v=KiJZcxkB6mg</a:t>
            </a:r>
            <a:r>
              <a:rPr lang="fr-FR" sz="1400">
                <a:solidFill>
                  <a:schemeClr val="dk2"/>
                </a:solidFill>
              </a:rPr>
              <a:t> C dans l’air, 1h20, pourquoi l’Etat vend il les bijoux de famille ? avec P. Dessertine, Mathieu Plane, Sophie Fay, J. Alimi. </a:t>
            </a:r>
            <a:r>
              <a:rPr lang="fr-FR" sz="1400" i="1">
                <a:solidFill>
                  <a:schemeClr val="dk2"/>
                </a:solidFill>
              </a:rPr>
              <a:t>( bien cibler l’extrait sinon évoque plus l’intérêt de privatiser que de la destination des fonds : à partir de 8min5) -)</a:t>
            </a:r>
            <a:endParaRPr sz="1400" i="1">
              <a:solidFill>
                <a:schemeClr val="dk2"/>
              </a:solidFill>
            </a:endParaRPr>
          </a:p>
          <a:p>
            <a:pPr marL="457200" lvl="0" indent="-317500" algn="l" rtl="0">
              <a:lnSpc>
                <a:spcPct val="100000"/>
              </a:lnSpc>
              <a:spcBef>
                <a:spcPts val="0"/>
              </a:spcBef>
              <a:spcAft>
                <a:spcPts val="0"/>
              </a:spcAft>
              <a:buClr>
                <a:schemeClr val="dk2"/>
              </a:buClr>
              <a:buSzPts val="1400"/>
              <a:buChar char="-"/>
            </a:pPr>
            <a:r>
              <a:rPr lang="fr-FR" sz="1400" i="1" u="sng">
                <a:solidFill>
                  <a:schemeClr val="hlink"/>
                </a:solidFill>
                <a:hlinkClick r:id="rId6"/>
              </a:rPr>
              <a:t>https://www.performance-publique.budget.gouv.fr/sites/performance_publique/files/files/documents/ressources_documentaires/documentation_budgetaire/chiffres_cles/LFI2019-budget-chiffres-cles.pdf</a:t>
            </a:r>
            <a:endParaRPr sz="1400" i="1">
              <a:solidFill>
                <a:schemeClr val="dk2"/>
              </a:solidFill>
            </a:endParaRPr>
          </a:p>
          <a:p>
            <a:pPr marL="457200" lvl="0" indent="-228600" algn="l" rtl="0">
              <a:lnSpc>
                <a:spcPct val="100000"/>
              </a:lnSpc>
              <a:spcBef>
                <a:spcPts val="0"/>
              </a:spcBef>
              <a:spcAft>
                <a:spcPts val="0"/>
              </a:spcAft>
              <a:buClr>
                <a:schemeClr val="dk2"/>
              </a:buClr>
              <a:buSzPts val="1400"/>
              <a:buNone/>
            </a:pPr>
            <a:endParaRPr sz="1400" i="1">
              <a:solidFill>
                <a:schemeClr val="dk2"/>
              </a:solidFill>
            </a:endParaRPr>
          </a:p>
          <a:p>
            <a:pPr marL="0" lvl="0" indent="0" algn="l" rtl="0">
              <a:lnSpc>
                <a:spcPct val="90000"/>
              </a:lnSpc>
              <a:spcBef>
                <a:spcPts val="1800"/>
              </a:spcBef>
              <a:spcAft>
                <a:spcPts val="0"/>
              </a:spcAft>
              <a:buSzPts val="2400"/>
              <a:buNone/>
            </a:pPr>
            <a:r>
              <a:rPr lang="fr-FR" sz="1400" b="1">
                <a:solidFill>
                  <a:srgbClr val="0070C0"/>
                </a:solidFill>
              </a:rPr>
              <a:t>Comprendre </a:t>
            </a:r>
            <a:r>
              <a:rPr lang="fr-FR" sz="1400" b="1"/>
              <a:t>que le déficit budgétaire…:</a:t>
            </a:r>
            <a:endParaRPr sz="1400" b="1"/>
          </a:p>
          <a:p>
            <a:pPr marL="457200" lvl="0" indent="-317500" algn="l" rtl="0">
              <a:lnSpc>
                <a:spcPct val="90000"/>
              </a:lnSpc>
              <a:spcBef>
                <a:spcPts val="1800"/>
              </a:spcBef>
              <a:spcAft>
                <a:spcPts val="0"/>
              </a:spcAft>
              <a:buSzPts val="1400"/>
              <a:buChar char="-"/>
            </a:pPr>
            <a:r>
              <a:rPr lang="fr-FR" sz="1400" b="1" u="sng">
                <a:solidFill>
                  <a:schemeClr val="hlink"/>
                </a:solidFill>
                <a:hlinkClick r:id="rId7"/>
              </a:rPr>
              <a:t>https://www.lafinancepourtous.com/decryptages/politiques-economiques/theories-economiques/relance/le-plan-de-relance-2008-2009/ampleur-et-impact-du-plan-de-2008-2009/</a:t>
            </a:r>
            <a:endParaRPr sz="1400" b="1"/>
          </a:p>
          <a:p>
            <a:pPr marL="457200" lvl="0" indent="-317500" algn="l" rtl="0">
              <a:lnSpc>
                <a:spcPct val="90000"/>
              </a:lnSpc>
              <a:spcBef>
                <a:spcPts val="0"/>
              </a:spcBef>
              <a:spcAft>
                <a:spcPts val="0"/>
              </a:spcAft>
              <a:buSzPts val="1400"/>
              <a:buChar char="-"/>
            </a:pPr>
            <a:r>
              <a:rPr lang="fr-FR" sz="1400" b="1" u="sng">
                <a:solidFill>
                  <a:schemeClr val="hlink"/>
                </a:solidFill>
                <a:hlinkClick r:id="rId8"/>
              </a:rPr>
              <a:t>https://www.lafinancepourtous.com/decryptages/politiques-economiques/economie-francaise/comptes-publics/la-dette-publique/</a:t>
            </a:r>
            <a:endParaRPr sz="1400" b="1"/>
          </a:p>
          <a:p>
            <a:pPr marL="0" lvl="0" indent="0" algn="l" rtl="0">
              <a:lnSpc>
                <a:spcPct val="100000"/>
              </a:lnSpc>
              <a:spcBef>
                <a:spcPts val="0"/>
              </a:spcBef>
              <a:spcAft>
                <a:spcPts val="0"/>
              </a:spcAft>
              <a:buClr>
                <a:schemeClr val="dk2"/>
              </a:buClr>
              <a:buSzPts val="1100"/>
              <a:buFont typeface="Arial"/>
              <a:buNone/>
            </a:pPr>
            <a:r>
              <a:rPr lang="fr-FR" sz="1400"/>
              <a:t>Général :</a:t>
            </a:r>
            <a:endParaRPr sz="1400"/>
          </a:p>
          <a:p>
            <a:pPr marL="457200" lvl="0" indent="-317500" algn="l" rtl="0">
              <a:lnSpc>
                <a:spcPct val="100000"/>
              </a:lnSpc>
              <a:spcBef>
                <a:spcPts val="0"/>
              </a:spcBef>
              <a:spcAft>
                <a:spcPts val="0"/>
              </a:spcAft>
              <a:buSzPts val="1400"/>
              <a:buChar char="-"/>
            </a:pPr>
            <a:r>
              <a:rPr lang="fr-FR" sz="1400" b="1"/>
              <a:t>S.Baillehache et cie</a:t>
            </a:r>
            <a:r>
              <a:rPr lang="fr-FR" sz="1400"/>
              <a:t>, L’économie en infographies, Editions L Martinière, 2018</a:t>
            </a:r>
            <a:endParaRPr sz="1400"/>
          </a:p>
          <a:p>
            <a:pPr marL="0" lvl="0" indent="0" algn="l" rtl="0">
              <a:lnSpc>
                <a:spcPct val="90000"/>
              </a:lnSpc>
              <a:spcBef>
                <a:spcPts val="1800"/>
              </a:spcBef>
              <a:spcAft>
                <a:spcPts val="0"/>
              </a:spcAft>
              <a:buSzPts val="2400"/>
              <a:buNone/>
            </a:pP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4"/>
          <p:cNvSpPr txBox="1">
            <a:spLocks noGrp="1"/>
          </p:cNvSpPr>
          <p:nvPr>
            <p:ph type="title"/>
          </p:nvPr>
        </p:nvSpPr>
        <p:spPr>
          <a:xfrm>
            <a:off x="-19314" y="336896"/>
            <a:ext cx="12188825" cy="144016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525B13"/>
              </a:buClr>
              <a:buSzPts val="4860"/>
              <a:buFont typeface="Arial"/>
              <a:buNone/>
            </a:pPr>
            <a:r>
              <a:rPr lang="fr-FR" sz="3600" b="1"/>
              <a:t>Les questionnements en Science Économique</a:t>
            </a:r>
            <a:br>
              <a:rPr lang="fr-FR" sz="3600" b="1"/>
            </a:br>
            <a:r>
              <a:rPr lang="fr-FR" sz="3600" b="1"/>
              <a:t> portant sur la monnaie et le financement</a:t>
            </a:r>
            <a:endParaRPr sz="3600"/>
          </a:p>
        </p:txBody>
      </p:sp>
      <p:sp>
        <p:nvSpPr>
          <p:cNvPr id="119" name="Google Shape;119;p14"/>
          <p:cNvSpPr txBox="1">
            <a:spLocks noGrp="1"/>
          </p:cNvSpPr>
          <p:nvPr>
            <p:ph type="body" idx="1"/>
          </p:nvPr>
        </p:nvSpPr>
        <p:spPr>
          <a:xfrm>
            <a:off x="252046" y="2204864"/>
            <a:ext cx="11665295" cy="3456384"/>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2800"/>
              <a:buNone/>
            </a:pPr>
            <a:r>
              <a:rPr lang="fr-FR" sz="2800">
                <a:solidFill>
                  <a:srgbClr val="FF0000"/>
                </a:solidFill>
              </a:rPr>
              <a:t>Une problématisation sur l’ensemble des deux questionnements</a:t>
            </a:r>
            <a:r>
              <a:rPr lang="fr-FR" sz="2800"/>
              <a:t> </a:t>
            </a:r>
            <a:endParaRPr/>
          </a:p>
          <a:p>
            <a:pPr marL="0" lvl="0" indent="0" algn="l" rtl="0">
              <a:lnSpc>
                <a:spcPct val="90000"/>
              </a:lnSpc>
              <a:spcBef>
                <a:spcPts val="0"/>
              </a:spcBef>
              <a:spcAft>
                <a:spcPts val="0"/>
              </a:spcAft>
              <a:buSzPts val="2800"/>
              <a:buNone/>
            </a:pPr>
            <a:r>
              <a:rPr lang="fr-FR" sz="3600"/>
              <a:t>  </a:t>
            </a:r>
            <a:endParaRPr/>
          </a:p>
          <a:p>
            <a:pPr marL="274320" lvl="0" indent="-274320" algn="l" rtl="0">
              <a:lnSpc>
                <a:spcPct val="90000"/>
              </a:lnSpc>
              <a:spcBef>
                <a:spcPts val="0"/>
              </a:spcBef>
              <a:spcAft>
                <a:spcPts val="0"/>
              </a:spcAft>
              <a:buSzPts val="2800"/>
              <a:buFont typeface="Noto Sans Symbols"/>
              <a:buChar char="➢"/>
            </a:pPr>
            <a:r>
              <a:rPr lang="fr-FR" sz="2800"/>
              <a:t>Comment les agents économiques se financent-ils ?</a:t>
            </a:r>
            <a:endParaRPr sz="2800"/>
          </a:p>
          <a:p>
            <a:pPr marL="274320" lvl="0" indent="-274320" algn="l" rtl="0">
              <a:lnSpc>
                <a:spcPct val="90000"/>
              </a:lnSpc>
              <a:spcBef>
                <a:spcPts val="0"/>
              </a:spcBef>
              <a:spcAft>
                <a:spcPts val="0"/>
              </a:spcAft>
              <a:buSzPts val="2800"/>
              <a:buFont typeface="Noto Sans Symbols"/>
              <a:buChar char="➢"/>
            </a:pPr>
            <a:r>
              <a:rPr lang="fr-FR" sz="2800"/>
              <a:t>Qu’est-ce que la monnaie et comment est-elle créée ?</a:t>
            </a:r>
            <a:endParaRPr sz="2800"/>
          </a:p>
          <a:p>
            <a:pPr marL="0" lvl="0" indent="0" algn="just" rtl="0">
              <a:lnSpc>
                <a:spcPct val="90000"/>
              </a:lnSpc>
              <a:spcBef>
                <a:spcPts val="1800"/>
              </a:spcBef>
              <a:spcAft>
                <a:spcPts val="0"/>
              </a:spcAft>
              <a:buSzPts val="2800"/>
              <a:buNone/>
            </a:pPr>
            <a:endParaRPr sz="2800">
              <a:solidFill>
                <a:srgbClr val="FF0000"/>
              </a:solidFill>
              <a:highlight>
                <a:schemeClr val="lt2"/>
              </a:highlight>
            </a:endParaRPr>
          </a:p>
          <a:p>
            <a:pPr marL="0" lvl="0" indent="0" algn="just" rtl="0">
              <a:lnSpc>
                <a:spcPct val="90000"/>
              </a:lnSpc>
              <a:spcBef>
                <a:spcPts val="1800"/>
              </a:spcBef>
              <a:spcAft>
                <a:spcPts val="0"/>
              </a:spcAft>
              <a:buSzPts val="2800"/>
              <a:buNone/>
            </a:pPr>
            <a:endParaRPr sz="2800">
              <a:solidFill>
                <a:srgbClr val="FF0000"/>
              </a:solidFill>
              <a:highlight>
                <a:schemeClr val="lt2"/>
              </a:highligh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5"/>
          <p:cNvSpPr txBox="1">
            <a:spLocks noGrp="1"/>
          </p:cNvSpPr>
          <p:nvPr>
            <p:ph type="ctrTitle"/>
          </p:nvPr>
        </p:nvSpPr>
        <p:spPr>
          <a:xfrm>
            <a:off x="1115878" y="1580827"/>
            <a:ext cx="9934414" cy="3254644"/>
          </a:xfrm>
          <a:prstGeom prst="rect">
            <a:avLst/>
          </a:prstGeom>
          <a:noFill/>
          <a:ln>
            <a:noFill/>
          </a:ln>
        </p:spPr>
        <p:txBody>
          <a:bodyPr spcFirstLastPara="1" wrap="square" lIns="91425" tIns="45700" rIns="91425" bIns="45700" anchor="b" anchorCtr="0">
            <a:noAutofit/>
          </a:bodyPr>
          <a:lstStyle/>
          <a:p>
            <a:pPr marL="274320" lvl="0" indent="0" algn="ctr" rtl="0">
              <a:lnSpc>
                <a:spcPct val="90000"/>
              </a:lnSpc>
              <a:spcBef>
                <a:spcPts val="0"/>
              </a:spcBef>
              <a:spcAft>
                <a:spcPts val="0"/>
              </a:spcAft>
              <a:buClr>
                <a:schemeClr val="dk1"/>
              </a:buClr>
              <a:buSzPts val="4800"/>
              <a:buFont typeface="Arial"/>
              <a:buNone/>
            </a:pPr>
            <a:r>
              <a:rPr lang="fr-FR" b="1" dirty="0">
                <a:solidFill>
                  <a:schemeClr val="lt1"/>
                </a:solidFill>
              </a:rPr>
              <a:t>Comment les agents économiques se financent-ils ?</a:t>
            </a:r>
            <a:endParaRPr b="1" dirty="0">
              <a:solidFill>
                <a:schemeClr val="lt1"/>
              </a:solidFill>
            </a:endParaRPr>
          </a:p>
        </p:txBody>
      </p:sp>
      <p:sp>
        <p:nvSpPr>
          <p:cNvPr id="128" name="Google Shape;128;p15"/>
          <p:cNvSpPr txBox="1">
            <a:spLocks noGrp="1"/>
          </p:cNvSpPr>
          <p:nvPr>
            <p:ph type="subTitle" idx="1"/>
          </p:nvPr>
        </p:nvSpPr>
        <p:spPr>
          <a:xfrm>
            <a:off x="1522413" y="5029200"/>
            <a:ext cx="8229598" cy="8382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0"/>
              </a:spcBef>
              <a:spcAft>
                <a:spcPts val="0"/>
              </a:spcAft>
              <a:buSzPts val="2400"/>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6"/>
          <p:cNvSpPr txBox="1">
            <a:spLocks noGrp="1"/>
          </p:cNvSpPr>
          <p:nvPr>
            <p:ph type="title"/>
          </p:nvPr>
        </p:nvSpPr>
        <p:spPr>
          <a:xfrm>
            <a:off x="531925" y="1885950"/>
            <a:ext cx="11184000" cy="4495500"/>
          </a:xfrm>
          <a:prstGeom prst="rect">
            <a:avLst/>
          </a:prstGeom>
          <a:noFill/>
          <a:ln>
            <a:noFill/>
          </a:ln>
        </p:spPr>
        <p:txBody>
          <a:bodyPr spcFirstLastPara="1" wrap="square" lIns="91425" tIns="45700" rIns="91425" bIns="45700" anchor="b" anchorCtr="0">
            <a:noAutofit/>
          </a:bodyPr>
          <a:lstStyle/>
          <a:p>
            <a:pPr marL="457200" lvl="0" indent="-457200" algn="l" rtl="0">
              <a:lnSpc>
                <a:spcPct val="90000"/>
              </a:lnSpc>
              <a:spcBef>
                <a:spcPts val="1800"/>
              </a:spcBef>
              <a:spcAft>
                <a:spcPts val="0"/>
              </a:spcAft>
              <a:buClr>
                <a:schemeClr val="dk1"/>
              </a:buClr>
              <a:buSzPts val="3600"/>
              <a:buChar char="●"/>
            </a:pPr>
            <a:r>
              <a:rPr lang="fr-FR" sz="3600">
                <a:solidFill>
                  <a:schemeClr val="dk1"/>
                </a:solidFill>
              </a:rPr>
              <a:t> </a:t>
            </a:r>
            <a:r>
              <a:rPr lang="fr-FR" sz="4400">
                <a:solidFill>
                  <a:schemeClr val="dk1"/>
                </a:solidFill>
              </a:rPr>
              <a:t>« Comprendre » = savoir expliquer, par les mécanismes.</a:t>
            </a:r>
            <a:endParaRPr sz="4400">
              <a:solidFill>
                <a:schemeClr val="dk1"/>
              </a:solidFill>
            </a:endParaRPr>
          </a:p>
          <a:p>
            <a:pPr marL="457200" lvl="0" indent="-457200" algn="l" rtl="0">
              <a:lnSpc>
                <a:spcPct val="90000"/>
              </a:lnSpc>
              <a:spcBef>
                <a:spcPts val="0"/>
              </a:spcBef>
              <a:spcAft>
                <a:spcPts val="0"/>
              </a:spcAft>
              <a:buClr>
                <a:schemeClr val="dk1"/>
              </a:buClr>
              <a:buSzPts val="3600"/>
              <a:buChar char="●"/>
            </a:pPr>
            <a:r>
              <a:rPr lang="fr-FR" sz="4400">
                <a:solidFill>
                  <a:schemeClr val="dk1"/>
                </a:solidFill>
              </a:rPr>
              <a:t>« Connaître » = « savoir » = savoir énoncer.</a:t>
            </a:r>
            <a:endParaRPr sz="4400">
              <a:solidFill>
                <a:schemeClr val="dk1"/>
              </a:solidFill>
            </a:endParaRPr>
          </a:p>
          <a:p>
            <a:pPr marL="457200" lvl="0" indent="-457200" algn="l" rtl="0">
              <a:lnSpc>
                <a:spcPct val="90000"/>
              </a:lnSpc>
              <a:spcBef>
                <a:spcPts val="0"/>
              </a:spcBef>
              <a:spcAft>
                <a:spcPts val="0"/>
              </a:spcAft>
              <a:buClr>
                <a:schemeClr val="dk1"/>
              </a:buClr>
              <a:buSzPts val="3600"/>
              <a:buChar char="●"/>
            </a:pPr>
            <a:r>
              <a:rPr lang="fr-FR" sz="4400">
                <a:solidFill>
                  <a:schemeClr val="dk1"/>
                </a:solidFill>
              </a:rPr>
              <a:t>« Savoir illustrer » / « Être capable d’illustrer » = donner des exemples.</a:t>
            </a:r>
            <a:endParaRPr sz="4400">
              <a:solidFill>
                <a:schemeClr val="dk1"/>
              </a:solidFill>
            </a:endParaRPr>
          </a:p>
        </p:txBody>
      </p:sp>
      <p:sp>
        <p:nvSpPr>
          <p:cNvPr id="139" name="Google Shape;139;p16"/>
          <p:cNvSpPr txBox="1"/>
          <p:nvPr/>
        </p:nvSpPr>
        <p:spPr>
          <a:xfrm>
            <a:off x="1639775" y="424675"/>
            <a:ext cx="9343200" cy="685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200"/>
              <a:buFont typeface="Arial"/>
              <a:buNone/>
            </a:pPr>
            <a:r>
              <a:rPr lang="fr-FR" sz="3200" b="1" i="0" u="none" strike="noStrike" cap="none">
                <a:solidFill>
                  <a:srgbClr val="535C13"/>
                </a:solidFill>
                <a:latin typeface="Arial"/>
                <a:ea typeface="Arial"/>
                <a:cs typeface="Arial"/>
                <a:sym typeface="Arial"/>
              </a:rPr>
              <a:t>Les principaux verbes consignes dans les objectifs d’apprentissage (</a:t>
            </a:r>
            <a:r>
              <a:rPr lang="fr-FR" sz="3200" b="1" i="0" u="sng" strike="noStrike" cap="none">
                <a:solidFill>
                  <a:srgbClr val="535C13"/>
                </a:solidFill>
                <a:latin typeface="Arial"/>
                <a:ea typeface="Arial"/>
                <a:cs typeface="Arial"/>
                <a:sym typeface="Arial"/>
              </a:rPr>
              <a:t>pour les élèves</a:t>
            </a:r>
            <a:r>
              <a:rPr lang="fr-FR" sz="3200" b="1" i="0" u="none" strike="noStrike" cap="none">
                <a:solidFill>
                  <a:srgbClr val="535C13"/>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7"/>
          <p:cNvSpPr txBox="1">
            <a:spLocks noGrp="1"/>
          </p:cNvSpPr>
          <p:nvPr>
            <p:ph type="title"/>
          </p:nvPr>
        </p:nvSpPr>
        <p:spPr>
          <a:xfrm>
            <a:off x="1537266" y="980728"/>
            <a:ext cx="9144000" cy="227856"/>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525B13"/>
              </a:buClr>
              <a:buSzPts val="2790"/>
              <a:buFont typeface="Arial"/>
              <a:buNone/>
            </a:pPr>
            <a:r>
              <a:rPr lang="fr-FR" sz="2790" b="1"/>
              <a:t>Comment les agents économiques se financent-ils?</a:t>
            </a:r>
            <a:r>
              <a:rPr lang="fr-FR" sz="3600" b="1"/>
              <a:t> </a:t>
            </a:r>
            <a:r>
              <a:rPr lang="fr-FR" sz="4860"/>
              <a:t>	</a:t>
            </a:r>
            <a:br>
              <a:rPr lang="fr-FR" sz="4860"/>
            </a:br>
            <a:endParaRPr sz="4860"/>
          </a:p>
        </p:txBody>
      </p:sp>
      <p:graphicFrame>
        <p:nvGraphicFramePr>
          <p:cNvPr id="148" name="Google Shape;148;p17"/>
          <p:cNvGraphicFramePr/>
          <p:nvPr/>
        </p:nvGraphicFramePr>
        <p:xfrm>
          <a:off x="249132" y="194746"/>
          <a:ext cx="11449275" cy="5943610"/>
        </p:xfrm>
        <a:graphic>
          <a:graphicData uri="http://schemas.openxmlformats.org/drawingml/2006/table">
            <a:tbl>
              <a:tblPr>
                <a:noFill/>
                <a:tableStyleId>{7BF892E9-0DF9-4E0C-A23F-7FF669B628FD}</a:tableStyleId>
              </a:tblPr>
              <a:tblGrid>
                <a:gridCol w="11449275">
                  <a:extLst>
                    <a:ext uri="{9D8B030D-6E8A-4147-A177-3AD203B41FA5}">
                      <a16:colId xmlns:a16="http://schemas.microsoft.com/office/drawing/2014/main" val="20000"/>
                    </a:ext>
                  </a:extLst>
                </a:gridCol>
              </a:tblGrid>
              <a:tr h="5597325">
                <a:tc>
                  <a:txBody>
                    <a:bodyPr/>
                    <a:lstStyle/>
                    <a:p>
                      <a:pPr marL="457200" marR="0" lvl="0" indent="0" algn="l" rtl="0">
                        <a:lnSpc>
                          <a:spcPct val="100000"/>
                        </a:lnSpc>
                        <a:spcBef>
                          <a:spcPts val="0"/>
                        </a:spcBef>
                        <a:spcAft>
                          <a:spcPts val="0"/>
                        </a:spcAft>
                        <a:buNone/>
                      </a:pPr>
                      <a:r>
                        <a:rPr lang="fr-FR" sz="2400" b="0" u="none" strike="noStrike" cap="none"/>
                        <a:t>▪</a:t>
                      </a:r>
                      <a:r>
                        <a:rPr lang="fr-FR" sz="2400" b="0" u="none" strike="noStrike" cap="none">
                          <a:solidFill>
                            <a:schemeClr val="accent4"/>
                          </a:solidFill>
                          <a:latin typeface="Arial"/>
                          <a:ea typeface="Arial"/>
                          <a:cs typeface="Arial"/>
                          <a:sym typeface="Arial"/>
                        </a:rPr>
                        <a:t>Comprendre</a:t>
                      </a:r>
                      <a:r>
                        <a:rPr lang="fr-FR" sz="2400" b="0" u="none" strike="noStrike" cap="none">
                          <a:latin typeface="Arial"/>
                          <a:ea typeface="Arial"/>
                          <a:cs typeface="Arial"/>
                          <a:sym typeface="Arial"/>
                        </a:rPr>
                        <a:t> que le financement consiste à couvrir des besoins de financement par des capacités de financement.</a:t>
                      </a:r>
                      <a:endParaRPr sz="2400" b="0" u="none" strike="noStrike" cap="none">
                        <a:latin typeface="Arial"/>
                        <a:ea typeface="Arial"/>
                        <a:cs typeface="Arial"/>
                        <a:sym typeface="Arial"/>
                      </a:endParaRPr>
                    </a:p>
                    <a:p>
                      <a:pPr marL="457200" marR="0" lvl="0" indent="0" algn="l" rtl="0">
                        <a:lnSpc>
                          <a:spcPct val="100000"/>
                        </a:lnSpc>
                        <a:spcBef>
                          <a:spcPts val="0"/>
                        </a:spcBef>
                        <a:spcAft>
                          <a:spcPts val="0"/>
                        </a:spcAft>
                        <a:buNone/>
                      </a:pPr>
                      <a:r>
                        <a:rPr lang="fr-FR" sz="2400" b="0" u="none" strike="noStrike" cap="none">
                          <a:latin typeface="Arial"/>
                          <a:ea typeface="Arial"/>
                          <a:cs typeface="Arial"/>
                          <a:sym typeface="Arial"/>
                        </a:rPr>
                        <a:t>▪</a:t>
                      </a:r>
                      <a:r>
                        <a:rPr lang="fr-FR" sz="2400" b="0" u="none" strike="noStrike" cap="none">
                          <a:solidFill>
                            <a:schemeClr val="accent4"/>
                          </a:solidFill>
                          <a:latin typeface="Arial"/>
                          <a:ea typeface="Arial"/>
                          <a:cs typeface="Arial"/>
                          <a:sym typeface="Arial"/>
                        </a:rPr>
                        <a:t>Comprendre</a:t>
                      </a:r>
                      <a:r>
                        <a:rPr lang="fr-FR" sz="2400" b="0" u="none" strike="noStrike" cap="none">
                          <a:latin typeface="Arial"/>
                          <a:ea typeface="Arial"/>
                          <a:cs typeface="Arial"/>
                          <a:sym typeface="Arial"/>
                        </a:rPr>
                        <a:t> que le taux d’intérêt – à la fois la rémunération du préteur et le coût du crédit pour l’emprunteur – est le prix sur le marché des fonds prêtables. </a:t>
                      </a:r>
                      <a:endParaRPr sz="2400" b="0" u="none" strike="noStrike" cap="none">
                        <a:latin typeface="Arial"/>
                        <a:ea typeface="Arial"/>
                        <a:cs typeface="Arial"/>
                        <a:sym typeface="Arial"/>
                      </a:endParaRPr>
                    </a:p>
                    <a:p>
                      <a:pPr marL="457200" marR="0" lvl="0" indent="0" algn="l" rtl="0">
                        <a:lnSpc>
                          <a:spcPct val="100000"/>
                        </a:lnSpc>
                        <a:spcBef>
                          <a:spcPts val="0"/>
                        </a:spcBef>
                        <a:spcAft>
                          <a:spcPts val="0"/>
                        </a:spcAft>
                        <a:buNone/>
                      </a:pPr>
                      <a:r>
                        <a:rPr lang="fr-FR" sz="2400" b="0" u="none" strike="noStrike" cap="none">
                          <a:latin typeface="Arial"/>
                          <a:ea typeface="Arial"/>
                          <a:cs typeface="Arial"/>
                          <a:sym typeface="Arial"/>
                        </a:rPr>
                        <a:t>▪</a:t>
                      </a:r>
                      <a:r>
                        <a:rPr lang="fr-FR" sz="2400" b="0" u="none" strike="noStrike" cap="none">
                          <a:solidFill>
                            <a:schemeClr val="accent4"/>
                          </a:solidFill>
                          <a:latin typeface="Arial"/>
                          <a:ea typeface="Arial"/>
                          <a:cs typeface="Arial"/>
                          <a:sym typeface="Arial"/>
                        </a:rPr>
                        <a:t>Savoir</a:t>
                      </a:r>
                      <a:r>
                        <a:rPr lang="fr-FR" sz="2400" b="0" u="none" strike="noStrike" cap="none">
                          <a:latin typeface="Arial"/>
                          <a:ea typeface="Arial"/>
                          <a:cs typeface="Arial"/>
                          <a:sym typeface="Arial"/>
                        </a:rPr>
                        <a:t> que le revenu disponible des ménages se repartit entre consommation et épargne et qu’ils peuvent dégager des besoins ou des capacités de financement. </a:t>
                      </a:r>
                      <a:endParaRPr sz="2400" b="0" u="none" strike="noStrike" cap="none">
                        <a:latin typeface="Arial"/>
                        <a:ea typeface="Arial"/>
                        <a:cs typeface="Arial"/>
                        <a:sym typeface="Arial"/>
                      </a:endParaRPr>
                    </a:p>
                    <a:p>
                      <a:pPr marL="457200" marR="0" lvl="0" indent="0" algn="l" rtl="0">
                        <a:lnSpc>
                          <a:spcPct val="100000"/>
                        </a:lnSpc>
                        <a:spcBef>
                          <a:spcPts val="0"/>
                        </a:spcBef>
                        <a:spcAft>
                          <a:spcPts val="0"/>
                        </a:spcAft>
                        <a:buNone/>
                      </a:pPr>
                      <a:r>
                        <a:rPr lang="fr-FR" sz="2400" b="0" u="none" strike="noStrike" cap="none">
                          <a:latin typeface="Arial"/>
                          <a:ea typeface="Arial"/>
                          <a:cs typeface="Arial"/>
                          <a:sym typeface="Arial"/>
                        </a:rPr>
                        <a:t>▪</a:t>
                      </a:r>
                      <a:r>
                        <a:rPr lang="fr-FR" sz="2400" b="0" u="none" strike="noStrike" cap="none">
                          <a:solidFill>
                            <a:schemeClr val="accent4"/>
                          </a:solidFill>
                          <a:latin typeface="Arial"/>
                          <a:ea typeface="Arial"/>
                          <a:cs typeface="Arial"/>
                          <a:sym typeface="Arial"/>
                        </a:rPr>
                        <a:t>Savoir</a:t>
                      </a:r>
                      <a:r>
                        <a:rPr lang="fr-FR" sz="2400" b="0" u="none" strike="noStrike" cap="none">
                          <a:latin typeface="Arial"/>
                          <a:ea typeface="Arial"/>
                          <a:cs typeface="Arial"/>
                          <a:sym typeface="Arial"/>
                        </a:rPr>
                        <a:t> ce qu’est l’excédent brut d’exploitation et </a:t>
                      </a:r>
                      <a:r>
                        <a:rPr lang="fr-FR" sz="2400" b="0" u="none" strike="noStrike" cap="none">
                          <a:solidFill>
                            <a:srgbClr val="4A86E8"/>
                          </a:solidFill>
                          <a:latin typeface="Arial"/>
                          <a:ea typeface="Arial"/>
                          <a:cs typeface="Arial"/>
                          <a:sym typeface="Arial"/>
                        </a:rPr>
                        <a:t>comprendre</a:t>
                      </a:r>
                      <a:r>
                        <a:rPr lang="fr-FR" sz="2400" b="0" u="none" strike="noStrike" cap="none">
                          <a:latin typeface="Arial"/>
                          <a:ea typeface="Arial"/>
                          <a:cs typeface="Arial"/>
                          <a:sym typeface="Arial"/>
                        </a:rPr>
                        <a:t> que les entreprises se financent par autofinancement et financement externe (emprunts bancaires et recours au marché financier, en particulier actions et obligations). </a:t>
                      </a:r>
                      <a:endParaRPr sz="2400" b="0" u="none" strike="noStrike" cap="none">
                        <a:latin typeface="Arial"/>
                        <a:ea typeface="Arial"/>
                        <a:cs typeface="Arial"/>
                        <a:sym typeface="Arial"/>
                      </a:endParaRPr>
                    </a:p>
                    <a:p>
                      <a:pPr marL="536575" marR="0" lvl="0" indent="-536575" algn="l" rtl="0">
                        <a:lnSpc>
                          <a:spcPct val="100000"/>
                        </a:lnSpc>
                        <a:spcBef>
                          <a:spcPts val="0"/>
                        </a:spcBef>
                        <a:spcAft>
                          <a:spcPts val="0"/>
                        </a:spcAft>
                        <a:buClr>
                          <a:schemeClr val="dk1"/>
                        </a:buClr>
                        <a:buSzPts val="2400"/>
                        <a:buFont typeface="Arial"/>
                        <a:buNone/>
                      </a:pPr>
                      <a:r>
                        <a:rPr lang="fr-FR" sz="2400"/>
                        <a:t>     </a:t>
                      </a:r>
                      <a:r>
                        <a:rPr lang="fr-FR" sz="2400" b="0" u="none" strike="noStrike" cap="none">
                          <a:latin typeface="Arial"/>
                          <a:ea typeface="Arial"/>
                          <a:cs typeface="Arial"/>
                          <a:sym typeface="Arial"/>
                        </a:rPr>
                        <a:t>▪</a:t>
                      </a:r>
                      <a:r>
                        <a:rPr lang="fr-FR" sz="2400" b="0" u="none" strike="noStrike" cap="none">
                          <a:solidFill>
                            <a:schemeClr val="accent4"/>
                          </a:solidFill>
                          <a:latin typeface="Arial"/>
                          <a:ea typeface="Arial"/>
                          <a:cs typeface="Arial"/>
                          <a:sym typeface="Arial"/>
                        </a:rPr>
                        <a:t>Savoir</a:t>
                      </a:r>
                      <a:r>
                        <a:rPr lang="fr-FR" sz="2400" b="0" u="none" strike="noStrike" cap="none">
                          <a:latin typeface="Arial"/>
                          <a:ea typeface="Arial"/>
                          <a:cs typeface="Arial"/>
                          <a:sym typeface="Arial"/>
                        </a:rPr>
                        <a:t> que le solde budgétaire résulte de la différence entre les recettes (fiscales et non fiscales) et les dépenses de l’État </a:t>
                      </a:r>
                      <a:endParaRPr sz="2400" b="0" u="none" strike="noStrike" cap="none">
                        <a:latin typeface="Arial"/>
                        <a:ea typeface="Arial"/>
                        <a:cs typeface="Arial"/>
                        <a:sym typeface="Arial"/>
                      </a:endParaRPr>
                    </a:p>
                    <a:p>
                      <a:pPr marL="536575" marR="0" lvl="0" indent="-536575" algn="l" rtl="0">
                        <a:lnSpc>
                          <a:spcPct val="100000"/>
                        </a:lnSpc>
                        <a:spcBef>
                          <a:spcPts val="0"/>
                        </a:spcBef>
                        <a:spcAft>
                          <a:spcPts val="0"/>
                        </a:spcAft>
                        <a:buClr>
                          <a:schemeClr val="dk1"/>
                        </a:buClr>
                        <a:buSzPts val="2400"/>
                        <a:buFont typeface="Arial"/>
                        <a:buNone/>
                      </a:pPr>
                      <a:r>
                        <a:rPr lang="fr-FR" sz="2400"/>
                        <a:t>     </a:t>
                      </a:r>
                      <a:r>
                        <a:rPr lang="fr-FR" sz="2400" b="0" u="none" strike="noStrike" cap="none">
                          <a:latin typeface="Arial"/>
                          <a:ea typeface="Arial"/>
                          <a:cs typeface="Arial"/>
                          <a:sym typeface="Arial"/>
                        </a:rPr>
                        <a:t>▪</a:t>
                      </a:r>
                      <a:r>
                        <a:rPr lang="fr-FR" sz="2400" b="0" u="none" strike="noStrike" cap="none">
                          <a:solidFill>
                            <a:schemeClr val="accent4"/>
                          </a:solidFill>
                          <a:latin typeface="Arial"/>
                          <a:ea typeface="Arial"/>
                          <a:cs typeface="Arial"/>
                          <a:sym typeface="Arial"/>
                        </a:rPr>
                        <a:t>Comprendre</a:t>
                      </a:r>
                      <a:r>
                        <a:rPr lang="fr-FR" sz="2400" b="0" u="none" strike="noStrike" cap="none">
                          <a:latin typeface="Arial"/>
                          <a:ea typeface="Arial"/>
                          <a:cs typeface="Arial"/>
                          <a:sym typeface="Arial"/>
                        </a:rPr>
                        <a:t> que le déficit budgétaire est financé par l’emprunt et </a:t>
                      </a:r>
                      <a:r>
                        <a:rPr lang="fr-FR" sz="2400" b="0" u="none" strike="noStrike" cap="none">
                          <a:solidFill>
                            <a:srgbClr val="4A86E8"/>
                          </a:solidFill>
                          <a:latin typeface="Arial"/>
                          <a:ea typeface="Arial"/>
                          <a:cs typeface="Arial"/>
                          <a:sym typeface="Arial"/>
                        </a:rPr>
                        <a:t>savoir</a:t>
                      </a:r>
                      <a:r>
                        <a:rPr lang="fr-FR" sz="2400" b="0" u="none" strike="noStrike" cap="none">
                          <a:latin typeface="Arial"/>
                          <a:ea typeface="Arial"/>
                          <a:cs typeface="Arial"/>
                          <a:sym typeface="Arial"/>
                        </a:rPr>
                        <a:t> qu’une politique de dépenses publiques peut avoir </a:t>
                      </a:r>
                      <a:r>
                        <a:rPr lang="fr-FR" sz="2400" b="0" u="none" strike="noStrike" cap="none">
                          <a:solidFill>
                            <a:srgbClr val="4A86E8"/>
                          </a:solidFill>
                          <a:latin typeface="Arial"/>
                          <a:ea typeface="Arial"/>
                          <a:cs typeface="Arial"/>
                          <a:sym typeface="Arial"/>
                        </a:rPr>
                        <a:t>des effets</a:t>
                      </a:r>
                      <a:r>
                        <a:rPr lang="fr-FR" sz="2400" b="0" u="none" strike="noStrike" cap="none">
                          <a:latin typeface="Arial"/>
                          <a:ea typeface="Arial"/>
                          <a:cs typeface="Arial"/>
                          <a:sym typeface="Arial"/>
                        </a:rPr>
                        <a:t> contradictoires sur l’activité (relance de la demande/effet d’éviction). </a:t>
                      </a:r>
                      <a:endParaRPr sz="2400" b="0" u="none" strike="noStrike" cap="none">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Arial"/>
                        <a:buNone/>
                      </a:pPr>
                      <a:endParaRPr sz="2400" u="none" strike="noStrike" cap="none"/>
                    </a:p>
                  </a:txBody>
                  <a:tcPr marL="91450" marR="91450" marT="45725" marB="45725" anchor="ct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8"/>
          <p:cNvSpPr txBox="1">
            <a:spLocks noGrp="1"/>
          </p:cNvSpPr>
          <p:nvPr>
            <p:ph type="title"/>
          </p:nvPr>
        </p:nvSpPr>
        <p:spPr>
          <a:xfrm>
            <a:off x="71609" y="476672"/>
            <a:ext cx="11999068" cy="1085922"/>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2400"/>
              <a:buFont typeface="Arial"/>
              <a:buNone/>
            </a:pPr>
            <a:r>
              <a:rPr lang="fr-FR" sz="2800" b="1">
                <a:solidFill>
                  <a:srgbClr val="0070C0"/>
                </a:solidFill>
              </a:rPr>
              <a:t> </a:t>
            </a:r>
            <a:r>
              <a:rPr lang="fr-FR" sz="2800" b="1">
                <a:solidFill>
                  <a:srgbClr val="0070C0"/>
                </a:solidFill>
                <a:latin typeface="Arial"/>
                <a:ea typeface="Arial"/>
                <a:cs typeface="Arial"/>
                <a:sym typeface="Arial"/>
              </a:rPr>
              <a:t>Comprendre </a:t>
            </a:r>
            <a:r>
              <a:rPr lang="fr-FR" sz="2800" b="1">
                <a:solidFill>
                  <a:schemeClr val="dk1"/>
                </a:solidFill>
                <a:latin typeface="Arial"/>
                <a:ea typeface="Arial"/>
                <a:cs typeface="Arial"/>
                <a:sym typeface="Arial"/>
              </a:rPr>
              <a:t>que le financement consiste à couvrir des besoins de financement par des capacités de financement.</a:t>
            </a:r>
            <a:endParaRPr sz="2800" b="1">
              <a:solidFill>
                <a:schemeClr val="dk1"/>
              </a:solidFill>
              <a:latin typeface="Arial"/>
              <a:ea typeface="Arial"/>
              <a:cs typeface="Arial"/>
              <a:sym typeface="Arial"/>
            </a:endParaRPr>
          </a:p>
          <a:p>
            <a:pPr marL="0" lvl="0" indent="0" algn="l" rtl="0">
              <a:lnSpc>
                <a:spcPct val="90000"/>
              </a:lnSpc>
              <a:spcBef>
                <a:spcPts val="0"/>
              </a:spcBef>
              <a:spcAft>
                <a:spcPts val="0"/>
              </a:spcAft>
              <a:buClr>
                <a:schemeClr val="dk1"/>
              </a:buClr>
              <a:buSzPts val="2400"/>
              <a:buFont typeface="Arial"/>
              <a:buNone/>
            </a:pPr>
            <a:endParaRPr sz="2400" b="1">
              <a:solidFill>
                <a:srgbClr val="0070C0"/>
              </a:solidFill>
            </a:endParaRPr>
          </a:p>
        </p:txBody>
      </p:sp>
      <p:sp>
        <p:nvSpPr>
          <p:cNvPr id="158" name="Google Shape;158;p18"/>
          <p:cNvSpPr txBox="1"/>
          <p:nvPr/>
        </p:nvSpPr>
        <p:spPr>
          <a:xfrm>
            <a:off x="48626" y="1733796"/>
            <a:ext cx="11999068" cy="4143475"/>
          </a:xfrm>
          <a:prstGeom prst="rect">
            <a:avLst/>
          </a:prstGeom>
          <a:noFill/>
          <a:ln>
            <a:noFill/>
          </a:ln>
        </p:spPr>
        <p:txBody>
          <a:bodyPr spcFirstLastPara="1" wrap="square" lIns="91425" tIns="45700" rIns="91425" bIns="45700" anchor="t" anchorCtr="0">
            <a:noAutofit/>
          </a:bodyPr>
          <a:lstStyle/>
          <a:p>
            <a:pPr marL="457200" marR="0" lvl="0" indent="-368300" algn="l" rtl="0">
              <a:lnSpc>
                <a:spcPct val="90000"/>
              </a:lnSpc>
              <a:spcBef>
                <a:spcPts val="1800"/>
              </a:spcBef>
              <a:spcAft>
                <a:spcPts val="0"/>
              </a:spcAft>
              <a:buClr>
                <a:schemeClr val="dk1"/>
              </a:buClr>
              <a:buSzPts val="2200"/>
              <a:buFont typeface="Arial"/>
              <a:buChar char="➢"/>
            </a:pPr>
            <a:r>
              <a:rPr lang="fr-FR" sz="2200" b="1" i="0" u="sng" strike="noStrike" cap="none">
                <a:solidFill>
                  <a:schemeClr val="dk1"/>
                </a:solidFill>
                <a:latin typeface="Arial"/>
                <a:ea typeface="Arial"/>
                <a:cs typeface="Arial"/>
                <a:sym typeface="Arial"/>
              </a:rPr>
              <a:t>Savoirs à enseigner :</a:t>
            </a:r>
            <a:endParaRPr sz="2200" b="1" i="0" u="sng" strike="noStrike" cap="none">
              <a:solidFill>
                <a:schemeClr val="dk1"/>
              </a:solidFill>
              <a:latin typeface="Arial"/>
              <a:ea typeface="Arial"/>
              <a:cs typeface="Arial"/>
              <a:sym typeface="Arial"/>
            </a:endParaRPr>
          </a:p>
          <a:p>
            <a:pPr marL="457200" marR="0" lvl="0" indent="0" algn="l" rtl="0">
              <a:lnSpc>
                <a:spcPct val="90000"/>
              </a:lnSpc>
              <a:spcBef>
                <a:spcPts val="1800"/>
              </a:spcBef>
              <a:spcAft>
                <a:spcPts val="0"/>
              </a:spcAft>
              <a:buClr>
                <a:srgbClr val="000000"/>
              </a:buClr>
              <a:buSzPts val="2200"/>
              <a:buFont typeface="Arial"/>
              <a:buNone/>
            </a:pPr>
            <a:endParaRPr sz="2200" b="1" i="0" u="sng" strike="noStrike" cap="none">
              <a:solidFill>
                <a:schemeClr val="dk1"/>
              </a:solidFill>
              <a:latin typeface="Arial"/>
              <a:ea typeface="Arial"/>
              <a:cs typeface="Arial"/>
              <a:sym typeface="Arial"/>
            </a:endParaRPr>
          </a:p>
          <a:p>
            <a:pPr marL="457200" marR="0" lvl="0" indent="-457200" algn="l" rtl="0">
              <a:lnSpc>
                <a:spcPct val="100000"/>
              </a:lnSpc>
              <a:spcBef>
                <a:spcPts val="0"/>
              </a:spcBef>
              <a:spcAft>
                <a:spcPts val="0"/>
              </a:spcAft>
              <a:buClr>
                <a:schemeClr val="dk2"/>
              </a:buClr>
              <a:buSzPts val="2800"/>
              <a:buFont typeface="Arial"/>
              <a:buChar char="❖"/>
            </a:pPr>
            <a:r>
              <a:rPr lang="fr-FR" sz="2800" b="0" i="0" u="none" strike="noStrike" cap="none">
                <a:solidFill>
                  <a:schemeClr val="dk2"/>
                </a:solidFill>
                <a:latin typeface="Arial"/>
                <a:ea typeface="Arial"/>
                <a:cs typeface="Arial"/>
                <a:sym typeface="Arial"/>
              </a:rPr>
              <a:t>Distinguer capacité de financement et besoin de financement </a:t>
            </a:r>
            <a:endParaRPr sz="14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SzPts val="2800"/>
              <a:buFont typeface="Arial"/>
              <a:buNone/>
            </a:pPr>
            <a:endParaRPr sz="2800" b="0" i="0" u="none" strike="noStrike" cap="none">
              <a:solidFill>
                <a:schemeClr val="dk1"/>
              </a:solidFill>
              <a:latin typeface="Arial"/>
              <a:ea typeface="Arial"/>
              <a:cs typeface="Arial"/>
              <a:sym typeface="Arial"/>
            </a:endParaRPr>
          </a:p>
          <a:p>
            <a:pPr marL="457200" marR="0" lvl="0" indent="0" algn="l" rtl="0">
              <a:lnSpc>
                <a:spcPct val="100000"/>
              </a:lnSpc>
              <a:spcBef>
                <a:spcPts val="0"/>
              </a:spcBef>
              <a:spcAft>
                <a:spcPts val="0"/>
              </a:spcAft>
              <a:buClr>
                <a:srgbClr val="000000"/>
              </a:buClr>
              <a:buSzPts val="2800"/>
              <a:buFont typeface="Arial"/>
              <a:buNone/>
            </a:pPr>
            <a:endParaRPr sz="2800" b="0" i="0" u="none" strike="noStrike" cap="none">
              <a:solidFill>
                <a:schemeClr val="dk1"/>
              </a:solidFill>
              <a:latin typeface="Arial"/>
              <a:ea typeface="Arial"/>
              <a:cs typeface="Arial"/>
              <a:sym typeface="Arial"/>
            </a:endParaRPr>
          </a:p>
          <a:p>
            <a:pPr marL="457200" marR="0" lvl="0" indent="-457200" algn="l" rtl="0">
              <a:lnSpc>
                <a:spcPct val="100000"/>
              </a:lnSpc>
              <a:spcBef>
                <a:spcPts val="0"/>
              </a:spcBef>
              <a:spcAft>
                <a:spcPts val="0"/>
              </a:spcAft>
              <a:buClr>
                <a:srgbClr val="000000"/>
              </a:buClr>
              <a:buSzPts val="2800"/>
              <a:buFont typeface="Arial"/>
              <a:buChar char="❖"/>
            </a:pPr>
            <a:r>
              <a:rPr lang="fr-FR" sz="2800" b="0" i="0" u="none" strike="noStrike" cap="none">
                <a:solidFill>
                  <a:srgbClr val="000000"/>
                </a:solidFill>
                <a:latin typeface="Arial"/>
                <a:ea typeface="Arial"/>
                <a:cs typeface="Arial"/>
                <a:sym typeface="Arial"/>
              </a:rPr>
              <a:t>Insister sur le transfert des capacités vers les besoins (illustrer à partir d’exemples concrets internationaux ou par secteurs institutionnels)</a:t>
            </a:r>
            <a:endParaRPr sz="2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9"/>
          <p:cNvSpPr txBox="1">
            <a:spLocks noGrp="1"/>
          </p:cNvSpPr>
          <p:nvPr>
            <p:ph type="title"/>
          </p:nvPr>
        </p:nvSpPr>
        <p:spPr>
          <a:xfrm>
            <a:off x="189756" y="609600"/>
            <a:ext cx="11809200" cy="10668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1800"/>
              </a:spcBef>
              <a:spcAft>
                <a:spcPts val="0"/>
              </a:spcAft>
              <a:buClr>
                <a:schemeClr val="dk2"/>
              </a:buClr>
              <a:buSzPts val="1100"/>
              <a:buFont typeface="Arial"/>
              <a:buNone/>
            </a:pPr>
            <a:r>
              <a:rPr lang="fr-FR" sz="2800" b="1">
                <a:solidFill>
                  <a:srgbClr val="0070C0"/>
                </a:solidFill>
              </a:rPr>
              <a:t>Comprendre</a:t>
            </a:r>
            <a:r>
              <a:rPr lang="fr-FR" sz="2800" b="1">
                <a:solidFill>
                  <a:schemeClr val="dk1"/>
                </a:solidFill>
              </a:rPr>
              <a:t> que le  taux d’intérêt – à la fois la rémunération du préteur et le coût du crédit pour l’emprunteur – est le prix sur le marché des fonds prêtables</a:t>
            </a:r>
            <a:endParaRPr sz="2800" b="1"/>
          </a:p>
        </p:txBody>
      </p:sp>
      <p:sp>
        <p:nvSpPr>
          <p:cNvPr id="165" name="Google Shape;165;p19"/>
          <p:cNvSpPr txBox="1">
            <a:spLocks noGrp="1"/>
          </p:cNvSpPr>
          <p:nvPr>
            <p:ph type="body" idx="1"/>
          </p:nvPr>
        </p:nvSpPr>
        <p:spPr>
          <a:xfrm>
            <a:off x="340750" y="1676400"/>
            <a:ext cx="11658000" cy="4343400"/>
          </a:xfrm>
          <a:prstGeom prst="rect">
            <a:avLst/>
          </a:prstGeom>
          <a:noFill/>
          <a:ln w="9525" cap="flat" cmpd="sng">
            <a:solidFill>
              <a:schemeClr val="bg1"/>
            </a:solidFill>
            <a:prstDash val="solid"/>
            <a:round/>
            <a:headEnd type="none" w="sm" len="sm"/>
            <a:tailEnd type="none" w="sm" len="sm"/>
          </a:ln>
        </p:spPr>
        <p:txBody>
          <a:bodyPr spcFirstLastPara="1" wrap="square" lIns="91425" tIns="45700" rIns="91425" bIns="45700" anchor="t" anchorCtr="0">
            <a:noAutofit/>
          </a:bodyPr>
          <a:lstStyle/>
          <a:p>
            <a:pPr marL="457200" lvl="0" indent="-368300" algn="l" rtl="0">
              <a:lnSpc>
                <a:spcPct val="90000"/>
              </a:lnSpc>
              <a:spcBef>
                <a:spcPts val="1800"/>
              </a:spcBef>
              <a:spcAft>
                <a:spcPts val="0"/>
              </a:spcAft>
              <a:buSzPts val="2200"/>
              <a:buChar char="➢"/>
            </a:pPr>
            <a:r>
              <a:rPr lang="fr-FR" sz="2200" b="1" u="sng" dirty="0"/>
              <a:t>Savoirs à enseigner :</a:t>
            </a:r>
            <a:endParaRPr sz="2200" b="1" u="sng" dirty="0"/>
          </a:p>
          <a:p>
            <a:pPr marL="457200" lvl="0" indent="-400050" algn="l" rtl="0">
              <a:lnSpc>
                <a:spcPct val="90000"/>
              </a:lnSpc>
              <a:spcBef>
                <a:spcPts val="0"/>
              </a:spcBef>
              <a:spcAft>
                <a:spcPts val="0"/>
              </a:spcAft>
              <a:buClr>
                <a:srgbClr val="434343"/>
              </a:buClr>
              <a:buSzPts val="2700"/>
              <a:buChar char="❖"/>
            </a:pPr>
            <a:r>
              <a:rPr lang="fr-FR" sz="2700" dirty="0">
                <a:solidFill>
                  <a:srgbClr val="434343"/>
                </a:solidFill>
              </a:rPr>
              <a:t>Existence d’un marché des fonds prêtables mettant en relation capacité et besoin de financement. L’offre émane des agents à capacité de financement et la demande émane des agents à besoin de financement.</a:t>
            </a:r>
            <a:endParaRPr sz="2700" dirty="0">
              <a:solidFill>
                <a:srgbClr val="434343"/>
              </a:solidFill>
            </a:endParaRPr>
          </a:p>
          <a:p>
            <a:pPr marL="457200" lvl="0" indent="-400050" algn="l" rtl="0">
              <a:lnSpc>
                <a:spcPct val="90000"/>
              </a:lnSpc>
              <a:spcBef>
                <a:spcPts val="1800"/>
              </a:spcBef>
              <a:spcAft>
                <a:spcPts val="0"/>
              </a:spcAft>
              <a:buClr>
                <a:srgbClr val="434343"/>
              </a:buClr>
              <a:buSzPts val="2700"/>
              <a:buChar char="❖"/>
            </a:pPr>
            <a:r>
              <a:rPr lang="fr-FR" sz="2700" dirty="0">
                <a:solidFill>
                  <a:srgbClr val="434343"/>
                </a:solidFill>
              </a:rPr>
              <a:t>Sur ce marché les prix (ici les taux d’intérêt) varient en fonction de l’offre et de la demande (permet de réinvestir les mécanismes du marché).</a:t>
            </a:r>
            <a:endParaRPr sz="2700" dirty="0">
              <a:solidFill>
                <a:srgbClr val="434343"/>
              </a:solidFill>
            </a:endParaRPr>
          </a:p>
          <a:p>
            <a:pPr marL="457200" lvl="0" indent="-400050" algn="l" rtl="0">
              <a:lnSpc>
                <a:spcPct val="90000"/>
              </a:lnSpc>
              <a:spcBef>
                <a:spcPts val="1800"/>
              </a:spcBef>
              <a:spcAft>
                <a:spcPts val="0"/>
              </a:spcAft>
              <a:buClr>
                <a:srgbClr val="434343"/>
              </a:buClr>
              <a:buSzPts val="2700"/>
              <a:buChar char="❖"/>
            </a:pPr>
            <a:r>
              <a:rPr lang="fr-FR" sz="2700" dirty="0">
                <a:solidFill>
                  <a:srgbClr val="434343"/>
                </a:solidFill>
              </a:rPr>
              <a:t>Le taux d’intérêt en tant que prix a une spécificité : il est à la fois rémunération et coût.</a:t>
            </a:r>
            <a:endParaRPr sz="2700" dirty="0">
              <a:solidFill>
                <a:srgbClr val="434343"/>
              </a:solidFill>
            </a:endParaRPr>
          </a:p>
          <a:p>
            <a:pPr marL="0" lvl="0" indent="0" algn="l" rtl="0">
              <a:lnSpc>
                <a:spcPct val="90000"/>
              </a:lnSpc>
              <a:spcBef>
                <a:spcPts val="1800"/>
              </a:spcBef>
              <a:spcAft>
                <a:spcPts val="0"/>
              </a:spcAft>
              <a:buSzPts val="2400"/>
              <a:buNone/>
            </a:pPr>
            <a:endParaRPr sz="1800" dirty="0">
              <a:solidFill>
                <a:srgbClr val="00B050"/>
              </a:solidFill>
            </a:endParaRPr>
          </a:p>
          <a:p>
            <a:pPr marL="0" lvl="0" indent="0" algn="l" rtl="0">
              <a:lnSpc>
                <a:spcPct val="90000"/>
              </a:lnSpc>
              <a:spcBef>
                <a:spcPts val="1800"/>
              </a:spcBef>
              <a:spcAft>
                <a:spcPts val="0"/>
              </a:spcAft>
              <a:buSzPts val="2400"/>
              <a:buNone/>
            </a:pPr>
            <a:endParaRPr sz="1800" strike="sngStrike" dirty="0">
              <a:solidFill>
                <a:srgbClr val="FF99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0"/>
          <p:cNvSpPr txBox="1">
            <a:spLocks noGrp="1"/>
          </p:cNvSpPr>
          <p:nvPr>
            <p:ph type="title"/>
          </p:nvPr>
        </p:nvSpPr>
        <p:spPr>
          <a:xfrm>
            <a:off x="333772" y="609600"/>
            <a:ext cx="11593288" cy="10668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1800"/>
              </a:spcBef>
              <a:spcAft>
                <a:spcPts val="0"/>
              </a:spcAft>
              <a:buClr>
                <a:schemeClr val="dk2"/>
              </a:buClr>
              <a:buSzPts val="1100"/>
              <a:buFont typeface="Arial"/>
              <a:buNone/>
            </a:pPr>
            <a:r>
              <a:rPr lang="fr-FR" sz="2800" b="1">
                <a:solidFill>
                  <a:srgbClr val="0070C0"/>
                </a:solidFill>
              </a:rPr>
              <a:t>Savoir </a:t>
            </a:r>
            <a:r>
              <a:rPr lang="fr-FR" sz="2800" b="1">
                <a:solidFill>
                  <a:schemeClr val="dk1"/>
                </a:solidFill>
              </a:rPr>
              <a:t>que le revenu disponible des ménages se répartit entre consommation et épargne et qu’ils peuvent dégager des besoins ou des capacités de financement.</a:t>
            </a:r>
            <a:endParaRPr sz="2800" b="1"/>
          </a:p>
        </p:txBody>
      </p:sp>
      <p:sp>
        <p:nvSpPr>
          <p:cNvPr id="173" name="Google Shape;173;p20"/>
          <p:cNvSpPr txBox="1">
            <a:spLocks noGrp="1"/>
          </p:cNvSpPr>
          <p:nvPr>
            <p:ph type="body" idx="1"/>
          </p:nvPr>
        </p:nvSpPr>
        <p:spPr>
          <a:xfrm>
            <a:off x="333775" y="1676400"/>
            <a:ext cx="11593200" cy="4356000"/>
          </a:xfrm>
          <a:prstGeom prst="rect">
            <a:avLst/>
          </a:prstGeom>
          <a:noFill/>
          <a:ln>
            <a:noFill/>
          </a:ln>
        </p:spPr>
        <p:txBody>
          <a:bodyPr spcFirstLastPara="1" wrap="square" lIns="91425" tIns="45700" rIns="91425" bIns="45700" anchor="t" anchorCtr="0">
            <a:noAutofit/>
          </a:bodyPr>
          <a:lstStyle/>
          <a:p>
            <a:pPr marL="457200" lvl="0" indent="-368300" algn="l" rtl="0">
              <a:lnSpc>
                <a:spcPct val="90000"/>
              </a:lnSpc>
              <a:spcBef>
                <a:spcPts val="1800"/>
              </a:spcBef>
              <a:spcAft>
                <a:spcPts val="0"/>
              </a:spcAft>
              <a:buSzPts val="2200"/>
              <a:buChar char="➢"/>
            </a:pPr>
            <a:r>
              <a:rPr lang="fr-FR" sz="2200" b="1" u="sng" dirty="0"/>
              <a:t>Savoirs à enseigner :</a:t>
            </a:r>
            <a:endParaRPr sz="2000" dirty="0"/>
          </a:p>
          <a:p>
            <a:pPr marL="274320" lvl="0" indent="-274320" algn="l" rtl="0">
              <a:lnSpc>
                <a:spcPct val="90000"/>
              </a:lnSpc>
              <a:spcBef>
                <a:spcPts val="1800"/>
              </a:spcBef>
              <a:spcAft>
                <a:spcPts val="0"/>
              </a:spcAft>
              <a:buSzPts val="2400"/>
              <a:buFont typeface="Arial"/>
              <a:buChar char="❖"/>
            </a:pPr>
            <a:r>
              <a:rPr lang="fr-FR" dirty="0"/>
              <a:t>Le r</a:t>
            </a:r>
            <a:r>
              <a:rPr lang="fr-FR" dirty="0">
                <a:solidFill>
                  <a:schemeClr val="dk1"/>
                </a:solidFill>
              </a:rPr>
              <a:t>evenu disponible correspond </a:t>
            </a:r>
            <a:r>
              <a:rPr lang="fr-FR" dirty="0"/>
              <a:t>à la somme que les ménages vont pouvoir utiliser pour consommer.</a:t>
            </a:r>
            <a:r>
              <a:rPr lang="fr-FR" dirty="0">
                <a:solidFill>
                  <a:schemeClr val="dk1"/>
                </a:solidFill>
              </a:rPr>
              <a:t> </a:t>
            </a:r>
            <a:endParaRPr dirty="0">
              <a:solidFill>
                <a:schemeClr val="dk1"/>
              </a:solidFill>
            </a:endParaRPr>
          </a:p>
          <a:p>
            <a:pPr marL="274320" lvl="0" indent="-274320" algn="l" rtl="0">
              <a:lnSpc>
                <a:spcPct val="90000"/>
              </a:lnSpc>
              <a:spcBef>
                <a:spcPts val="1800"/>
              </a:spcBef>
              <a:spcAft>
                <a:spcPts val="0"/>
              </a:spcAft>
              <a:buSzPts val="2400"/>
              <a:buChar char="❖"/>
            </a:pPr>
            <a:r>
              <a:rPr lang="fr-FR" dirty="0"/>
              <a:t>Si l’intégralité du revenu n’est pas consommée il reste une épargne. Celle-ci peut servir à investir dans des biens immobiliers (épargne non financière). Ce qu’il reste correspond à la capacité de financement des ménages (épargne financière) </a:t>
            </a:r>
            <a:endParaRPr dirty="0"/>
          </a:p>
          <a:p>
            <a:pPr marL="274320" lvl="0" indent="-274320" algn="l" rtl="0">
              <a:lnSpc>
                <a:spcPct val="90000"/>
              </a:lnSpc>
              <a:spcBef>
                <a:spcPts val="1800"/>
              </a:spcBef>
              <a:spcAft>
                <a:spcPts val="0"/>
              </a:spcAft>
              <a:buSzPts val="2400"/>
              <a:buChar char="❖"/>
            </a:pPr>
            <a:r>
              <a:rPr lang="fr-FR" dirty="0"/>
              <a:t>Les ménages ont un besoin de financement si leur revenu disponible ne couvre pas leur consommation ou si leur épargne ne couvre pas leur investissement. (</a:t>
            </a:r>
            <a:r>
              <a:rPr lang="fr-FR" u="sng" dirty="0">
                <a:solidFill>
                  <a:schemeClr val="hlink"/>
                </a:solidFill>
                <a:hlinkClick r:id="" action="ppaction://hlinkshowjump?jump=nextslide"/>
              </a:rPr>
              <a:t>schéma</a:t>
            </a:r>
            <a:r>
              <a:rPr lang="fr-FR" dirty="0"/>
              <a:t>)</a:t>
            </a:r>
            <a:endParaRPr dirty="0">
              <a:solidFill>
                <a:schemeClr val="dk1"/>
              </a:solidFill>
            </a:endParaRPr>
          </a:p>
          <a:p>
            <a:pPr marL="457200" lvl="0" indent="0" algn="l" rtl="0">
              <a:lnSpc>
                <a:spcPct val="90000"/>
              </a:lnSpc>
              <a:spcBef>
                <a:spcPts val="1800"/>
              </a:spcBef>
              <a:spcAft>
                <a:spcPts val="0"/>
              </a:spcAft>
              <a:buNone/>
            </a:pPr>
            <a:endParaRPr dirty="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1"/>
          <p:cNvSpPr txBox="1">
            <a:spLocks noGrp="1"/>
          </p:cNvSpPr>
          <p:nvPr>
            <p:ph type="body" idx="1"/>
          </p:nvPr>
        </p:nvSpPr>
        <p:spPr>
          <a:xfrm>
            <a:off x="1522876" y="1905000"/>
            <a:ext cx="9143400" cy="41148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None/>
            </a:pPr>
            <a:endParaRPr/>
          </a:p>
        </p:txBody>
      </p:sp>
      <p:graphicFrame>
        <p:nvGraphicFramePr>
          <p:cNvPr id="5" name="Diagramme 4">
            <a:extLst>
              <a:ext uri="{FF2B5EF4-FFF2-40B4-BE49-F238E27FC236}">
                <a16:creationId xmlns:a16="http://schemas.microsoft.com/office/drawing/2014/main" id="{309AD211-2251-4901-8191-EB6CD2B8A9F1}"/>
              </a:ext>
            </a:extLst>
          </p:cNvPr>
          <p:cNvGraphicFramePr/>
          <p:nvPr>
            <p:extLst>
              <p:ext uri="{D42A27DB-BD31-4B8C-83A1-F6EECF244321}">
                <p14:modId xmlns:p14="http://schemas.microsoft.com/office/powerpoint/2010/main" val="3822050729"/>
              </p:ext>
            </p:extLst>
          </p:nvPr>
        </p:nvGraphicFramePr>
        <p:xfrm>
          <a:off x="0" y="439615"/>
          <a:ext cx="12027877" cy="58380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theme1.xml><?xml version="1.0" encoding="utf-8"?>
<a:theme xmlns:a="http://schemas.openxmlformats.org/drawingml/2006/main" name="Bordure rayée 16:9">
  <a:themeElements>
    <a:clrScheme name="StripedBorder_16x9">
      <a:dk1>
        <a:srgbClr val="404040"/>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StripedBorder_16x9">
      <a:dk1>
        <a:srgbClr val="404040"/>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2093</Words>
  <Application>Microsoft Office PowerPoint</Application>
  <PresentationFormat>Personnalisé</PresentationFormat>
  <Paragraphs>143</Paragraphs>
  <Slides>18</Slides>
  <Notes>18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Noto Sans Symbols</vt:lpstr>
      <vt:lpstr>Wingdings</vt:lpstr>
      <vt:lpstr>Bordure rayée 16:9</vt:lpstr>
      <vt:lpstr>PRESENTATION DU NOUVEAU PROGRAMME DE S.E.S. EN PREMIERE</vt:lpstr>
      <vt:lpstr>Les questionnements en Science Économique  portant sur la monnaie et le financement</vt:lpstr>
      <vt:lpstr>Comment les agents économiques se financent-ils ?</vt:lpstr>
      <vt:lpstr> « Comprendre » = savoir expliquer, par les mécanismes. « Connaître » = « savoir » = savoir énoncer. « Savoir illustrer » / « Être capable d’illustrer » = donner des exemples.</vt:lpstr>
      <vt:lpstr>Comment les agents économiques se financent-ils?   </vt:lpstr>
      <vt:lpstr> Comprendre que le financement consiste à couvrir des besoins de financement par des capacités de financement. </vt:lpstr>
      <vt:lpstr>Comprendre que le  taux d’intérêt – à la fois la rémunération du préteur et le coût du crédit pour l’emprunteur – est le prix sur le marché des fonds prêtables</vt:lpstr>
      <vt:lpstr>Savoir que le revenu disponible des ménages se répartit entre consommation et épargne et qu’ils peuvent dégager des besoins ou des capacités de financement.</vt:lpstr>
      <vt:lpstr>Présentation PowerPoint</vt:lpstr>
      <vt:lpstr>Savoir ce qu’est l’excédent brut d’exploitation et comprendre que les entreprises se financent par autofinancement et financement externe (emprunts bancaires et recours au marché financier, en particulier actions et obligations).</vt:lpstr>
      <vt:lpstr>Schéma 1</vt:lpstr>
      <vt:lpstr>Présentation PowerPoint</vt:lpstr>
      <vt:lpstr>Savoir que le solde budgétaire résulte de la différence entre les recettes (fiscales et non fiscales) et les dépenses de l’État </vt:lpstr>
      <vt:lpstr>document pour le professeur </vt:lpstr>
      <vt:lpstr>Comprendre que le déficit budgétaire est financé par l’emprunt et savoir qu’une politique de dépenses publiques peut avoir des effets contradictoires sur l’activité (relance de la demande / effet d’éviction)</vt:lpstr>
      <vt:lpstr>Comment les agents économiques se financent-ils ? Bibliographie</vt:lpstr>
      <vt:lpstr>Comment les agents économiques se financent-ils ? Bibliographie</vt:lpstr>
      <vt:lpstr>Comment les agents économiques se financent-ils ? 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DU NOUVEAU PROGRAMME DE S.E.S. EN PREMIERE</dc:title>
  <dc:creator>gaelle battu</dc:creator>
  <cp:lastModifiedBy>gaelle battu</cp:lastModifiedBy>
  <cp:revision>7</cp:revision>
  <dcterms:modified xsi:type="dcterms:W3CDTF">2019-04-11T05:40:20Z</dcterms:modified>
</cp:coreProperties>
</file>