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912" r:id="rId1"/>
    <p:sldMasterId id="2147483924" r:id="rId2"/>
  </p:sldMasterIdLst>
  <p:notesMasterIdLst>
    <p:notesMasterId r:id="rId24"/>
  </p:notesMasterIdLst>
  <p:handoutMasterIdLst>
    <p:handoutMasterId r:id="rId25"/>
  </p:handoutMasterIdLst>
  <p:sldIdLst>
    <p:sldId id="275" r:id="rId3"/>
    <p:sldId id="278" r:id="rId4"/>
    <p:sldId id="322" r:id="rId5"/>
    <p:sldId id="257" r:id="rId6"/>
    <p:sldId id="323" r:id="rId7"/>
    <p:sldId id="324" r:id="rId8"/>
    <p:sldId id="308" r:id="rId9"/>
    <p:sldId id="326" r:id="rId10"/>
    <p:sldId id="328" r:id="rId11"/>
    <p:sldId id="327" r:id="rId12"/>
    <p:sldId id="329" r:id="rId13"/>
    <p:sldId id="330" r:id="rId14"/>
    <p:sldId id="332" r:id="rId15"/>
    <p:sldId id="336" r:id="rId16"/>
    <p:sldId id="321" r:id="rId17"/>
    <p:sldId id="333" r:id="rId18"/>
    <p:sldId id="334" r:id="rId19"/>
    <p:sldId id="338" r:id="rId20"/>
    <p:sldId id="339" r:id="rId21"/>
    <p:sldId id="340" r:id="rId22"/>
    <p:sldId id="341" r:id="rId23"/>
  </p:sldIdLst>
  <p:sldSz cx="12188825" cy="6858000"/>
  <p:notesSz cx="6858000" cy="9144000"/>
  <p:defaultTextStyle>
    <a:defPPr rtl="0">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39"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3B4B98B0-60AC-42C2-AFA5-B58CD77FA1E5}">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p:cViewPr varScale="1">
        <p:scale>
          <a:sx n="86" d="100"/>
          <a:sy n="86" d="100"/>
        </p:scale>
        <p:origin x="562" y="72"/>
      </p:cViewPr>
      <p:guideLst>
        <p:guide orient="horz" pos="2160"/>
        <p:guide pos="3839"/>
      </p:guideLst>
    </p:cSldViewPr>
  </p:slideViewPr>
  <p:notesTextViewPr>
    <p:cViewPr>
      <p:scale>
        <a:sx n="100" d="100"/>
        <a:sy n="100" d="100"/>
      </p:scale>
      <p:origin x="0" y="0"/>
    </p:cViewPr>
  </p:notesTextViewPr>
  <p:notesViewPr>
    <p:cSldViewPr showGuides="1">
      <p:cViewPr varScale="1">
        <p:scale>
          <a:sx n="86" d="100"/>
          <a:sy n="86" d="100"/>
        </p:scale>
        <p:origin x="3006" y="9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rtl="0"/>
            <a:endParaRPr lang="fr-FR">
              <a:latin typeface="Euphemia" panose="020B0503040102020104" pitchFamily="34" charset="0"/>
            </a:endParaRPr>
          </a:p>
        </p:txBody>
      </p:sp>
      <p:sp>
        <p:nvSpPr>
          <p:cNvPr id="3" name="Espace réservé de la date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pPr rtl="0"/>
            <a:fld id="{70925270-C977-4D99-9AB2-84927C2D5137}" type="datetime1">
              <a:rPr lang="fr-FR" smtClean="0">
                <a:latin typeface="Euphemia" panose="020B0503040102020104" pitchFamily="34" charset="0"/>
              </a:rPr>
              <a:t>31/03/2019</a:t>
            </a:fld>
            <a:endParaRPr lang="fr-FR">
              <a:latin typeface="Euphemia" panose="020B0503040102020104" pitchFamily="34" charset="0"/>
            </a:endParaRPr>
          </a:p>
        </p:txBody>
      </p:sp>
      <p:sp>
        <p:nvSpPr>
          <p:cNvPr id="4" name="Espace réservé du pied de page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pPr rtl="0"/>
            <a:endParaRPr lang="fr-FR">
              <a:latin typeface="Euphemia" panose="020B0503040102020104" pitchFamily="34" charset="0"/>
            </a:endParaRPr>
          </a:p>
        </p:txBody>
      </p:sp>
      <p:sp>
        <p:nvSpPr>
          <p:cNvPr id="5" name="Espace réservé du numéro de diapositive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pPr rtl="0"/>
            <a:fld id="{14886E15-F82A-4596-A46C-375C6D3981E1}" type="slidenum">
              <a:rPr lang="fr-FR" smtClean="0">
                <a:latin typeface="Euphemia" panose="020B0503040102020104" pitchFamily="34" charset="0"/>
              </a:rPr>
              <a:t>‹N°›</a:t>
            </a:fld>
            <a:endParaRPr lang="fr-FR">
              <a:latin typeface="Euphemia" panose="020B0503040102020104" pitchFamily="34" charset="0"/>
            </a:endParaRPr>
          </a:p>
        </p:txBody>
      </p:sp>
    </p:spTree>
    <p:extLst>
      <p:ext uri="{BB962C8B-B14F-4D97-AF65-F5344CB8AC3E}">
        <p14:creationId xmlns:p14="http://schemas.microsoft.com/office/powerpoint/2010/main" val="86830810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Euphemia" panose="020B0503040102020104" pitchFamily="34" charset="0"/>
              </a:defRPr>
            </a:lvl1pPr>
          </a:lstStyle>
          <a:p>
            <a:endParaRPr lang="fr-FR" noProof="0"/>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Euphemia" panose="020B0503040102020104" pitchFamily="34" charset="0"/>
              </a:defRPr>
            </a:lvl1pPr>
          </a:lstStyle>
          <a:p>
            <a:fld id="{D2D62A3B-12A5-4C26-A963-C25E1FDEA96D}" type="datetime1">
              <a:rPr lang="fr-FR" noProof="0" smtClean="0"/>
              <a:t>31/03/2019</a:t>
            </a:fld>
            <a:endParaRPr lang="fr-FR" noProof="0"/>
          </a:p>
        </p:txBody>
      </p:sp>
      <p:sp>
        <p:nvSpPr>
          <p:cNvPr id="4" name="Espace réservé de l’image des diapositives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0" anchor="ctr"/>
          <a:lstStyle/>
          <a:p>
            <a:pPr rtl="0"/>
            <a:endParaRPr lang="fr-FR" noProof="0"/>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rtl="0"/>
            <a:r>
              <a:rPr lang="fr-FR" noProof="0"/>
              <a:t>Modifiez les styles du texte</a:t>
            </a:r>
          </a:p>
          <a:p>
            <a:pPr lvl="1" rtl="0"/>
            <a:r>
              <a:rPr lang="fr-FR" noProof="0"/>
              <a:t>Deuxième niveau</a:t>
            </a:r>
          </a:p>
          <a:p>
            <a:pPr lvl="2" rtl="0"/>
            <a:r>
              <a:rPr lang="fr-FR" noProof="0"/>
              <a:t>Troisième niveau</a:t>
            </a:r>
          </a:p>
          <a:p>
            <a:pPr lvl="3" rtl="0"/>
            <a:r>
              <a:rPr lang="fr-FR" noProof="0"/>
              <a:t>Quatrième niveau</a:t>
            </a:r>
          </a:p>
          <a:p>
            <a:pPr lvl="4" rtl="0"/>
            <a:r>
              <a:rPr lang="fr-FR" noProof="0"/>
              <a:t>Cinquième niveau</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Euphemia" panose="020B0503040102020104" pitchFamily="34" charset="0"/>
              </a:defRPr>
            </a:lvl1pPr>
          </a:lstStyle>
          <a:p>
            <a:endParaRPr lang="fr-FR" noProof="0"/>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atin typeface="Euphemia" panose="020B0503040102020104" pitchFamily="34" charset="0"/>
              </a:defRPr>
            </a:lvl1pPr>
          </a:lstStyle>
          <a:p>
            <a:fld id="{BF105DB2-FD3E-441D-8B7E-7AE83ECE27B3}" type="slidenum">
              <a:rPr lang="fr-FR" noProof="0" smtClean="0"/>
              <a:pPr/>
              <a:t>‹N°›</a:t>
            </a:fld>
            <a:endParaRPr lang="fr-FR" noProof="0"/>
          </a:p>
        </p:txBody>
      </p:sp>
    </p:spTree>
    <p:extLst>
      <p:ext uri="{BB962C8B-B14F-4D97-AF65-F5344CB8AC3E}">
        <p14:creationId xmlns:p14="http://schemas.microsoft.com/office/powerpoint/2010/main" val="2894720530"/>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Euphemia" panose="020B0503040102020104" pitchFamily="34" charset="0"/>
        <a:ea typeface="+mn-ea"/>
        <a:cs typeface="+mn-cs"/>
      </a:defRPr>
    </a:lvl1pPr>
    <a:lvl2pPr marL="457200" algn="l" defTabSz="914400" rtl="0" eaLnBrk="1" latinLnBrk="0" hangingPunct="1">
      <a:defRPr sz="1200" kern="1200">
        <a:solidFill>
          <a:schemeClr val="tx1"/>
        </a:solidFill>
        <a:latin typeface="Euphemia" panose="020B0503040102020104" pitchFamily="34" charset="0"/>
        <a:ea typeface="+mn-ea"/>
        <a:cs typeface="+mn-cs"/>
      </a:defRPr>
    </a:lvl2pPr>
    <a:lvl3pPr marL="914400" algn="l" defTabSz="914400" rtl="0" eaLnBrk="1" latinLnBrk="0" hangingPunct="1">
      <a:defRPr sz="1200" kern="1200">
        <a:solidFill>
          <a:schemeClr val="tx1"/>
        </a:solidFill>
        <a:latin typeface="Euphemia" panose="020B0503040102020104" pitchFamily="34" charset="0"/>
        <a:ea typeface="+mn-ea"/>
        <a:cs typeface="+mn-cs"/>
      </a:defRPr>
    </a:lvl3pPr>
    <a:lvl4pPr marL="1371600" algn="l" defTabSz="914400" rtl="0" eaLnBrk="1" latinLnBrk="0" hangingPunct="1">
      <a:defRPr sz="1200" kern="1200">
        <a:solidFill>
          <a:schemeClr val="tx1"/>
        </a:solidFill>
        <a:latin typeface="Euphemia" panose="020B0503040102020104" pitchFamily="34" charset="0"/>
        <a:ea typeface="+mn-ea"/>
        <a:cs typeface="+mn-cs"/>
      </a:defRPr>
    </a:lvl4pPr>
    <a:lvl5pPr marL="1828800" algn="l" defTabSz="914400" rtl="0" eaLnBrk="1" latinLnBrk="0" hangingPunct="1">
      <a:defRPr sz="1200" kern="1200">
        <a:solidFill>
          <a:schemeClr val="tx1"/>
        </a:solidFill>
        <a:latin typeface="Euphemia" panose="020B05030401020201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fld id="{BF105DB2-FD3E-441D-8B7E-7AE83ECE27B3}" type="slidenum">
              <a:rPr lang="fr-FR" smtClean="0"/>
              <a:pPr/>
              <a:t>1</a:t>
            </a:fld>
            <a:endParaRPr lang="fr-FR"/>
          </a:p>
        </p:txBody>
      </p:sp>
    </p:spTree>
    <p:extLst>
      <p:ext uri="{BB962C8B-B14F-4D97-AF65-F5344CB8AC3E}">
        <p14:creationId xmlns:p14="http://schemas.microsoft.com/office/powerpoint/2010/main" val="29289415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fld id="{BF105DB2-FD3E-441D-8B7E-7AE83ECE27B3}" type="slidenum">
              <a:rPr lang="fr-FR" noProof="0" smtClean="0"/>
              <a:pPr/>
              <a:t>2</a:t>
            </a:fld>
            <a:endParaRPr lang="fr-FR" noProof="0"/>
          </a:p>
        </p:txBody>
      </p:sp>
    </p:spTree>
    <p:extLst>
      <p:ext uri="{BB962C8B-B14F-4D97-AF65-F5344CB8AC3E}">
        <p14:creationId xmlns:p14="http://schemas.microsoft.com/office/powerpoint/2010/main" val="4068932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200" dirty="0"/>
              <a:t>Pour la capacité à illustrer : même si d’autres exemples peuvent être développés, ceux qui figurent dans le programme peuvent être demandés aux élèves. Ils doivent donc être obligatoirement traités.</a:t>
            </a:r>
            <a:endParaRPr lang="fr-FR" dirty="0"/>
          </a:p>
          <a:p>
            <a:endParaRPr lang="fr-FR" dirty="0"/>
          </a:p>
        </p:txBody>
      </p:sp>
      <p:sp>
        <p:nvSpPr>
          <p:cNvPr id="4" name="Espace réservé du numéro de diapositive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4DAF8BC-1005-4A58-B40A-98CC0F890038}" type="slidenum">
              <a:rPr kumimoji="0" lang="fr-FR"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fr-FR"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289745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dirty="0"/>
              <a:t>Un programme de Seconde structuré comme celui du cycle terminal : Science</a:t>
            </a:r>
            <a:r>
              <a:rPr lang="fr-FR" baseline="0" dirty="0"/>
              <a:t> économique, sociologie et science politique, regards croisés </a:t>
            </a:r>
            <a:endParaRPr lang="fr-FR" dirty="0"/>
          </a:p>
          <a:p>
            <a:endParaRPr lang="fr-FR" dirty="0"/>
          </a:p>
        </p:txBody>
      </p:sp>
      <p:sp>
        <p:nvSpPr>
          <p:cNvPr id="4" name="Espace réservé du numéro de diapositive 3"/>
          <p:cNvSpPr>
            <a:spLocks noGrp="1"/>
          </p:cNvSpPr>
          <p:nvPr>
            <p:ph type="sldNum" sz="quarter" idx="10"/>
          </p:nvPr>
        </p:nvSpPr>
        <p:spPr/>
        <p:txBody>
          <a:bodyPr/>
          <a:lstStyle/>
          <a:p>
            <a:fld id="{BF105DB2-FD3E-441D-8B7E-7AE83ECE27B3}" type="slidenum">
              <a:rPr lang="fr-FR" noProof="0" smtClean="0"/>
              <a:pPr/>
              <a:t>7</a:t>
            </a:fld>
            <a:endParaRPr lang="fr-FR" noProof="0"/>
          </a:p>
        </p:txBody>
      </p:sp>
    </p:spTree>
    <p:extLst>
      <p:ext uri="{BB962C8B-B14F-4D97-AF65-F5344CB8AC3E}">
        <p14:creationId xmlns:p14="http://schemas.microsoft.com/office/powerpoint/2010/main" val="32615725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dirty="0"/>
              <a:t>Un programme de Seconde structuré comme celui du cycle terminal : Science</a:t>
            </a:r>
            <a:r>
              <a:rPr lang="fr-FR" baseline="0" dirty="0"/>
              <a:t> économique, sociologie et science politique, regards croisés </a:t>
            </a:r>
            <a:endParaRPr lang="fr-FR" dirty="0"/>
          </a:p>
          <a:p>
            <a:endParaRPr lang="fr-FR" dirty="0"/>
          </a:p>
        </p:txBody>
      </p:sp>
      <p:sp>
        <p:nvSpPr>
          <p:cNvPr id="4" name="Espace réservé du numéro de diapositive 3"/>
          <p:cNvSpPr>
            <a:spLocks noGrp="1"/>
          </p:cNvSpPr>
          <p:nvPr>
            <p:ph type="sldNum" sz="quarter" idx="10"/>
          </p:nvPr>
        </p:nvSpPr>
        <p:spPr/>
        <p:txBody>
          <a:bodyPr/>
          <a:lstStyle/>
          <a:p>
            <a:fld id="{BF105DB2-FD3E-441D-8B7E-7AE83ECE27B3}" type="slidenum">
              <a:rPr lang="fr-FR" noProof="0" smtClean="0"/>
              <a:pPr/>
              <a:t>8</a:t>
            </a:fld>
            <a:endParaRPr lang="fr-FR" noProof="0"/>
          </a:p>
        </p:txBody>
      </p:sp>
    </p:spTree>
    <p:extLst>
      <p:ext uri="{BB962C8B-B14F-4D97-AF65-F5344CB8AC3E}">
        <p14:creationId xmlns:p14="http://schemas.microsoft.com/office/powerpoint/2010/main" val="404179243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dirty="0"/>
              <a:t>Un programme de Seconde structuré comme celui du cycle terminal : Science</a:t>
            </a:r>
            <a:r>
              <a:rPr lang="fr-FR" baseline="0" dirty="0"/>
              <a:t> économique, sociologie et science politique, regards croisés </a:t>
            </a:r>
            <a:endParaRPr lang="fr-FR" dirty="0"/>
          </a:p>
          <a:p>
            <a:endParaRPr lang="fr-FR" dirty="0"/>
          </a:p>
        </p:txBody>
      </p:sp>
      <p:sp>
        <p:nvSpPr>
          <p:cNvPr id="4" name="Espace réservé du numéro de diapositive 3"/>
          <p:cNvSpPr>
            <a:spLocks noGrp="1"/>
          </p:cNvSpPr>
          <p:nvPr>
            <p:ph type="sldNum" sz="quarter" idx="10"/>
          </p:nvPr>
        </p:nvSpPr>
        <p:spPr/>
        <p:txBody>
          <a:bodyPr/>
          <a:lstStyle/>
          <a:p>
            <a:fld id="{BF105DB2-FD3E-441D-8B7E-7AE83ECE27B3}" type="slidenum">
              <a:rPr lang="fr-FR" noProof="0" smtClean="0"/>
              <a:pPr/>
              <a:t>9</a:t>
            </a:fld>
            <a:endParaRPr lang="fr-FR" noProof="0"/>
          </a:p>
        </p:txBody>
      </p:sp>
    </p:spTree>
    <p:extLst>
      <p:ext uri="{BB962C8B-B14F-4D97-AF65-F5344CB8AC3E}">
        <p14:creationId xmlns:p14="http://schemas.microsoft.com/office/powerpoint/2010/main" val="103985621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dirty="0"/>
              <a:t>Un programme de Seconde structuré comme celui du cycle terminal : Science</a:t>
            </a:r>
            <a:r>
              <a:rPr lang="fr-FR" baseline="0" dirty="0"/>
              <a:t> économique, sociologie et science politique, regards croisés </a:t>
            </a:r>
            <a:endParaRPr lang="fr-FR" dirty="0"/>
          </a:p>
          <a:p>
            <a:endParaRPr lang="fr-FR" dirty="0"/>
          </a:p>
        </p:txBody>
      </p:sp>
      <p:sp>
        <p:nvSpPr>
          <p:cNvPr id="4" name="Espace réservé du numéro de diapositive 3"/>
          <p:cNvSpPr>
            <a:spLocks noGrp="1"/>
          </p:cNvSpPr>
          <p:nvPr>
            <p:ph type="sldNum" sz="quarter" idx="10"/>
          </p:nvPr>
        </p:nvSpPr>
        <p:spPr/>
        <p:txBody>
          <a:bodyPr/>
          <a:lstStyle/>
          <a:p>
            <a:fld id="{BF105DB2-FD3E-441D-8B7E-7AE83ECE27B3}" type="slidenum">
              <a:rPr lang="fr-FR" noProof="0" smtClean="0"/>
              <a:pPr/>
              <a:t>10</a:t>
            </a:fld>
            <a:endParaRPr lang="fr-FR" noProof="0"/>
          </a:p>
        </p:txBody>
      </p:sp>
    </p:spTree>
    <p:extLst>
      <p:ext uri="{BB962C8B-B14F-4D97-AF65-F5344CB8AC3E}">
        <p14:creationId xmlns:p14="http://schemas.microsoft.com/office/powerpoint/2010/main" val="19854168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dirty="0"/>
              <a:t>Un programme de Seconde structuré comme celui du cycle terminal : Science</a:t>
            </a:r>
            <a:r>
              <a:rPr lang="fr-FR" baseline="0" dirty="0"/>
              <a:t> économique, sociologie et science politique, regards croisés </a:t>
            </a:r>
            <a:endParaRPr lang="fr-FR" dirty="0"/>
          </a:p>
          <a:p>
            <a:endParaRPr lang="fr-FR" dirty="0"/>
          </a:p>
        </p:txBody>
      </p:sp>
      <p:sp>
        <p:nvSpPr>
          <p:cNvPr id="4" name="Espace réservé du numéro de diapositive 3"/>
          <p:cNvSpPr>
            <a:spLocks noGrp="1"/>
          </p:cNvSpPr>
          <p:nvPr>
            <p:ph type="sldNum" sz="quarter" idx="10"/>
          </p:nvPr>
        </p:nvSpPr>
        <p:spPr/>
        <p:txBody>
          <a:bodyPr/>
          <a:lstStyle/>
          <a:p>
            <a:fld id="{BF105DB2-FD3E-441D-8B7E-7AE83ECE27B3}" type="slidenum">
              <a:rPr lang="fr-FR" noProof="0" smtClean="0"/>
              <a:pPr/>
              <a:t>11</a:t>
            </a:fld>
            <a:endParaRPr lang="fr-FR" noProof="0"/>
          </a:p>
        </p:txBody>
      </p:sp>
    </p:spTree>
    <p:extLst>
      <p:ext uri="{BB962C8B-B14F-4D97-AF65-F5344CB8AC3E}">
        <p14:creationId xmlns:p14="http://schemas.microsoft.com/office/powerpoint/2010/main" val="7702950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dirty="0"/>
              <a:t>Un programme de Seconde structuré comme celui du cycle terminal : Science</a:t>
            </a:r>
            <a:r>
              <a:rPr lang="fr-FR" baseline="0" dirty="0"/>
              <a:t> économique, sociologie et science politique, regards croisés </a:t>
            </a:r>
            <a:endParaRPr lang="fr-FR" dirty="0"/>
          </a:p>
          <a:p>
            <a:endParaRPr lang="fr-FR" dirty="0"/>
          </a:p>
        </p:txBody>
      </p:sp>
      <p:sp>
        <p:nvSpPr>
          <p:cNvPr id="4" name="Espace réservé du numéro de diapositive 3"/>
          <p:cNvSpPr>
            <a:spLocks noGrp="1"/>
          </p:cNvSpPr>
          <p:nvPr>
            <p:ph type="sldNum" sz="quarter" idx="10"/>
          </p:nvPr>
        </p:nvSpPr>
        <p:spPr/>
        <p:txBody>
          <a:bodyPr/>
          <a:lstStyle/>
          <a:p>
            <a:fld id="{BF105DB2-FD3E-441D-8B7E-7AE83ECE27B3}" type="slidenum">
              <a:rPr lang="fr-FR" noProof="0" smtClean="0"/>
              <a:pPr/>
              <a:t>12</a:t>
            </a:fld>
            <a:endParaRPr lang="fr-FR" noProof="0"/>
          </a:p>
        </p:txBody>
      </p:sp>
    </p:spTree>
    <p:extLst>
      <p:ext uri="{BB962C8B-B14F-4D97-AF65-F5344CB8AC3E}">
        <p14:creationId xmlns:p14="http://schemas.microsoft.com/office/powerpoint/2010/main" val="19805745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16" name="bloc de titre"/>
          <p:cNvSpPr/>
          <p:nvPr/>
        </p:nvSpPr>
        <p:spPr bwMode="white">
          <a:xfrm>
            <a:off x="1141413" y="1600200"/>
            <a:ext cx="9902952" cy="3276600"/>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noProof="0">
              <a:latin typeface="Euphemia" panose="020B0503040102020104" pitchFamily="34" charset="0"/>
            </a:endParaRPr>
          </a:p>
        </p:txBody>
      </p:sp>
      <p:grpSp>
        <p:nvGrpSpPr>
          <p:cNvPr id="7" name="graphique du haut" descr="Bordure supérieure"/>
          <p:cNvGrpSpPr/>
          <p:nvPr/>
        </p:nvGrpSpPr>
        <p:grpSpPr>
          <a:xfrm>
            <a:off x="1279" y="0"/>
            <a:ext cx="12188952" cy="429768"/>
            <a:chOff x="1279" y="0"/>
            <a:chExt cx="12188952" cy="429768"/>
          </a:xfrm>
        </p:grpSpPr>
        <p:sp>
          <p:nvSpPr>
            <p:cNvPr id="8" name="Rectangle 7"/>
            <p:cNvSpPr/>
            <p:nvPr/>
          </p:nvSpPr>
          <p:spPr>
            <a:xfrm>
              <a:off x="1279" y="0"/>
              <a:ext cx="12188952" cy="2286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noProof="0">
                <a:latin typeface="Euphemia" panose="020B0503040102020104" pitchFamily="34" charset="0"/>
              </a:endParaRPr>
            </a:p>
          </p:txBody>
        </p:sp>
        <p:sp>
          <p:nvSpPr>
            <p:cNvPr id="9" name="Rectangle 8"/>
            <p:cNvSpPr/>
            <p:nvPr/>
          </p:nvSpPr>
          <p:spPr>
            <a:xfrm>
              <a:off x="1279" y="228600"/>
              <a:ext cx="12188952" cy="20116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noProof="0">
                <a:latin typeface="Euphemia" panose="020B0503040102020104" pitchFamily="34" charset="0"/>
              </a:endParaRPr>
            </a:p>
          </p:txBody>
        </p:sp>
        <p:sp>
          <p:nvSpPr>
            <p:cNvPr id="10" name="Rectangle 9"/>
            <p:cNvSpPr/>
            <p:nvPr/>
          </p:nvSpPr>
          <p:spPr>
            <a:xfrm>
              <a:off x="1279" y="306324"/>
              <a:ext cx="12188952" cy="4572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noProof="0">
                <a:latin typeface="Euphemia" panose="020B0503040102020104" pitchFamily="34" charset="0"/>
              </a:endParaRPr>
            </a:p>
          </p:txBody>
        </p:sp>
      </p:grpSp>
      <p:grpSp>
        <p:nvGrpSpPr>
          <p:cNvPr id="23" name="graphique du bas" descr="Bordure inférieure"/>
          <p:cNvGrpSpPr/>
          <p:nvPr/>
        </p:nvGrpSpPr>
        <p:grpSpPr>
          <a:xfrm>
            <a:off x="0" y="6080760"/>
            <a:ext cx="12190231" cy="777240"/>
            <a:chOff x="0" y="6080760"/>
            <a:chExt cx="12190231" cy="777240"/>
          </a:xfrm>
        </p:grpSpPr>
        <p:sp>
          <p:nvSpPr>
            <p:cNvPr id="13" name="Rectangle 12"/>
            <p:cNvSpPr/>
            <p:nvPr/>
          </p:nvSpPr>
          <p:spPr>
            <a:xfrm>
              <a:off x="0" y="6217920"/>
              <a:ext cx="12188825" cy="640080"/>
            </a:xfrm>
            <a:prstGeom prst="rect">
              <a:avLst/>
            </a:prstGeom>
            <a:solidFill>
              <a:schemeClr val="tx1"/>
            </a:solidFill>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rtl="0"/>
              <a:endParaRPr lang="fr-FR" noProof="0">
                <a:latin typeface="Euphemia" panose="020B0503040102020104" pitchFamily="34" charset="0"/>
              </a:endParaRPr>
            </a:p>
          </p:txBody>
        </p:sp>
        <p:sp>
          <p:nvSpPr>
            <p:cNvPr id="14" name="Rectangle 13"/>
            <p:cNvSpPr/>
            <p:nvPr/>
          </p:nvSpPr>
          <p:spPr>
            <a:xfrm>
              <a:off x="1279" y="6080760"/>
              <a:ext cx="12188952" cy="9721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noProof="0">
                <a:latin typeface="Euphemia" panose="020B0503040102020104" pitchFamily="34" charset="0"/>
              </a:endParaRPr>
            </a:p>
          </p:txBody>
        </p:sp>
        <p:sp>
          <p:nvSpPr>
            <p:cNvPr id="15" name="Rectangle 14"/>
            <p:cNvSpPr/>
            <p:nvPr/>
          </p:nvSpPr>
          <p:spPr>
            <a:xfrm>
              <a:off x="1279" y="6172200"/>
              <a:ext cx="12188952" cy="274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noProof="0">
                <a:latin typeface="Euphemia" panose="020B0503040102020104" pitchFamily="34" charset="0"/>
              </a:endParaRPr>
            </a:p>
          </p:txBody>
        </p:sp>
      </p:grpSp>
      <p:sp>
        <p:nvSpPr>
          <p:cNvPr id="2" name="Titre 1"/>
          <p:cNvSpPr>
            <a:spLocks noGrp="1"/>
          </p:cNvSpPr>
          <p:nvPr>
            <p:ph type="ctrTitle"/>
          </p:nvPr>
        </p:nvSpPr>
        <p:spPr bwMode="black">
          <a:xfrm>
            <a:off x="1522414" y="1905000"/>
            <a:ext cx="9143998" cy="2667000"/>
          </a:xfrm>
        </p:spPr>
        <p:txBody>
          <a:bodyPr rtlCol="0" anchor="b">
            <a:normAutofit/>
          </a:bodyPr>
          <a:lstStyle>
            <a:lvl1pPr>
              <a:lnSpc>
                <a:spcPct val="80000"/>
              </a:lnSpc>
              <a:defRPr sz="6600">
                <a:solidFill>
                  <a:schemeClr val="bg1"/>
                </a:solidFill>
                <a:effectLst>
                  <a:outerShdw blurRad="88900" algn="ctr" rotWithShape="0">
                    <a:prstClr val="black">
                      <a:alpha val="35000"/>
                    </a:prstClr>
                  </a:outerShdw>
                </a:effectLst>
                <a:latin typeface="Euphemia" panose="020B0503040102020104" pitchFamily="34" charset="0"/>
              </a:defRPr>
            </a:lvl1pPr>
          </a:lstStyle>
          <a:p>
            <a:pPr rtl="0"/>
            <a:r>
              <a:rPr lang="fr-FR" noProof="0"/>
              <a:t>Modifiez le style du titre</a:t>
            </a:r>
          </a:p>
        </p:txBody>
      </p:sp>
      <p:sp>
        <p:nvSpPr>
          <p:cNvPr id="3" name="Sous-titre 2"/>
          <p:cNvSpPr>
            <a:spLocks noGrp="1"/>
          </p:cNvSpPr>
          <p:nvPr>
            <p:ph type="subTitle" idx="1"/>
          </p:nvPr>
        </p:nvSpPr>
        <p:spPr>
          <a:xfrm>
            <a:off x="1522413" y="5029200"/>
            <a:ext cx="8229598" cy="838200"/>
          </a:xfrm>
        </p:spPr>
        <p:txBody>
          <a:bodyPr rtlCol="0"/>
          <a:lstStyle>
            <a:lvl1pPr marL="0" indent="0" algn="l">
              <a:lnSpc>
                <a:spcPct val="90000"/>
              </a:lnSpc>
              <a:spcBef>
                <a:spcPts val="0"/>
              </a:spcBef>
              <a:buNone/>
              <a:defRPr>
                <a:solidFill>
                  <a:schemeClr val="tx1"/>
                </a:solidFill>
                <a:latin typeface="Euphemia" panose="020B05030401020201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rtl="0"/>
            <a:r>
              <a:rPr lang="fr-FR" noProof="0"/>
              <a:t>Modifier le style des sous-titres du masque</a:t>
            </a:r>
          </a:p>
        </p:txBody>
      </p:sp>
      <p:sp>
        <p:nvSpPr>
          <p:cNvPr id="21" name="Espace réservé du pied de page 20"/>
          <p:cNvSpPr>
            <a:spLocks noGrp="1"/>
          </p:cNvSpPr>
          <p:nvPr>
            <p:ph type="ftr" sz="quarter" idx="11"/>
          </p:nvPr>
        </p:nvSpPr>
        <p:spPr/>
        <p:txBody>
          <a:bodyPr rtlCol="0"/>
          <a:lstStyle>
            <a:lvl1pPr>
              <a:defRPr>
                <a:latin typeface="Euphemia" panose="020B0503040102020104" pitchFamily="34" charset="0"/>
              </a:defRPr>
            </a:lvl1pPr>
          </a:lstStyle>
          <a:p>
            <a:r>
              <a:rPr lang="fr-FR" noProof="0"/>
              <a:t>CELINE GRANDCLEMENT</a:t>
            </a:r>
          </a:p>
        </p:txBody>
      </p:sp>
      <p:sp>
        <p:nvSpPr>
          <p:cNvPr id="20" name="Espace réservé de la date 19"/>
          <p:cNvSpPr>
            <a:spLocks noGrp="1"/>
          </p:cNvSpPr>
          <p:nvPr>
            <p:ph type="dt" sz="half" idx="10"/>
          </p:nvPr>
        </p:nvSpPr>
        <p:spPr/>
        <p:txBody>
          <a:bodyPr rtlCol="0"/>
          <a:lstStyle>
            <a:lvl1pPr>
              <a:defRPr>
                <a:latin typeface="Euphemia" panose="020B0503040102020104" pitchFamily="34" charset="0"/>
              </a:defRPr>
            </a:lvl1pPr>
          </a:lstStyle>
          <a:p>
            <a:r>
              <a:rPr lang="fr-FR" noProof="0"/>
              <a:t>13/02/2019</a:t>
            </a:r>
          </a:p>
        </p:txBody>
      </p:sp>
      <p:sp>
        <p:nvSpPr>
          <p:cNvPr id="22" name="Espace réservé du numéro de diapositive 21"/>
          <p:cNvSpPr>
            <a:spLocks noGrp="1"/>
          </p:cNvSpPr>
          <p:nvPr>
            <p:ph type="sldNum" sz="quarter" idx="12"/>
          </p:nvPr>
        </p:nvSpPr>
        <p:spPr/>
        <p:txBody>
          <a:bodyPr rtlCol="0"/>
          <a:lstStyle>
            <a:lvl1pPr>
              <a:defRPr>
                <a:latin typeface="Euphemia" panose="020B0503040102020104" pitchFamily="34" charset="0"/>
              </a:defRPr>
            </a:lvl1pPr>
          </a:lstStyle>
          <a:p>
            <a:fld id="{DF28FB93-0A08-4E7D-8E63-9EFA29F1E093}" type="slidenum">
              <a:rPr lang="fr-FR" noProof="0" smtClean="0"/>
              <a:pPr/>
              <a:t>‹N°›</a:t>
            </a:fld>
            <a:endParaRPr lang="fr-FR" noProof="0"/>
          </a:p>
        </p:txBody>
      </p:sp>
    </p:spTree>
    <p:extLst>
      <p:ext uri="{BB962C8B-B14F-4D97-AF65-F5344CB8AC3E}">
        <p14:creationId xmlns:p14="http://schemas.microsoft.com/office/powerpoint/2010/main" val="18949359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rtlCol="0"/>
          <a:lstStyle>
            <a:lvl1pPr>
              <a:defRPr>
                <a:latin typeface="Euphemia" panose="020B0503040102020104" pitchFamily="34" charset="0"/>
              </a:defRPr>
            </a:lvl1pPr>
          </a:lstStyle>
          <a:p>
            <a:pPr rtl="0"/>
            <a:r>
              <a:rPr lang="fr-FR" noProof="0"/>
              <a:t>Modifiez le style du titre</a:t>
            </a:r>
          </a:p>
        </p:txBody>
      </p:sp>
      <p:sp>
        <p:nvSpPr>
          <p:cNvPr id="3" name="Espace réservé du texte vertical 2"/>
          <p:cNvSpPr>
            <a:spLocks noGrp="1"/>
          </p:cNvSpPr>
          <p:nvPr>
            <p:ph type="body" orient="vert" idx="1" hasCustomPrompt="1"/>
          </p:nvPr>
        </p:nvSpPr>
        <p:spPr/>
        <p:txBody>
          <a:bodyPr vert="eaVert" rtlCol="0"/>
          <a:lstStyle>
            <a:lvl1pPr>
              <a:defRPr>
                <a:latin typeface="Euphemia" panose="020B0503040102020104" pitchFamily="34" charset="0"/>
              </a:defRPr>
            </a:lvl1pPr>
            <a:lvl2pPr>
              <a:defRPr>
                <a:latin typeface="Euphemia" panose="020B0503040102020104" pitchFamily="34" charset="0"/>
              </a:defRPr>
            </a:lvl2pPr>
            <a:lvl3pPr>
              <a:defRPr>
                <a:latin typeface="Euphemia" panose="020B0503040102020104" pitchFamily="34" charset="0"/>
              </a:defRPr>
            </a:lvl3pPr>
            <a:lvl4pPr>
              <a:defRPr>
                <a:latin typeface="Euphemia" panose="020B0503040102020104" pitchFamily="34" charset="0"/>
              </a:defRPr>
            </a:lvl4pPr>
            <a:lvl5pPr>
              <a:defRPr>
                <a:latin typeface="Euphemia" panose="020B0503040102020104" pitchFamily="34" charset="0"/>
              </a:defRPr>
            </a:lvl5pPr>
            <a:lvl6pPr>
              <a:defRPr/>
            </a:lvl6pPr>
            <a:lvl7pPr>
              <a:defRPr/>
            </a:lvl7pPr>
            <a:lvl8pPr>
              <a:defRPr/>
            </a:lvl8pPr>
            <a:lvl9pPr>
              <a:defRPr/>
            </a:lvl9pPr>
          </a:lstStyle>
          <a:p>
            <a:pPr lvl="0" rtl="0"/>
            <a:r>
              <a:rPr lang="fr-FR" noProof="0"/>
              <a:t>Modifiez les styles du texte</a:t>
            </a:r>
          </a:p>
          <a:p>
            <a:pPr lvl="1" rtl="0"/>
            <a:r>
              <a:rPr lang="fr-FR" noProof="0"/>
              <a:t>Deuxième niveau</a:t>
            </a:r>
          </a:p>
          <a:p>
            <a:pPr lvl="2" rtl="0"/>
            <a:r>
              <a:rPr lang="fr-FR" noProof="0"/>
              <a:t>Troisième niveau</a:t>
            </a:r>
          </a:p>
          <a:p>
            <a:pPr lvl="3" rtl="0"/>
            <a:r>
              <a:rPr lang="fr-FR" noProof="0"/>
              <a:t>Quatrième niveau</a:t>
            </a:r>
          </a:p>
          <a:p>
            <a:pPr lvl="4" rtl="0"/>
            <a:r>
              <a:rPr lang="fr-FR" noProof="0"/>
              <a:t>Cinquième niveau</a:t>
            </a:r>
          </a:p>
        </p:txBody>
      </p:sp>
      <p:sp>
        <p:nvSpPr>
          <p:cNvPr id="5" name="Espace réservé du pied de page 4"/>
          <p:cNvSpPr>
            <a:spLocks noGrp="1"/>
          </p:cNvSpPr>
          <p:nvPr>
            <p:ph type="ftr" sz="quarter" idx="11"/>
          </p:nvPr>
        </p:nvSpPr>
        <p:spPr/>
        <p:txBody>
          <a:bodyPr rtlCol="0"/>
          <a:lstStyle>
            <a:lvl1pPr>
              <a:defRPr>
                <a:latin typeface="Euphemia" panose="020B0503040102020104" pitchFamily="34" charset="0"/>
              </a:defRPr>
            </a:lvl1pPr>
          </a:lstStyle>
          <a:p>
            <a:r>
              <a:rPr lang="fr-FR" noProof="0"/>
              <a:t>CELINE GRANDCLEMENT</a:t>
            </a:r>
          </a:p>
        </p:txBody>
      </p:sp>
      <p:sp>
        <p:nvSpPr>
          <p:cNvPr id="4" name="Espace réservé de la date 3"/>
          <p:cNvSpPr>
            <a:spLocks noGrp="1"/>
          </p:cNvSpPr>
          <p:nvPr>
            <p:ph type="dt" sz="half" idx="10"/>
          </p:nvPr>
        </p:nvSpPr>
        <p:spPr/>
        <p:txBody>
          <a:bodyPr rtlCol="0"/>
          <a:lstStyle>
            <a:lvl1pPr>
              <a:defRPr>
                <a:latin typeface="Euphemia" panose="020B0503040102020104" pitchFamily="34" charset="0"/>
              </a:defRPr>
            </a:lvl1pPr>
          </a:lstStyle>
          <a:p>
            <a:r>
              <a:rPr lang="fr-FR" noProof="0"/>
              <a:t>13/02/2019</a:t>
            </a:r>
          </a:p>
        </p:txBody>
      </p:sp>
      <p:sp>
        <p:nvSpPr>
          <p:cNvPr id="6" name="Espace réservé du numéro de diapositive 5"/>
          <p:cNvSpPr>
            <a:spLocks noGrp="1"/>
          </p:cNvSpPr>
          <p:nvPr>
            <p:ph type="sldNum" sz="quarter" idx="12"/>
          </p:nvPr>
        </p:nvSpPr>
        <p:spPr/>
        <p:txBody>
          <a:bodyPr rtlCol="0"/>
          <a:lstStyle>
            <a:lvl1pPr>
              <a:defRPr>
                <a:latin typeface="Euphemia" panose="020B0503040102020104" pitchFamily="34" charset="0"/>
              </a:defRPr>
            </a:lvl1pPr>
          </a:lstStyle>
          <a:p>
            <a:fld id="{DF28FB93-0A08-4E7D-8E63-9EFA29F1E093}" type="slidenum">
              <a:rPr lang="fr-FR" noProof="0" smtClean="0"/>
              <a:pPr/>
              <a:t>‹N°›</a:t>
            </a:fld>
            <a:endParaRPr lang="fr-FR" noProof="0"/>
          </a:p>
        </p:txBody>
      </p:sp>
    </p:spTree>
    <p:extLst>
      <p:ext uri="{BB962C8B-B14F-4D97-AF65-F5344CB8AC3E}">
        <p14:creationId xmlns:p14="http://schemas.microsoft.com/office/powerpoint/2010/main" val="34778285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9494507" y="609600"/>
            <a:ext cx="1143001" cy="5410200"/>
          </a:xfrm>
        </p:spPr>
        <p:txBody>
          <a:bodyPr vert="eaVert" rtlCol="0"/>
          <a:lstStyle>
            <a:lvl1pPr>
              <a:defRPr>
                <a:latin typeface="Euphemia" panose="020B0503040102020104" pitchFamily="34" charset="0"/>
              </a:defRPr>
            </a:lvl1pPr>
          </a:lstStyle>
          <a:p>
            <a:pPr rtl="0"/>
            <a:r>
              <a:rPr lang="fr-FR" noProof="0"/>
              <a:t>Modifiez le style du titre</a:t>
            </a:r>
          </a:p>
        </p:txBody>
      </p:sp>
      <p:sp>
        <p:nvSpPr>
          <p:cNvPr id="3" name="Espace réservé du texte vertical 2"/>
          <p:cNvSpPr>
            <a:spLocks noGrp="1"/>
          </p:cNvSpPr>
          <p:nvPr>
            <p:ph type="body" orient="vert" idx="1" hasCustomPrompt="1"/>
          </p:nvPr>
        </p:nvSpPr>
        <p:spPr>
          <a:xfrm>
            <a:off x="1522413" y="609600"/>
            <a:ext cx="7696198" cy="5410200"/>
          </a:xfrm>
        </p:spPr>
        <p:txBody>
          <a:bodyPr vert="eaVert" rtlCol="0"/>
          <a:lstStyle>
            <a:lvl1pPr>
              <a:defRPr>
                <a:latin typeface="Euphemia" panose="020B0503040102020104" pitchFamily="34" charset="0"/>
              </a:defRPr>
            </a:lvl1pPr>
            <a:lvl2pPr>
              <a:defRPr>
                <a:latin typeface="Euphemia" panose="020B0503040102020104" pitchFamily="34" charset="0"/>
              </a:defRPr>
            </a:lvl2pPr>
            <a:lvl3pPr>
              <a:defRPr>
                <a:latin typeface="Euphemia" panose="020B0503040102020104" pitchFamily="34" charset="0"/>
              </a:defRPr>
            </a:lvl3pPr>
            <a:lvl4pPr>
              <a:defRPr>
                <a:latin typeface="Euphemia" panose="020B0503040102020104" pitchFamily="34" charset="0"/>
              </a:defRPr>
            </a:lvl4pPr>
            <a:lvl5pPr>
              <a:defRPr>
                <a:latin typeface="Euphemia" panose="020B0503040102020104" pitchFamily="34" charset="0"/>
              </a:defRPr>
            </a:lvl5pPr>
            <a:lvl6pPr>
              <a:defRPr/>
            </a:lvl6pPr>
            <a:lvl7pPr>
              <a:defRPr/>
            </a:lvl7pPr>
            <a:lvl8pPr>
              <a:defRPr/>
            </a:lvl8pPr>
            <a:lvl9pPr>
              <a:defRPr/>
            </a:lvl9pPr>
          </a:lstStyle>
          <a:p>
            <a:pPr lvl="0" rtl="0"/>
            <a:r>
              <a:rPr lang="fr-FR" noProof="0"/>
              <a:t>Modifiez les styles du texte</a:t>
            </a:r>
          </a:p>
          <a:p>
            <a:pPr lvl="1" rtl="0"/>
            <a:r>
              <a:rPr lang="fr-FR" noProof="0"/>
              <a:t>Deuxième niveau</a:t>
            </a:r>
          </a:p>
          <a:p>
            <a:pPr lvl="2" rtl="0"/>
            <a:r>
              <a:rPr lang="fr-FR" noProof="0"/>
              <a:t>Troisième niveau</a:t>
            </a:r>
          </a:p>
          <a:p>
            <a:pPr lvl="3" rtl="0"/>
            <a:r>
              <a:rPr lang="fr-FR" noProof="0"/>
              <a:t>Quatrième niveau</a:t>
            </a:r>
          </a:p>
          <a:p>
            <a:pPr lvl="4" rtl="0"/>
            <a:r>
              <a:rPr lang="fr-FR" noProof="0"/>
              <a:t>Cinquième niveau</a:t>
            </a:r>
          </a:p>
        </p:txBody>
      </p:sp>
      <p:sp>
        <p:nvSpPr>
          <p:cNvPr id="5" name="Espace réservé du pied de page 4"/>
          <p:cNvSpPr>
            <a:spLocks noGrp="1"/>
          </p:cNvSpPr>
          <p:nvPr>
            <p:ph type="ftr" sz="quarter" idx="11"/>
          </p:nvPr>
        </p:nvSpPr>
        <p:spPr/>
        <p:txBody>
          <a:bodyPr rtlCol="0"/>
          <a:lstStyle>
            <a:lvl1pPr>
              <a:defRPr>
                <a:latin typeface="Euphemia" panose="020B0503040102020104" pitchFamily="34" charset="0"/>
              </a:defRPr>
            </a:lvl1pPr>
          </a:lstStyle>
          <a:p>
            <a:r>
              <a:rPr lang="fr-FR" noProof="0"/>
              <a:t>CELINE GRANDCLEMENT</a:t>
            </a:r>
          </a:p>
        </p:txBody>
      </p:sp>
      <p:sp>
        <p:nvSpPr>
          <p:cNvPr id="4" name="Espace réservé de la date 3"/>
          <p:cNvSpPr>
            <a:spLocks noGrp="1"/>
          </p:cNvSpPr>
          <p:nvPr>
            <p:ph type="dt" sz="half" idx="10"/>
          </p:nvPr>
        </p:nvSpPr>
        <p:spPr/>
        <p:txBody>
          <a:bodyPr rtlCol="0"/>
          <a:lstStyle>
            <a:lvl1pPr>
              <a:defRPr>
                <a:latin typeface="Euphemia" panose="020B0503040102020104" pitchFamily="34" charset="0"/>
              </a:defRPr>
            </a:lvl1pPr>
          </a:lstStyle>
          <a:p>
            <a:r>
              <a:rPr lang="fr-FR" noProof="0"/>
              <a:t>13/02/2019</a:t>
            </a:r>
          </a:p>
        </p:txBody>
      </p:sp>
      <p:sp>
        <p:nvSpPr>
          <p:cNvPr id="6" name="Espace réservé du numéro de diapositive 5"/>
          <p:cNvSpPr>
            <a:spLocks noGrp="1"/>
          </p:cNvSpPr>
          <p:nvPr>
            <p:ph type="sldNum" sz="quarter" idx="12"/>
          </p:nvPr>
        </p:nvSpPr>
        <p:spPr/>
        <p:txBody>
          <a:bodyPr rtlCol="0"/>
          <a:lstStyle>
            <a:lvl1pPr>
              <a:defRPr>
                <a:latin typeface="Euphemia" panose="020B0503040102020104" pitchFamily="34" charset="0"/>
              </a:defRPr>
            </a:lvl1pPr>
          </a:lstStyle>
          <a:p>
            <a:fld id="{DF28FB93-0A08-4E7D-8E63-9EFA29F1E093}" type="slidenum">
              <a:rPr lang="fr-FR" noProof="0" smtClean="0"/>
              <a:pPr/>
              <a:t>‹N°›</a:t>
            </a:fld>
            <a:endParaRPr lang="fr-FR" noProof="0"/>
          </a:p>
        </p:txBody>
      </p:sp>
    </p:spTree>
    <p:extLst>
      <p:ext uri="{BB962C8B-B14F-4D97-AF65-F5344CB8AC3E}">
        <p14:creationId xmlns:p14="http://schemas.microsoft.com/office/powerpoint/2010/main" val="10403264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16" name="bloc de titre"/>
          <p:cNvSpPr/>
          <p:nvPr/>
        </p:nvSpPr>
        <p:spPr bwMode="white">
          <a:xfrm>
            <a:off x="1141414" y="1600200"/>
            <a:ext cx="9902952" cy="3276600"/>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800">
              <a:solidFill>
                <a:prstClr val="white"/>
              </a:solidFill>
            </a:endParaRPr>
          </a:p>
        </p:txBody>
      </p:sp>
      <p:grpSp>
        <p:nvGrpSpPr>
          <p:cNvPr id="7" name="graphique du haut" descr="Bordure supérieure"/>
          <p:cNvGrpSpPr/>
          <p:nvPr/>
        </p:nvGrpSpPr>
        <p:grpSpPr>
          <a:xfrm>
            <a:off x="1280" y="0"/>
            <a:ext cx="12188952" cy="429768"/>
            <a:chOff x="1279" y="0"/>
            <a:chExt cx="12188952" cy="429768"/>
          </a:xfrm>
        </p:grpSpPr>
        <p:sp>
          <p:nvSpPr>
            <p:cNvPr id="8" name="Rectangle 7"/>
            <p:cNvSpPr/>
            <p:nvPr/>
          </p:nvSpPr>
          <p:spPr>
            <a:xfrm>
              <a:off x="1279" y="0"/>
              <a:ext cx="12188952" cy="2286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800">
                <a:solidFill>
                  <a:prstClr val="white"/>
                </a:solidFill>
              </a:endParaRPr>
            </a:p>
          </p:txBody>
        </p:sp>
        <p:sp>
          <p:nvSpPr>
            <p:cNvPr id="9" name="Rectangle 8"/>
            <p:cNvSpPr/>
            <p:nvPr/>
          </p:nvSpPr>
          <p:spPr>
            <a:xfrm>
              <a:off x="1279" y="228600"/>
              <a:ext cx="12188952" cy="20116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800">
                <a:solidFill>
                  <a:prstClr val="white"/>
                </a:solidFill>
              </a:endParaRPr>
            </a:p>
          </p:txBody>
        </p:sp>
        <p:sp>
          <p:nvSpPr>
            <p:cNvPr id="10" name="Rectangle 9"/>
            <p:cNvSpPr/>
            <p:nvPr/>
          </p:nvSpPr>
          <p:spPr>
            <a:xfrm>
              <a:off x="1279" y="306324"/>
              <a:ext cx="12188952" cy="4572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800">
                <a:solidFill>
                  <a:prstClr val="white"/>
                </a:solidFill>
              </a:endParaRPr>
            </a:p>
          </p:txBody>
        </p:sp>
      </p:grpSp>
      <p:grpSp>
        <p:nvGrpSpPr>
          <p:cNvPr id="23" name="graphique du bas" descr="Bordure inférieure"/>
          <p:cNvGrpSpPr/>
          <p:nvPr/>
        </p:nvGrpSpPr>
        <p:grpSpPr>
          <a:xfrm>
            <a:off x="1" y="6080760"/>
            <a:ext cx="12190231" cy="777240"/>
            <a:chOff x="0" y="6080760"/>
            <a:chExt cx="12190231" cy="777240"/>
          </a:xfrm>
        </p:grpSpPr>
        <p:sp>
          <p:nvSpPr>
            <p:cNvPr id="13" name="Rectangle 12"/>
            <p:cNvSpPr/>
            <p:nvPr/>
          </p:nvSpPr>
          <p:spPr>
            <a:xfrm>
              <a:off x="0" y="6217920"/>
              <a:ext cx="12188825" cy="640080"/>
            </a:xfrm>
            <a:prstGeom prst="rect">
              <a:avLst/>
            </a:prstGeom>
            <a:solidFill>
              <a:schemeClr val="tx1"/>
            </a:solidFill>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fr-FR" sz="1800">
                <a:solidFill>
                  <a:prstClr val="white"/>
                </a:solidFill>
              </a:endParaRPr>
            </a:p>
          </p:txBody>
        </p:sp>
        <p:sp>
          <p:nvSpPr>
            <p:cNvPr id="14" name="Rectangle 13"/>
            <p:cNvSpPr/>
            <p:nvPr/>
          </p:nvSpPr>
          <p:spPr>
            <a:xfrm>
              <a:off x="1279" y="6080760"/>
              <a:ext cx="12188952" cy="9721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800">
                <a:solidFill>
                  <a:prstClr val="white"/>
                </a:solidFill>
              </a:endParaRPr>
            </a:p>
          </p:txBody>
        </p:sp>
        <p:sp>
          <p:nvSpPr>
            <p:cNvPr id="15" name="Rectangle 14"/>
            <p:cNvSpPr/>
            <p:nvPr/>
          </p:nvSpPr>
          <p:spPr>
            <a:xfrm>
              <a:off x="1279" y="6172200"/>
              <a:ext cx="12188952" cy="274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800">
                <a:solidFill>
                  <a:prstClr val="white"/>
                </a:solidFill>
              </a:endParaRPr>
            </a:p>
          </p:txBody>
        </p:sp>
      </p:grpSp>
      <p:sp>
        <p:nvSpPr>
          <p:cNvPr id="2" name="Titre 1"/>
          <p:cNvSpPr>
            <a:spLocks noGrp="1"/>
          </p:cNvSpPr>
          <p:nvPr>
            <p:ph type="ctrTitle"/>
          </p:nvPr>
        </p:nvSpPr>
        <p:spPr bwMode="black">
          <a:xfrm>
            <a:off x="1522415" y="1905000"/>
            <a:ext cx="9143998" cy="2667000"/>
          </a:xfrm>
        </p:spPr>
        <p:txBody>
          <a:bodyPr rtlCol="0" anchor="b">
            <a:normAutofit/>
          </a:bodyPr>
          <a:lstStyle>
            <a:lvl1pPr>
              <a:lnSpc>
                <a:spcPct val="80000"/>
              </a:lnSpc>
              <a:defRPr sz="6600">
                <a:solidFill>
                  <a:schemeClr val="bg1"/>
                </a:solidFill>
                <a:effectLst>
                  <a:outerShdw blurRad="88900" algn="ctr" rotWithShape="0">
                    <a:prstClr val="black">
                      <a:alpha val="35000"/>
                    </a:prstClr>
                  </a:outerShdw>
                </a:effectLst>
                <a:latin typeface="Euphemia" panose="020B0503040102020104" pitchFamily="34" charset="0"/>
              </a:defRPr>
            </a:lvl1pPr>
          </a:lstStyle>
          <a:p>
            <a:pPr rtl="0"/>
            <a:r>
              <a:rPr lang="fr-FR" noProof="0"/>
              <a:t>Modifiez le style du titre</a:t>
            </a:r>
          </a:p>
        </p:txBody>
      </p:sp>
      <p:sp>
        <p:nvSpPr>
          <p:cNvPr id="3" name="Sous-titre 2"/>
          <p:cNvSpPr>
            <a:spLocks noGrp="1"/>
          </p:cNvSpPr>
          <p:nvPr>
            <p:ph type="subTitle" idx="1"/>
          </p:nvPr>
        </p:nvSpPr>
        <p:spPr>
          <a:xfrm>
            <a:off x="1522413" y="5029200"/>
            <a:ext cx="8229598" cy="838200"/>
          </a:xfrm>
        </p:spPr>
        <p:txBody>
          <a:bodyPr rtlCol="0"/>
          <a:lstStyle>
            <a:lvl1pPr marL="0" indent="0" algn="l">
              <a:lnSpc>
                <a:spcPct val="90000"/>
              </a:lnSpc>
              <a:spcBef>
                <a:spcPts val="0"/>
              </a:spcBef>
              <a:buNone/>
              <a:defRPr>
                <a:solidFill>
                  <a:schemeClr val="tx1"/>
                </a:solidFill>
                <a:latin typeface="Euphemia" panose="020B05030401020201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rtl="0"/>
            <a:r>
              <a:rPr lang="fr-FR" noProof="0"/>
              <a:t>Modifier le style des sous-titres du masque</a:t>
            </a:r>
          </a:p>
        </p:txBody>
      </p:sp>
      <p:sp>
        <p:nvSpPr>
          <p:cNvPr id="21" name="Espace réservé du pied de page 20"/>
          <p:cNvSpPr>
            <a:spLocks noGrp="1"/>
          </p:cNvSpPr>
          <p:nvPr>
            <p:ph type="ftr" sz="quarter" idx="11"/>
          </p:nvPr>
        </p:nvSpPr>
        <p:spPr/>
        <p:txBody>
          <a:bodyPr rtlCol="0"/>
          <a:lstStyle>
            <a:lvl1pPr>
              <a:defRPr>
                <a:latin typeface="Euphemia" panose="020B0503040102020104" pitchFamily="34" charset="0"/>
              </a:defRPr>
            </a:lvl1pPr>
          </a:lstStyle>
          <a:p>
            <a:r>
              <a:rPr lang="fr-FR">
                <a:solidFill>
                  <a:prstClr val="white"/>
                </a:solidFill>
              </a:rPr>
              <a:t>ACADEMIE DE BESANCON</a:t>
            </a:r>
          </a:p>
        </p:txBody>
      </p:sp>
      <p:sp>
        <p:nvSpPr>
          <p:cNvPr id="20" name="Espace réservé de la date 19"/>
          <p:cNvSpPr>
            <a:spLocks noGrp="1"/>
          </p:cNvSpPr>
          <p:nvPr>
            <p:ph type="dt" sz="half" idx="10"/>
          </p:nvPr>
        </p:nvSpPr>
        <p:spPr/>
        <p:txBody>
          <a:bodyPr rtlCol="0"/>
          <a:lstStyle>
            <a:lvl1pPr>
              <a:defRPr>
                <a:latin typeface="Euphemia" panose="020B0503040102020104" pitchFamily="34" charset="0"/>
              </a:defRPr>
            </a:lvl1pPr>
          </a:lstStyle>
          <a:p>
            <a:r>
              <a:rPr lang="fr-FR">
                <a:solidFill>
                  <a:prstClr val="white"/>
                </a:solidFill>
              </a:rPr>
              <a:t>11/04/2019</a:t>
            </a:r>
          </a:p>
        </p:txBody>
      </p:sp>
      <p:sp>
        <p:nvSpPr>
          <p:cNvPr id="22" name="Espace réservé du numéro de diapositive 21"/>
          <p:cNvSpPr>
            <a:spLocks noGrp="1"/>
          </p:cNvSpPr>
          <p:nvPr>
            <p:ph type="sldNum" sz="quarter" idx="12"/>
          </p:nvPr>
        </p:nvSpPr>
        <p:spPr/>
        <p:txBody>
          <a:bodyPr rtlCol="0"/>
          <a:lstStyle>
            <a:lvl1pPr>
              <a:defRPr>
                <a:latin typeface="Euphemia" panose="020B0503040102020104" pitchFamily="34" charset="0"/>
              </a:defRPr>
            </a:lvl1pPr>
          </a:lstStyle>
          <a:p>
            <a:fld id="{DF28FB93-0A08-4E7D-8E63-9EFA29F1E093}" type="slidenum">
              <a:rPr lang="fr-FR" smtClean="0">
                <a:solidFill>
                  <a:prstClr val="white"/>
                </a:solidFill>
              </a:rPr>
              <a:pPr/>
              <a:t>‹N°›</a:t>
            </a:fld>
            <a:endParaRPr lang="fr-FR">
              <a:solidFill>
                <a:prstClr val="white"/>
              </a:solidFill>
            </a:endParaRPr>
          </a:p>
        </p:txBody>
      </p:sp>
    </p:spTree>
    <p:extLst>
      <p:ext uri="{BB962C8B-B14F-4D97-AF65-F5344CB8AC3E}">
        <p14:creationId xmlns:p14="http://schemas.microsoft.com/office/powerpoint/2010/main" val="20133859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rtlCol="0">
            <a:normAutofit/>
          </a:bodyPr>
          <a:lstStyle>
            <a:lvl1pPr algn="l">
              <a:defRPr sz="3200">
                <a:latin typeface="Euphemia" panose="020B0503040102020104" pitchFamily="34" charset="0"/>
              </a:defRPr>
            </a:lvl1pPr>
          </a:lstStyle>
          <a:p>
            <a:pPr rtl="0"/>
            <a:r>
              <a:rPr lang="fr-FR" noProof="0"/>
              <a:t>Modifiez le style du titre</a:t>
            </a:r>
          </a:p>
        </p:txBody>
      </p:sp>
      <p:sp>
        <p:nvSpPr>
          <p:cNvPr id="3" name="Espace réservé du contenu 2"/>
          <p:cNvSpPr>
            <a:spLocks noGrp="1"/>
          </p:cNvSpPr>
          <p:nvPr>
            <p:ph idx="1" hasCustomPrompt="1"/>
          </p:nvPr>
        </p:nvSpPr>
        <p:spPr/>
        <p:txBody>
          <a:bodyPr rtlCol="0"/>
          <a:lstStyle>
            <a:lvl1pPr>
              <a:defRPr>
                <a:latin typeface="Euphemia" panose="020B0503040102020104" pitchFamily="34" charset="0"/>
              </a:defRPr>
            </a:lvl1pPr>
            <a:lvl2pPr>
              <a:defRPr>
                <a:latin typeface="Euphemia" panose="020B0503040102020104" pitchFamily="34" charset="0"/>
              </a:defRPr>
            </a:lvl2pPr>
            <a:lvl3pPr>
              <a:defRPr>
                <a:latin typeface="Euphemia" panose="020B0503040102020104" pitchFamily="34" charset="0"/>
              </a:defRPr>
            </a:lvl3pPr>
            <a:lvl4pPr>
              <a:defRPr>
                <a:latin typeface="Euphemia" panose="020B0503040102020104" pitchFamily="34" charset="0"/>
              </a:defRPr>
            </a:lvl4pPr>
            <a:lvl5pPr>
              <a:defRPr>
                <a:latin typeface="Euphemia" panose="020B0503040102020104" pitchFamily="34" charset="0"/>
              </a:defRPr>
            </a:lvl5pPr>
          </a:lstStyle>
          <a:p>
            <a:pPr lvl="0" rtl="0"/>
            <a:r>
              <a:rPr lang="fr-FR" noProof="0"/>
              <a:t>Modifiez les styles du texte</a:t>
            </a:r>
          </a:p>
          <a:p>
            <a:pPr lvl="1" rtl="0"/>
            <a:r>
              <a:rPr lang="fr-FR" noProof="0"/>
              <a:t>Deuxième niveau</a:t>
            </a:r>
          </a:p>
          <a:p>
            <a:pPr lvl="2" rtl="0"/>
            <a:r>
              <a:rPr lang="fr-FR" noProof="0"/>
              <a:t>Troisième niveau</a:t>
            </a:r>
          </a:p>
          <a:p>
            <a:pPr lvl="3" rtl="0"/>
            <a:r>
              <a:rPr lang="fr-FR" noProof="0"/>
              <a:t>Quatrième niveau</a:t>
            </a:r>
          </a:p>
          <a:p>
            <a:pPr lvl="4" rtl="0"/>
            <a:r>
              <a:rPr lang="fr-FR" noProof="0"/>
              <a:t>Cinquième niveau</a:t>
            </a:r>
          </a:p>
        </p:txBody>
      </p:sp>
      <p:sp>
        <p:nvSpPr>
          <p:cNvPr id="5" name="Espace réservé du pied de page 4"/>
          <p:cNvSpPr>
            <a:spLocks noGrp="1"/>
          </p:cNvSpPr>
          <p:nvPr>
            <p:ph type="ftr" sz="quarter" idx="11"/>
          </p:nvPr>
        </p:nvSpPr>
        <p:spPr/>
        <p:txBody>
          <a:bodyPr rtlCol="0"/>
          <a:lstStyle>
            <a:lvl1pPr>
              <a:defRPr>
                <a:latin typeface="Euphemia" panose="020B0503040102020104" pitchFamily="34" charset="0"/>
              </a:defRPr>
            </a:lvl1pPr>
          </a:lstStyle>
          <a:p>
            <a:r>
              <a:rPr lang="fr-FR">
                <a:solidFill>
                  <a:prstClr val="white"/>
                </a:solidFill>
              </a:rPr>
              <a:t>ACADEMIE DE BESANCON</a:t>
            </a:r>
            <a:endParaRPr lang="fr-FR" dirty="0">
              <a:solidFill>
                <a:prstClr val="white"/>
              </a:solidFill>
            </a:endParaRPr>
          </a:p>
        </p:txBody>
      </p:sp>
      <p:sp>
        <p:nvSpPr>
          <p:cNvPr id="4" name="Espace réservé de la date 3"/>
          <p:cNvSpPr>
            <a:spLocks noGrp="1"/>
          </p:cNvSpPr>
          <p:nvPr>
            <p:ph type="dt" sz="half" idx="10"/>
          </p:nvPr>
        </p:nvSpPr>
        <p:spPr/>
        <p:txBody>
          <a:bodyPr rtlCol="0"/>
          <a:lstStyle>
            <a:lvl1pPr>
              <a:defRPr>
                <a:latin typeface="Euphemia" panose="020B0503040102020104" pitchFamily="34" charset="0"/>
              </a:defRPr>
            </a:lvl1pPr>
          </a:lstStyle>
          <a:p>
            <a:r>
              <a:rPr lang="fr-FR">
                <a:solidFill>
                  <a:prstClr val="white"/>
                </a:solidFill>
              </a:rPr>
              <a:t>11/04/2019</a:t>
            </a:r>
            <a:endParaRPr lang="fr-FR" dirty="0">
              <a:solidFill>
                <a:prstClr val="white"/>
              </a:solidFill>
            </a:endParaRPr>
          </a:p>
        </p:txBody>
      </p:sp>
      <p:sp>
        <p:nvSpPr>
          <p:cNvPr id="6" name="Espace réservé du numéro de diapositive 5"/>
          <p:cNvSpPr>
            <a:spLocks noGrp="1"/>
          </p:cNvSpPr>
          <p:nvPr>
            <p:ph type="sldNum" sz="quarter" idx="12"/>
          </p:nvPr>
        </p:nvSpPr>
        <p:spPr/>
        <p:txBody>
          <a:bodyPr rtlCol="0"/>
          <a:lstStyle>
            <a:lvl1pPr>
              <a:defRPr>
                <a:latin typeface="Euphemia" panose="020B0503040102020104" pitchFamily="34" charset="0"/>
              </a:defRPr>
            </a:lvl1pPr>
          </a:lstStyle>
          <a:p>
            <a:fld id="{DF28FB93-0A08-4E7D-8E63-9EFA29F1E093}" type="slidenum">
              <a:rPr lang="fr-FR" smtClean="0">
                <a:solidFill>
                  <a:prstClr val="white"/>
                </a:solidFill>
              </a:rPr>
              <a:pPr/>
              <a:t>‹N°›</a:t>
            </a:fld>
            <a:endParaRPr lang="fr-FR">
              <a:solidFill>
                <a:prstClr val="white"/>
              </a:solidFill>
            </a:endParaRPr>
          </a:p>
        </p:txBody>
      </p:sp>
    </p:spTree>
    <p:extLst>
      <p:ext uri="{BB962C8B-B14F-4D97-AF65-F5344CB8AC3E}">
        <p14:creationId xmlns:p14="http://schemas.microsoft.com/office/powerpoint/2010/main" val="1671416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En-têt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1522413" y="1905000"/>
            <a:ext cx="9143999" cy="2667000"/>
          </a:xfrm>
        </p:spPr>
        <p:txBody>
          <a:bodyPr rtlCol="0" anchor="b">
            <a:normAutofit/>
          </a:bodyPr>
          <a:lstStyle>
            <a:lvl1pPr algn="l">
              <a:defRPr sz="5400" b="0" cap="none" baseline="0">
                <a:latin typeface="Euphemia" panose="020B0503040102020104" pitchFamily="34" charset="0"/>
              </a:defRPr>
            </a:lvl1pPr>
          </a:lstStyle>
          <a:p>
            <a:pPr rtl="0"/>
            <a:r>
              <a:rPr lang="fr-FR" noProof="0"/>
              <a:t>Modifiez le style du titre</a:t>
            </a:r>
          </a:p>
        </p:txBody>
      </p:sp>
      <p:sp>
        <p:nvSpPr>
          <p:cNvPr id="3" name="Espace réservé du texte 2"/>
          <p:cNvSpPr>
            <a:spLocks noGrp="1"/>
          </p:cNvSpPr>
          <p:nvPr>
            <p:ph type="body" idx="1" hasCustomPrompt="1"/>
          </p:nvPr>
        </p:nvSpPr>
        <p:spPr>
          <a:xfrm>
            <a:off x="1522413" y="4876800"/>
            <a:ext cx="8229598" cy="1143000"/>
          </a:xfrm>
        </p:spPr>
        <p:txBody>
          <a:bodyPr rtlCol="0" anchor="t">
            <a:normAutofit/>
          </a:bodyPr>
          <a:lstStyle>
            <a:lvl1pPr marL="0" indent="0">
              <a:spcBef>
                <a:spcPts val="0"/>
              </a:spcBef>
              <a:buNone/>
              <a:defRPr sz="2400">
                <a:solidFill>
                  <a:schemeClr val="tx1"/>
                </a:solidFill>
                <a:latin typeface="Euphemia" panose="020B05030401020201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rtl="0"/>
            <a:r>
              <a:rPr lang="fr-FR" noProof="0"/>
              <a:t>Modifiez les styles du texte</a:t>
            </a:r>
          </a:p>
        </p:txBody>
      </p:sp>
      <p:sp>
        <p:nvSpPr>
          <p:cNvPr id="5" name="Espace réservé du pied de page 4"/>
          <p:cNvSpPr>
            <a:spLocks noGrp="1"/>
          </p:cNvSpPr>
          <p:nvPr>
            <p:ph type="ftr" sz="quarter" idx="11"/>
          </p:nvPr>
        </p:nvSpPr>
        <p:spPr bwMode="black"/>
        <p:txBody>
          <a:bodyPr rtlCol="0"/>
          <a:lstStyle>
            <a:lvl1pPr>
              <a:defRPr>
                <a:solidFill>
                  <a:schemeClr val="tx1"/>
                </a:solidFill>
                <a:latin typeface="Euphemia" panose="020B0503040102020104" pitchFamily="34" charset="0"/>
              </a:defRPr>
            </a:lvl1pPr>
          </a:lstStyle>
          <a:p>
            <a:r>
              <a:rPr lang="fr-FR">
                <a:solidFill>
                  <a:srgbClr val="404040"/>
                </a:solidFill>
              </a:rPr>
              <a:t>ACADEMIE DE BESANCON</a:t>
            </a:r>
          </a:p>
        </p:txBody>
      </p:sp>
      <p:sp>
        <p:nvSpPr>
          <p:cNvPr id="4" name="Espace réservé de la date 3"/>
          <p:cNvSpPr>
            <a:spLocks noGrp="1"/>
          </p:cNvSpPr>
          <p:nvPr>
            <p:ph type="dt" sz="half" idx="10"/>
          </p:nvPr>
        </p:nvSpPr>
        <p:spPr bwMode="black"/>
        <p:txBody>
          <a:bodyPr rtlCol="0"/>
          <a:lstStyle>
            <a:lvl1pPr>
              <a:defRPr>
                <a:solidFill>
                  <a:schemeClr val="tx1"/>
                </a:solidFill>
                <a:latin typeface="Euphemia" panose="020B0503040102020104" pitchFamily="34" charset="0"/>
              </a:defRPr>
            </a:lvl1pPr>
          </a:lstStyle>
          <a:p>
            <a:r>
              <a:rPr lang="fr-FR">
                <a:solidFill>
                  <a:srgbClr val="404040"/>
                </a:solidFill>
              </a:rPr>
              <a:t>11/04/2019</a:t>
            </a:r>
          </a:p>
        </p:txBody>
      </p:sp>
      <p:sp>
        <p:nvSpPr>
          <p:cNvPr id="6" name="Espace réservé du numéro de diapositive 5"/>
          <p:cNvSpPr>
            <a:spLocks noGrp="1"/>
          </p:cNvSpPr>
          <p:nvPr>
            <p:ph type="sldNum" sz="quarter" idx="12"/>
          </p:nvPr>
        </p:nvSpPr>
        <p:spPr bwMode="black"/>
        <p:txBody>
          <a:bodyPr rtlCol="0"/>
          <a:lstStyle>
            <a:lvl1pPr>
              <a:defRPr>
                <a:solidFill>
                  <a:schemeClr val="tx1"/>
                </a:solidFill>
                <a:latin typeface="Euphemia" panose="020B0503040102020104" pitchFamily="34" charset="0"/>
              </a:defRPr>
            </a:lvl1pPr>
          </a:lstStyle>
          <a:p>
            <a:fld id="{DF28FB93-0A08-4E7D-8E63-9EFA29F1E093}" type="slidenum">
              <a:rPr lang="fr-FR" smtClean="0">
                <a:solidFill>
                  <a:srgbClr val="404040"/>
                </a:solidFill>
              </a:rPr>
              <a:pPr/>
              <a:t>‹N°›</a:t>
            </a:fld>
            <a:endParaRPr lang="fr-FR">
              <a:solidFill>
                <a:srgbClr val="404040"/>
              </a:solidFill>
            </a:endParaRPr>
          </a:p>
        </p:txBody>
      </p:sp>
    </p:spTree>
    <p:extLst>
      <p:ext uri="{BB962C8B-B14F-4D97-AF65-F5344CB8AC3E}">
        <p14:creationId xmlns:p14="http://schemas.microsoft.com/office/powerpoint/2010/main" val="4720808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rtlCol="0"/>
          <a:lstStyle>
            <a:lvl1pPr>
              <a:defRPr>
                <a:latin typeface="Euphemia" panose="020B0503040102020104" pitchFamily="34" charset="0"/>
              </a:defRPr>
            </a:lvl1pPr>
          </a:lstStyle>
          <a:p>
            <a:pPr rtl="0"/>
            <a:r>
              <a:rPr lang="fr-FR" noProof="0"/>
              <a:t>Modifiez le style du titre</a:t>
            </a:r>
          </a:p>
        </p:txBody>
      </p:sp>
      <p:sp>
        <p:nvSpPr>
          <p:cNvPr id="3" name="Espace réservé du contenu 2"/>
          <p:cNvSpPr>
            <a:spLocks noGrp="1"/>
          </p:cNvSpPr>
          <p:nvPr>
            <p:ph sz="half" idx="1" hasCustomPrompt="1"/>
          </p:nvPr>
        </p:nvSpPr>
        <p:spPr>
          <a:xfrm>
            <a:off x="1522413" y="1904999"/>
            <a:ext cx="4435565" cy="4088921"/>
          </a:xfrm>
        </p:spPr>
        <p:txBody>
          <a:bodyPr rtlCol="0">
            <a:normAutofit/>
          </a:bodyPr>
          <a:lstStyle>
            <a:lvl1pPr>
              <a:defRPr sz="2400">
                <a:latin typeface="Euphemia" panose="020B0503040102020104" pitchFamily="34" charset="0"/>
              </a:defRPr>
            </a:lvl1pPr>
            <a:lvl2pPr>
              <a:defRPr sz="2000">
                <a:latin typeface="Euphemia" panose="020B0503040102020104" pitchFamily="34" charset="0"/>
              </a:defRPr>
            </a:lvl2pPr>
            <a:lvl3pPr>
              <a:defRPr sz="1800">
                <a:latin typeface="Euphemia" panose="020B0503040102020104" pitchFamily="34" charset="0"/>
              </a:defRPr>
            </a:lvl3pPr>
            <a:lvl4pPr>
              <a:defRPr sz="1600">
                <a:latin typeface="Euphemia" panose="020B0503040102020104" pitchFamily="34" charset="0"/>
              </a:defRPr>
            </a:lvl4pPr>
            <a:lvl5pPr>
              <a:defRPr sz="1600">
                <a:latin typeface="Euphemia" panose="020B0503040102020104" pitchFamily="34" charset="0"/>
              </a:defRPr>
            </a:lvl5pPr>
            <a:lvl6pPr>
              <a:defRPr sz="1600"/>
            </a:lvl6pPr>
            <a:lvl7pPr>
              <a:defRPr sz="1600"/>
            </a:lvl7pPr>
            <a:lvl8pPr>
              <a:defRPr sz="1600"/>
            </a:lvl8pPr>
            <a:lvl9pPr>
              <a:defRPr sz="1600"/>
            </a:lvl9pPr>
          </a:lstStyle>
          <a:p>
            <a:pPr lvl="0" rtl="0"/>
            <a:r>
              <a:rPr lang="fr-FR" noProof="0"/>
              <a:t>Modifiez les styles du texte</a:t>
            </a:r>
          </a:p>
          <a:p>
            <a:pPr lvl="1" rtl="0"/>
            <a:r>
              <a:rPr lang="fr-FR" noProof="0"/>
              <a:t>Deuxième niveau</a:t>
            </a:r>
          </a:p>
          <a:p>
            <a:pPr lvl="2" rtl="0"/>
            <a:r>
              <a:rPr lang="fr-FR" noProof="0"/>
              <a:t>Troisième niveau</a:t>
            </a:r>
          </a:p>
          <a:p>
            <a:pPr lvl="3" rtl="0"/>
            <a:r>
              <a:rPr lang="fr-FR" noProof="0"/>
              <a:t>Quatrième niveau</a:t>
            </a:r>
          </a:p>
          <a:p>
            <a:pPr lvl="4" rtl="0"/>
            <a:r>
              <a:rPr lang="fr-FR" noProof="0"/>
              <a:t>Cinquième niveau</a:t>
            </a:r>
          </a:p>
        </p:txBody>
      </p:sp>
      <p:sp>
        <p:nvSpPr>
          <p:cNvPr id="4" name="Espace réservé du contenu 3"/>
          <p:cNvSpPr>
            <a:spLocks noGrp="1"/>
          </p:cNvSpPr>
          <p:nvPr>
            <p:ph sz="half" idx="2" hasCustomPrompt="1"/>
          </p:nvPr>
        </p:nvSpPr>
        <p:spPr>
          <a:xfrm>
            <a:off x="6230849" y="1904999"/>
            <a:ext cx="4435565" cy="4088921"/>
          </a:xfrm>
        </p:spPr>
        <p:txBody>
          <a:bodyPr rtlCol="0">
            <a:normAutofit/>
          </a:bodyPr>
          <a:lstStyle>
            <a:lvl1pPr>
              <a:defRPr sz="2400">
                <a:latin typeface="Euphemia" panose="020B0503040102020104" pitchFamily="34" charset="0"/>
              </a:defRPr>
            </a:lvl1pPr>
            <a:lvl2pPr>
              <a:defRPr sz="2000">
                <a:latin typeface="Euphemia" panose="020B0503040102020104" pitchFamily="34" charset="0"/>
              </a:defRPr>
            </a:lvl2pPr>
            <a:lvl3pPr>
              <a:defRPr sz="1800">
                <a:latin typeface="Euphemia" panose="020B0503040102020104" pitchFamily="34" charset="0"/>
              </a:defRPr>
            </a:lvl3pPr>
            <a:lvl4pPr>
              <a:defRPr sz="1600">
                <a:latin typeface="Euphemia" panose="020B0503040102020104" pitchFamily="34" charset="0"/>
              </a:defRPr>
            </a:lvl4pPr>
            <a:lvl5pPr>
              <a:defRPr sz="1600">
                <a:latin typeface="Euphemia" panose="020B0503040102020104" pitchFamily="34" charset="0"/>
              </a:defRPr>
            </a:lvl5pPr>
            <a:lvl6pPr>
              <a:defRPr sz="1600"/>
            </a:lvl6pPr>
            <a:lvl7pPr>
              <a:defRPr sz="1600"/>
            </a:lvl7pPr>
            <a:lvl8pPr>
              <a:defRPr sz="1600" baseline="0"/>
            </a:lvl8pPr>
            <a:lvl9pPr>
              <a:defRPr sz="1600" baseline="0"/>
            </a:lvl9pPr>
          </a:lstStyle>
          <a:p>
            <a:pPr lvl="0" rtl="0"/>
            <a:r>
              <a:rPr lang="fr-FR" noProof="0"/>
              <a:t>Modifiez les styles du texte</a:t>
            </a:r>
          </a:p>
          <a:p>
            <a:pPr lvl="1" rtl="0"/>
            <a:r>
              <a:rPr lang="fr-FR" noProof="0"/>
              <a:t>Deuxième niveau</a:t>
            </a:r>
          </a:p>
          <a:p>
            <a:pPr lvl="2" rtl="0"/>
            <a:r>
              <a:rPr lang="fr-FR" noProof="0"/>
              <a:t>Troisième niveau</a:t>
            </a:r>
          </a:p>
          <a:p>
            <a:pPr lvl="3" rtl="0"/>
            <a:r>
              <a:rPr lang="fr-FR" noProof="0"/>
              <a:t>Quatrième niveau</a:t>
            </a:r>
          </a:p>
          <a:p>
            <a:pPr lvl="4" rtl="0"/>
            <a:r>
              <a:rPr lang="fr-FR" noProof="0"/>
              <a:t>Cinquième niveau</a:t>
            </a:r>
          </a:p>
        </p:txBody>
      </p:sp>
      <p:sp>
        <p:nvSpPr>
          <p:cNvPr id="6" name="Espace réservé du pied de page 5"/>
          <p:cNvSpPr>
            <a:spLocks noGrp="1"/>
          </p:cNvSpPr>
          <p:nvPr>
            <p:ph type="ftr" sz="quarter" idx="11"/>
          </p:nvPr>
        </p:nvSpPr>
        <p:spPr/>
        <p:txBody>
          <a:bodyPr rtlCol="0"/>
          <a:lstStyle>
            <a:lvl1pPr>
              <a:defRPr>
                <a:latin typeface="Euphemia" panose="020B0503040102020104" pitchFamily="34" charset="0"/>
              </a:defRPr>
            </a:lvl1pPr>
          </a:lstStyle>
          <a:p>
            <a:r>
              <a:rPr lang="fr-FR">
                <a:solidFill>
                  <a:prstClr val="white"/>
                </a:solidFill>
              </a:rPr>
              <a:t>ACADEMIE DE BESANCON</a:t>
            </a:r>
          </a:p>
        </p:txBody>
      </p:sp>
      <p:sp>
        <p:nvSpPr>
          <p:cNvPr id="5" name="Espace réservé de la date 4"/>
          <p:cNvSpPr>
            <a:spLocks noGrp="1"/>
          </p:cNvSpPr>
          <p:nvPr>
            <p:ph type="dt" sz="half" idx="10"/>
          </p:nvPr>
        </p:nvSpPr>
        <p:spPr/>
        <p:txBody>
          <a:bodyPr rtlCol="0"/>
          <a:lstStyle>
            <a:lvl1pPr>
              <a:defRPr>
                <a:latin typeface="Euphemia" panose="020B0503040102020104" pitchFamily="34" charset="0"/>
              </a:defRPr>
            </a:lvl1pPr>
          </a:lstStyle>
          <a:p>
            <a:r>
              <a:rPr lang="fr-FR">
                <a:solidFill>
                  <a:prstClr val="white"/>
                </a:solidFill>
              </a:rPr>
              <a:t>11/04/2019</a:t>
            </a:r>
          </a:p>
        </p:txBody>
      </p:sp>
      <p:sp>
        <p:nvSpPr>
          <p:cNvPr id="7" name="Espace réservé du numéro de diapositive 6"/>
          <p:cNvSpPr>
            <a:spLocks noGrp="1"/>
          </p:cNvSpPr>
          <p:nvPr>
            <p:ph type="sldNum" sz="quarter" idx="12"/>
          </p:nvPr>
        </p:nvSpPr>
        <p:spPr/>
        <p:txBody>
          <a:bodyPr rtlCol="0"/>
          <a:lstStyle>
            <a:lvl1pPr>
              <a:defRPr>
                <a:latin typeface="Euphemia" panose="020B0503040102020104" pitchFamily="34" charset="0"/>
              </a:defRPr>
            </a:lvl1pPr>
          </a:lstStyle>
          <a:p>
            <a:fld id="{DF28FB93-0A08-4E7D-8E63-9EFA29F1E093}" type="slidenum">
              <a:rPr lang="fr-FR" smtClean="0">
                <a:solidFill>
                  <a:prstClr val="white"/>
                </a:solidFill>
              </a:rPr>
              <a:pPr/>
              <a:t>‹N°›</a:t>
            </a:fld>
            <a:endParaRPr lang="fr-FR">
              <a:solidFill>
                <a:prstClr val="white"/>
              </a:solidFill>
            </a:endParaRPr>
          </a:p>
        </p:txBody>
      </p:sp>
    </p:spTree>
    <p:extLst>
      <p:ext uri="{BB962C8B-B14F-4D97-AF65-F5344CB8AC3E}">
        <p14:creationId xmlns:p14="http://schemas.microsoft.com/office/powerpoint/2010/main" val="1372808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rtlCol="0"/>
          <a:lstStyle>
            <a:lvl1pPr>
              <a:defRPr>
                <a:latin typeface="Euphemia" panose="020B0503040102020104" pitchFamily="34" charset="0"/>
              </a:defRPr>
            </a:lvl1pPr>
          </a:lstStyle>
          <a:p>
            <a:pPr rtl="0"/>
            <a:r>
              <a:rPr lang="fr-FR" noProof="0"/>
              <a:t>Modifiez le style du titre</a:t>
            </a:r>
          </a:p>
        </p:txBody>
      </p:sp>
      <p:sp>
        <p:nvSpPr>
          <p:cNvPr id="3" name="Espace réservé du texte 2"/>
          <p:cNvSpPr>
            <a:spLocks noGrp="1"/>
          </p:cNvSpPr>
          <p:nvPr>
            <p:ph type="body" idx="1" hasCustomPrompt="1"/>
          </p:nvPr>
        </p:nvSpPr>
        <p:spPr>
          <a:xfrm>
            <a:off x="1522414" y="1828802"/>
            <a:ext cx="4419599" cy="685801"/>
          </a:xfrm>
        </p:spPr>
        <p:txBody>
          <a:bodyPr rtlCol="0" anchor="ctr">
            <a:normAutofit/>
          </a:bodyPr>
          <a:lstStyle>
            <a:lvl1pPr marL="0" indent="0">
              <a:spcBef>
                <a:spcPts val="0"/>
              </a:spcBef>
              <a:buNone/>
              <a:defRPr sz="2000" b="1">
                <a:latin typeface="Euphemia" panose="020B05030401020201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fr-FR" noProof="0"/>
              <a:t>Modifiez les styles du texte</a:t>
            </a:r>
          </a:p>
        </p:txBody>
      </p:sp>
      <p:sp>
        <p:nvSpPr>
          <p:cNvPr id="4" name="Espace réservé du contenu 3"/>
          <p:cNvSpPr>
            <a:spLocks noGrp="1"/>
          </p:cNvSpPr>
          <p:nvPr>
            <p:ph sz="half" idx="2" hasCustomPrompt="1"/>
          </p:nvPr>
        </p:nvSpPr>
        <p:spPr>
          <a:xfrm>
            <a:off x="1522414" y="2590801"/>
            <a:ext cx="4419599" cy="3429000"/>
          </a:xfrm>
        </p:spPr>
        <p:txBody>
          <a:bodyPr rtlCol="0">
            <a:normAutofit/>
          </a:bodyPr>
          <a:lstStyle>
            <a:lvl1pPr>
              <a:defRPr sz="2000">
                <a:latin typeface="Euphemia" panose="020B0503040102020104" pitchFamily="34" charset="0"/>
              </a:defRPr>
            </a:lvl1pPr>
            <a:lvl2pPr>
              <a:defRPr sz="1800">
                <a:latin typeface="Euphemia" panose="020B0503040102020104" pitchFamily="34" charset="0"/>
              </a:defRPr>
            </a:lvl2pPr>
            <a:lvl3pPr>
              <a:defRPr sz="1600">
                <a:latin typeface="Euphemia" panose="020B0503040102020104" pitchFamily="34" charset="0"/>
              </a:defRPr>
            </a:lvl3pPr>
            <a:lvl4pPr>
              <a:defRPr sz="1400">
                <a:latin typeface="Euphemia" panose="020B0503040102020104" pitchFamily="34" charset="0"/>
              </a:defRPr>
            </a:lvl4pPr>
            <a:lvl5pPr>
              <a:defRPr sz="1400">
                <a:latin typeface="Euphemia" panose="020B0503040102020104" pitchFamily="34" charset="0"/>
              </a:defRPr>
            </a:lvl5pPr>
            <a:lvl6pPr>
              <a:defRPr sz="1400"/>
            </a:lvl6pPr>
            <a:lvl7pPr>
              <a:defRPr sz="1400"/>
            </a:lvl7pPr>
            <a:lvl8pPr>
              <a:defRPr sz="1400"/>
            </a:lvl8pPr>
            <a:lvl9pPr>
              <a:defRPr sz="1400"/>
            </a:lvl9pPr>
          </a:lstStyle>
          <a:p>
            <a:pPr lvl="0" rtl="0"/>
            <a:r>
              <a:rPr lang="fr-FR" noProof="0"/>
              <a:t>Modifiez les styles du texte</a:t>
            </a:r>
          </a:p>
          <a:p>
            <a:pPr lvl="1" rtl="0"/>
            <a:r>
              <a:rPr lang="fr-FR" noProof="0"/>
              <a:t>Deuxième niveau</a:t>
            </a:r>
          </a:p>
          <a:p>
            <a:pPr lvl="2" rtl="0"/>
            <a:r>
              <a:rPr lang="fr-FR" noProof="0"/>
              <a:t>Troisième niveau</a:t>
            </a:r>
          </a:p>
          <a:p>
            <a:pPr lvl="3" rtl="0"/>
            <a:r>
              <a:rPr lang="fr-FR" noProof="0"/>
              <a:t>Quatrième niveau</a:t>
            </a:r>
          </a:p>
          <a:p>
            <a:pPr lvl="4" rtl="0"/>
            <a:r>
              <a:rPr lang="fr-FR" noProof="0"/>
              <a:t>Cinquième niveau</a:t>
            </a:r>
          </a:p>
        </p:txBody>
      </p:sp>
      <p:sp>
        <p:nvSpPr>
          <p:cNvPr id="5" name="Espace réservé du texte 4"/>
          <p:cNvSpPr>
            <a:spLocks noGrp="1"/>
          </p:cNvSpPr>
          <p:nvPr>
            <p:ph type="body" sz="quarter" idx="3" hasCustomPrompt="1"/>
          </p:nvPr>
        </p:nvSpPr>
        <p:spPr>
          <a:xfrm>
            <a:off x="6246815" y="1828802"/>
            <a:ext cx="4419599" cy="685801"/>
          </a:xfrm>
        </p:spPr>
        <p:txBody>
          <a:bodyPr rtlCol="0" anchor="ctr">
            <a:normAutofit/>
          </a:bodyPr>
          <a:lstStyle>
            <a:lvl1pPr marL="0" indent="0">
              <a:spcBef>
                <a:spcPts val="0"/>
              </a:spcBef>
              <a:buNone/>
              <a:defRPr sz="2000" b="1">
                <a:latin typeface="Euphemia" panose="020B05030401020201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fr-FR" noProof="0"/>
              <a:t>Modifiez les styles du texte</a:t>
            </a:r>
          </a:p>
        </p:txBody>
      </p:sp>
      <p:sp>
        <p:nvSpPr>
          <p:cNvPr id="6" name="Espace réservé du contenu 5"/>
          <p:cNvSpPr>
            <a:spLocks noGrp="1"/>
          </p:cNvSpPr>
          <p:nvPr>
            <p:ph sz="quarter" idx="4" hasCustomPrompt="1"/>
          </p:nvPr>
        </p:nvSpPr>
        <p:spPr>
          <a:xfrm>
            <a:off x="6246815" y="2590801"/>
            <a:ext cx="4419599" cy="3429000"/>
          </a:xfrm>
        </p:spPr>
        <p:txBody>
          <a:bodyPr rtlCol="0">
            <a:normAutofit/>
          </a:bodyPr>
          <a:lstStyle>
            <a:lvl1pPr>
              <a:defRPr sz="2000">
                <a:latin typeface="Euphemia" panose="020B0503040102020104" pitchFamily="34" charset="0"/>
              </a:defRPr>
            </a:lvl1pPr>
            <a:lvl2pPr>
              <a:defRPr sz="1800">
                <a:latin typeface="Euphemia" panose="020B0503040102020104" pitchFamily="34" charset="0"/>
              </a:defRPr>
            </a:lvl2pPr>
            <a:lvl3pPr>
              <a:defRPr sz="1600">
                <a:latin typeface="Euphemia" panose="020B0503040102020104" pitchFamily="34" charset="0"/>
              </a:defRPr>
            </a:lvl3pPr>
            <a:lvl4pPr>
              <a:defRPr sz="1400">
                <a:latin typeface="Euphemia" panose="020B0503040102020104" pitchFamily="34" charset="0"/>
              </a:defRPr>
            </a:lvl4pPr>
            <a:lvl5pPr>
              <a:defRPr sz="1400">
                <a:latin typeface="Euphemia" panose="020B0503040102020104" pitchFamily="34" charset="0"/>
              </a:defRPr>
            </a:lvl5pPr>
            <a:lvl6pPr>
              <a:defRPr sz="1400"/>
            </a:lvl6pPr>
            <a:lvl7pPr>
              <a:defRPr sz="1400"/>
            </a:lvl7pPr>
            <a:lvl8pPr>
              <a:defRPr sz="1400"/>
            </a:lvl8pPr>
            <a:lvl9pPr>
              <a:defRPr sz="1400"/>
            </a:lvl9pPr>
          </a:lstStyle>
          <a:p>
            <a:pPr lvl="0" rtl="0"/>
            <a:r>
              <a:rPr lang="fr-FR" noProof="0"/>
              <a:t>Modifiez les styles du texte</a:t>
            </a:r>
          </a:p>
          <a:p>
            <a:pPr lvl="1" rtl="0"/>
            <a:r>
              <a:rPr lang="fr-FR" noProof="0"/>
              <a:t>Deuxième niveau</a:t>
            </a:r>
          </a:p>
          <a:p>
            <a:pPr lvl="2" rtl="0"/>
            <a:r>
              <a:rPr lang="fr-FR" noProof="0"/>
              <a:t>Troisième niveau</a:t>
            </a:r>
          </a:p>
          <a:p>
            <a:pPr lvl="3" rtl="0"/>
            <a:r>
              <a:rPr lang="fr-FR" noProof="0"/>
              <a:t>Quatrième niveau</a:t>
            </a:r>
          </a:p>
          <a:p>
            <a:pPr lvl="4" rtl="0"/>
            <a:r>
              <a:rPr lang="fr-FR" noProof="0"/>
              <a:t>Cinquième niveau</a:t>
            </a:r>
          </a:p>
        </p:txBody>
      </p:sp>
      <p:sp>
        <p:nvSpPr>
          <p:cNvPr id="8" name="Espace réservé du pied de page 7"/>
          <p:cNvSpPr>
            <a:spLocks noGrp="1"/>
          </p:cNvSpPr>
          <p:nvPr>
            <p:ph type="ftr" sz="quarter" idx="11"/>
          </p:nvPr>
        </p:nvSpPr>
        <p:spPr/>
        <p:txBody>
          <a:bodyPr rtlCol="0"/>
          <a:lstStyle>
            <a:lvl1pPr>
              <a:defRPr>
                <a:latin typeface="Euphemia" panose="020B0503040102020104" pitchFamily="34" charset="0"/>
              </a:defRPr>
            </a:lvl1pPr>
          </a:lstStyle>
          <a:p>
            <a:r>
              <a:rPr lang="fr-FR">
                <a:solidFill>
                  <a:prstClr val="white"/>
                </a:solidFill>
              </a:rPr>
              <a:t>ACADEMIE DE BESANCON</a:t>
            </a:r>
          </a:p>
        </p:txBody>
      </p:sp>
      <p:sp>
        <p:nvSpPr>
          <p:cNvPr id="7" name="Espace réservé de la date 6"/>
          <p:cNvSpPr>
            <a:spLocks noGrp="1"/>
          </p:cNvSpPr>
          <p:nvPr>
            <p:ph type="dt" sz="half" idx="10"/>
          </p:nvPr>
        </p:nvSpPr>
        <p:spPr/>
        <p:txBody>
          <a:bodyPr rtlCol="0"/>
          <a:lstStyle>
            <a:lvl1pPr>
              <a:defRPr>
                <a:latin typeface="Euphemia" panose="020B0503040102020104" pitchFamily="34" charset="0"/>
              </a:defRPr>
            </a:lvl1pPr>
          </a:lstStyle>
          <a:p>
            <a:r>
              <a:rPr lang="fr-FR">
                <a:solidFill>
                  <a:prstClr val="white"/>
                </a:solidFill>
              </a:rPr>
              <a:t>11/04/2019</a:t>
            </a:r>
          </a:p>
        </p:txBody>
      </p:sp>
      <p:sp>
        <p:nvSpPr>
          <p:cNvPr id="9" name="Espace réservé du numéro de diapositive 8"/>
          <p:cNvSpPr>
            <a:spLocks noGrp="1"/>
          </p:cNvSpPr>
          <p:nvPr>
            <p:ph type="sldNum" sz="quarter" idx="12"/>
          </p:nvPr>
        </p:nvSpPr>
        <p:spPr/>
        <p:txBody>
          <a:bodyPr rtlCol="0"/>
          <a:lstStyle>
            <a:lvl1pPr>
              <a:defRPr>
                <a:latin typeface="Euphemia" panose="020B0503040102020104" pitchFamily="34" charset="0"/>
              </a:defRPr>
            </a:lvl1pPr>
          </a:lstStyle>
          <a:p>
            <a:fld id="{DF28FB93-0A08-4E7D-8E63-9EFA29F1E093}" type="slidenum">
              <a:rPr lang="fr-FR" smtClean="0">
                <a:solidFill>
                  <a:prstClr val="white"/>
                </a:solidFill>
              </a:rPr>
              <a:pPr/>
              <a:t>‹N°›</a:t>
            </a:fld>
            <a:endParaRPr lang="fr-FR">
              <a:solidFill>
                <a:prstClr val="white"/>
              </a:solidFill>
            </a:endParaRPr>
          </a:p>
        </p:txBody>
      </p:sp>
    </p:spTree>
    <p:extLst>
      <p:ext uri="{BB962C8B-B14F-4D97-AF65-F5344CB8AC3E}">
        <p14:creationId xmlns:p14="http://schemas.microsoft.com/office/powerpoint/2010/main" val="17206923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re uniquement">
    <p:spTree>
      <p:nvGrpSpPr>
        <p:cNvPr id="1" name=""/>
        <p:cNvGrpSpPr/>
        <p:nvPr/>
      </p:nvGrpSpPr>
      <p:grpSpPr>
        <a:xfrm>
          <a:off x="0" y="0"/>
          <a:ext cx="0" cy="0"/>
          <a:chOff x="0" y="0"/>
          <a:chExt cx="0" cy="0"/>
        </a:xfrm>
      </p:grpSpPr>
      <p:sp>
        <p:nvSpPr>
          <p:cNvPr id="2" name="Titre 1"/>
          <p:cNvSpPr>
            <a:spLocks noGrp="1"/>
          </p:cNvSpPr>
          <p:nvPr>
            <p:ph type="title"/>
          </p:nvPr>
        </p:nvSpPr>
        <p:spPr/>
        <p:txBody>
          <a:bodyPr rtlCol="0"/>
          <a:lstStyle>
            <a:lvl1pPr>
              <a:defRPr>
                <a:latin typeface="Euphemia" panose="020B0503040102020104" pitchFamily="34" charset="0"/>
              </a:defRPr>
            </a:lvl1pPr>
          </a:lstStyle>
          <a:p>
            <a:pPr rtl="0"/>
            <a:r>
              <a:rPr lang="fr-FR" noProof="0"/>
              <a:t>Modifiez le style du titre</a:t>
            </a:r>
          </a:p>
        </p:txBody>
      </p:sp>
      <p:sp>
        <p:nvSpPr>
          <p:cNvPr id="4" name="Espace réservé du pied de page 3"/>
          <p:cNvSpPr>
            <a:spLocks noGrp="1"/>
          </p:cNvSpPr>
          <p:nvPr>
            <p:ph type="ftr" sz="quarter" idx="11"/>
          </p:nvPr>
        </p:nvSpPr>
        <p:spPr/>
        <p:txBody>
          <a:bodyPr rtlCol="0"/>
          <a:lstStyle>
            <a:lvl1pPr>
              <a:defRPr>
                <a:latin typeface="Euphemia" panose="020B0503040102020104" pitchFamily="34" charset="0"/>
              </a:defRPr>
            </a:lvl1pPr>
          </a:lstStyle>
          <a:p>
            <a:r>
              <a:rPr lang="fr-FR">
                <a:solidFill>
                  <a:prstClr val="white"/>
                </a:solidFill>
              </a:rPr>
              <a:t>ACADEMIE DE BESANCON</a:t>
            </a:r>
          </a:p>
        </p:txBody>
      </p:sp>
      <p:sp>
        <p:nvSpPr>
          <p:cNvPr id="3" name="Espace réservé de la date 2"/>
          <p:cNvSpPr>
            <a:spLocks noGrp="1"/>
          </p:cNvSpPr>
          <p:nvPr>
            <p:ph type="dt" sz="half" idx="10"/>
          </p:nvPr>
        </p:nvSpPr>
        <p:spPr/>
        <p:txBody>
          <a:bodyPr rtlCol="0"/>
          <a:lstStyle>
            <a:lvl1pPr>
              <a:defRPr>
                <a:latin typeface="Euphemia" panose="020B0503040102020104" pitchFamily="34" charset="0"/>
              </a:defRPr>
            </a:lvl1pPr>
          </a:lstStyle>
          <a:p>
            <a:r>
              <a:rPr lang="fr-FR">
                <a:solidFill>
                  <a:prstClr val="white"/>
                </a:solidFill>
              </a:rPr>
              <a:t>11/04/2019</a:t>
            </a:r>
          </a:p>
        </p:txBody>
      </p:sp>
      <p:sp>
        <p:nvSpPr>
          <p:cNvPr id="5" name="Espace réservé du numéro de diapositive 4"/>
          <p:cNvSpPr>
            <a:spLocks noGrp="1"/>
          </p:cNvSpPr>
          <p:nvPr>
            <p:ph type="sldNum" sz="quarter" idx="12"/>
          </p:nvPr>
        </p:nvSpPr>
        <p:spPr/>
        <p:txBody>
          <a:bodyPr rtlCol="0"/>
          <a:lstStyle>
            <a:lvl1pPr>
              <a:defRPr>
                <a:latin typeface="Euphemia" panose="020B0503040102020104" pitchFamily="34" charset="0"/>
              </a:defRPr>
            </a:lvl1pPr>
          </a:lstStyle>
          <a:p>
            <a:fld id="{DF28FB93-0A08-4E7D-8E63-9EFA29F1E093}" type="slidenum">
              <a:rPr lang="fr-FR" smtClean="0">
                <a:solidFill>
                  <a:prstClr val="white"/>
                </a:solidFill>
              </a:rPr>
              <a:pPr/>
              <a:t>‹N°›</a:t>
            </a:fld>
            <a:endParaRPr lang="fr-FR">
              <a:solidFill>
                <a:prstClr val="white"/>
              </a:solidFill>
            </a:endParaRPr>
          </a:p>
        </p:txBody>
      </p:sp>
    </p:spTree>
    <p:extLst>
      <p:ext uri="{BB962C8B-B14F-4D97-AF65-F5344CB8AC3E}">
        <p14:creationId xmlns:p14="http://schemas.microsoft.com/office/powerpoint/2010/main" val="12646204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grpSp>
        <p:nvGrpSpPr>
          <p:cNvPr id="6" name="graphique du bas"/>
          <p:cNvGrpSpPr/>
          <p:nvPr userDrawn="1"/>
        </p:nvGrpSpPr>
        <p:grpSpPr>
          <a:xfrm>
            <a:off x="1" y="6309360"/>
            <a:ext cx="12190231" cy="548640"/>
            <a:chOff x="0" y="6309360"/>
            <a:chExt cx="12190231" cy="548640"/>
          </a:xfrm>
        </p:grpSpPr>
        <p:sp>
          <p:nvSpPr>
            <p:cNvPr id="7" name="Rectangle 6"/>
            <p:cNvSpPr/>
            <p:nvPr/>
          </p:nvSpPr>
          <p:spPr>
            <a:xfrm>
              <a:off x="0" y="6400800"/>
              <a:ext cx="12188825" cy="457200"/>
            </a:xfrm>
            <a:prstGeom prst="rect">
              <a:avLst/>
            </a:prstGeom>
            <a:solidFill>
              <a:schemeClr val="tx1"/>
            </a:solidFill>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fr-FR" sz="1800">
                <a:solidFill>
                  <a:prstClr val="white"/>
                </a:solidFill>
              </a:endParaRPr>
            </a:p>
          </p:txBody>
        </p:sp>
        <p:sp>
          <p:nvSpPr>
            <p:cNvPr id="8" name="Rectangle 7"/>
            <p:cNvSpPr/>
            <p:nvPr/>
          </p:nvSpPr>
          <p:spPr>
            <a:xfrm>
              <a:off x="1279" y="6309360"/>
              <a:ext cx="12188952" cy="9721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800">
                <a:solidFill>
                  <a:prstClr val="white"/>
                </a:solidFill>
              </a:endParaRPr>
            </a:p>
          </p:txBody>
        </p:sp>
        <p:sp>
          <p:nvSpPr>
            <p:cNvPr id="9" name="Rectangle 8"/>
            <p:cNvSpPr/>
            <p:nvPr/>
          </p:nvSpPr>
          <p:spPr>
            <a:xfrm>
              <a:off x="1279" y="6379143"/>
              <a:ext cx="12188952" cy="274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800">
                <a:solidFill>
                  <a:prstClr val="white"/>
                </a:solidFill>
              </a:endParaRPr>
            </a:p>
          </p:txBody>
        </p:sp>
      </p:grpSp>
      <p:sp>
        <p:nvSpPr>
          <p:cNvPr id="3" name="Espace réservé du pied de page 2"/>
          <p:cNvSpPr>
            <a:spLocks noGrp="1"/>
          </p:cNvSpPr>
          <p:nvPr>
            <p:ph type="ftr" sz="quarter" idx="11"/>
          </p:nvPr>
        </p:nvSpPr>
        <p:spPr/>
        <p:txBody>
          <a:bodyPr rtlCol="0"/>
          <a:lstStyle>
            <a:lvl1pPr>
              <a:defRPr>
                <a:latin typeface="Euphemia" panose="020B0503040102020104" pitchFamily="34" charset="0"/>
              </a:defRPr>
            </a:lvl1pPr>
          </a:lstStyle>
          <a:p>
            <a:r>
              <a:rPr lang="fr-FR">
                <a:solidFill>
                  <a:prstClr val="white"/>
                </a:solidFill>
              </a:rPr>
              <a:t>ACADEMIE DE BESANCON</a:t>
            </a:r>
          </a:p>
        </p:txBody>
      </p:sp>
      <p:sp>
        <p:nvSpPr>
          <p:cNvPr id="2" name="Espace réservé de la date 1"/>
          <p:cNvSpPr>
            <a:spLocks noGrp="1"/>
          </p:cNvSpPr>
          <p:nvPr>
            <p:ph type="dt" sz="half" idx="10"/>
          </p:nvPr>
        </p:nvSpPr>
        <p:spPr/>
        <p:txBody>
          <a:bodyPr rtlCol="0"/>
          <a:lstStyle>
            <a:lvl1pPr>
              <a:defRPr>
                <a:latin typeface="Euphemia" panose="020B0503040102020104" pitchFamily="34" charset="0"/>
              </a:defRPr>
            </a:lvl1pPr>
          </a:lstStyle>
          <a:p>
            <a:r>
              <a:rPr lang="fr-FR">
                <a:solidFill>
                  <a:prstClr val="white"/>
                </a:solidFill>
              </a:rPr>
              <a:t>11/04/2019</a:t>
            </a:r>
          </a:p>
        </p:txBody>
      </p:sp>
      <p:sp>
        <p:nvSpPr>
          <p:cNvPr id="4" name="Espace réservé du numéro de diapositive 3"/>
          <p:cNvSpPr>
            <a:spLocks noGrp="1"/>
          </p:cNvSpPr>
          <p:nvPr>
            <p:ph type="sldNum" sz="quarter" idx="12"/>
          </p:nvPr>
        </p:nvSpPr>
        <p:spPr/>
        <p:txBody>
          <a:bodyPr rtlCol="0"/>
          <a:lstStyle>
            <a:lvl1pPr>
              <a:defRPr>
                <a:latin typeface="Euphemia" panose="020B0503040102020104" pitchFamily="34" charset="0"/>
              </a:defRPr>
            </a:lvl1pPr>
          </a:lstStyle>
          <a:p>
            <a:fld id="{DF28FB93-0A08-4E7D-8E63-9EFA29F1E093}" type="slidenum">
              <a:rPr lang="fr-FR" smtClean="0">
                <a:solidFill>
                  <a:prstClr val="white"/>
                </a:solidFill>
              </a:rPr>
              <a:pPr/>
              <a:t>‹N°›</a:t>
            </a:fld>
            <a:endParaRPr lang="fr-FR">
              <a:solidFill>
                <a:prstClr val="white"/>
              </a:solidFill>
            </a:endParaRPr>
          </a:p>
        </p:txBody>
      </p:sp>
    </p:spTree>
    <p:extLst>
      <p:ext uri="{BB962C8B-B14F-4D97-AF65-F5344CB8AC3E}">
        <p14:creationId xmlns:p14="http://schemas.microsoft.com/office/powerpoint/2010/main" val="5247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8" name="cadre" descr="Bordure"/>
          <p:cNvSpPr/>
          <p:nvPr/>
        </p:nvSpPr>
        <p:spPr>
          <a:xfrm>
            <a:off x="1217610" y="1019175"/>
            <a:ext cx="6126480" cy="4572000"/>
          </a:xfrm>
          <a:prstGeom prst="rect">
            <a:avLst/>
          </a:prstGeom>
          <a:noFill/>
          <a:ln w="101600">
            <a:solidFill>
              <a:schemeClr val="accent1"/>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800">
              <a:solidFill>
                <a:prstClr val="white"/>
              </a:solidFill>
            </a:endParaRPr>
          </a:p>
        </p:txBody>
      </p:sp>
      <p:sp>
        <p:nvSpPr>
          <p:cNvPr id="2" name="Titre 1"/>
          <p:cNvSpPr>
            <a:spLocks noGrp="1"/>
          </p:cNvSpPr>
          <p:nvPr>
            <p:ph type="title"/>
          </p:nvPr>
        </p:nvSpPr>
        <p:spPr>
          <a:xfrm>
            <a:off x="7923215" y="1371600"/>
            <a:ext cx="3124200" cy="2057400"/>
          </a:xfrm>
        </p:spPr>
        <p:txBody>
          <a:bodyPr rtlCol="0" anchor="b">
            <a:normAutofit/>
          </a:bodyPr>
          <a:lstStyle>
            <a:lvl1pPr algn="l">
              <a:defRPr sz="3200" b="1">
                <a:latin typeface="Euphemia" panose="020B0503040102020104" pitchFamily="34" charset="0"/>
              </a:defRPr>
            </a:lvl1pPr>
          </a:lstStyle>
          <a:p>
            <a:pPr rtl="0"/>
            <a:r>
              <a:rPr lang="fr-FR" noProof="0"/>
              <a:t>Modifiez le style du titre</a:t>
            </a:r>
          </a:p>
        </p:txBody>
      </p:sp>
      <p:sp>
        <p:nvSpPr>
          <p:cNvPr id="3" name="Espace réservé du contenu 2"/>
          <p:cNvSpPr>
            <a:spLocks noGrp="1"/>
          </p:cNvSpPr>
          <p:nvPr>
            <p:ph idx="1" hasCustomPrompt="1"/>
          </p:nvPr>
        </p:nvSpPr>
        <p:spPr>
          <a:xfrm>
            <a:off x="1491930" y="1293495"/>
            <a:ext cx="5577840" cy="4023360"/>
          </a:xfrm>
        </p:spPr>
        <p:txBody>
          <a:bodyPr rtlCol="0">
            <a:normAutofit/>
          </a:bodyPr>
          <a:lstStyle>
            <a:lvl1pPr>
              <a:defRPr sz="2000">
                <a:latin typeface="Euphemia" panose="020B0503040102020104" pitchFamily="34" charset="0"/>
              </a:defRPr>
            </a:lvl1pPr>
            <a:lvl2pPr>
              <a:defRPr sz="1800">
                <a:latin typeface="Euphemia" panose="020B0503040102020104" pitchFamily="34" charset="0"/>
              </a:defRPr>
            </a:lvl2pPr>
            <a:lvl3pPr>
              <a:defRPr sz="1600">
                <a:latin typeface="Euphemia" panose="020B0503040102020104" pitchFamily="34" charset="0"/>
              </a:defRPr>
            </a:lvl3pPr>
            <a:lvl4pPr>
              <a:defRPr sz="1400">
                <a:latin typeface="Euphemia" panose="020B0503040102020104" pitchFamily="34" charset="0"/>
              </a:defRPr>
            </a:lvl4pPr>
            <a:lvl5pPr>
              <a:defRPr sz="1400">
                <a:latin typeface="Euphemia" panose="020B0503040102020104" pitchFamily="34" charset="0"/>
              </a:defRPr>
            </a:lvl5pPr>
            <a:lvl6pPr>
              <a:defRPr sz="1400"/>
            </a:lvl6pPr>
            <a:lvl7pPr>
              <a:defRPr sz="1400"/>
            </a:lvl7pPr>
            <a:lvl8pPr>
              <a:defRPr sz="1400"/>
            </a:lvl8pPr>
            <a:lvl9pPr>
              <a:defRPr sz="1400"/>
            </a:lvl9pPr>
          </a:lstStyle>
          <a:p>
            <a:pPr lvl="0" rtl="0"/>
            <a:r>
              <a:rPr lang="fr-FR" noProof="0"/>
              <a:t>Modifiez les styles du texte</a:t>
            </a:r>
          </a:p>
          <a:p>
            <a:pPr lvl="1" rtl="0"/>
            <a:r>
              <a:rPr lang="fr-FR" noProof="0"/>
              <a:t>Deuxième niveau</a:t>
            </a:r>
          </a:p>
          <a:p>
            <a:pPr lvl="2" rtl="0"/>
            <a:r>
              <a:rPr lang="fr-FR" noProof="0"/>
              <a:t>Troisième niveau</a:t>
            </a:r>
          </a:p>
          <a:p>
            <a:pPr lvl="3" rtl="0"/>
            <a:r>
              <a:rPr lang="fr-FR" noProof="0"/>
              <a:t>Quatrième niveau</a:t>
            </a:r>
          </a:p>
          <a:p>
            <a:pPr lvl="4" rtl="0"/>
            <a:r>
              <a:rPr lang="fr-FR" noProof="0"/>
              <a:t>Cinquième niveau</a:t>
            </a:r>
          </a:p>
        </p:txBody>
      </p:sp>
      <p:sp>
        <p:nvSpPr>
          <p:cNvPr id="4" name="Espace réservé du texte 3"/>
          <p:cNvSpPr>
            <a:spLocks noGrp="1"/>
          </p:cNvSpPr>
          <p:nvPr>
            <p:ph type="body" sz="half" idx="2" hasCustomPrompt="1"/>
          </p:nvPr>
        </p:nvSpPr>
        <p:spPr>
          <a:xfrm>
            <a:off x="7923215" y="3536831"/>
            <a:ext cx="3124200" cy="1797169"/>
          </a:xfrm>
        </p:spPr>
        <p:txBody>
          <a:bodyPr rtlCol="0">
            <a:normAutofit/>
          </a:bodyPr>
          <a:lstStyle>
            <a:lvl1pPr marL="0" indent="0">
              <a:spcBef>
                <a:spcPts val="800"/>
              </a:spcBef>
              <a:buNone/>
              <a:defRPr sz="1600">
                <a:latin typeface="Euphemia" panose="020B05030401020201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fr-FR" noProof="0"/>
              <a:t>Modifiez les styles du texte</a:t>
            </a:r>
          </a:p>
        </p:txBody>
      </p:sp>
      <p:sp>
        <p:nvSpPr>
          <p:cNvPr id="6" name="Espace réservé du pied de page 5"/>
          <p:cNvSpPr>
            <a:spLocks noGrp="1"/>
          </p:cNvSpPr>
          <p:nvPr>
            <p:ph type="ftr" sz="quarter" idx="11"/>
          </p:nvPr>
        </p:nvSpPr>
        <p:spPr/>
        <p:txBody>
          <a:bodyPr rtlCol="0"/>
          <a:lstStyle>
            <a:lvl1pPr>
              <a:defRPr>
                <a:latin typeface="Euphemia" panose="020B0503040102020104" pitchFamily="34" charset="0"/>
              </a:defRPr>
            </a:lvl1pPr>
          </a:lstStyle>
          <a:p>
            <a:r>
              <a:rPr lang="fr-FR">
                <a:solidFill>
                  <a:prstClr val="white"/>
                </a:solidFill>
              </a:rPr>
              <a:t>ACADEMIE DE BESANCON</a:t>
            </a:r>
          </a:p>
        </p:txBody>
      </p:sp>
      <p:sp>
        <p:nvSpPr>
          <p:cNvPr id="5" name="Espace réservé de la date 4"/>
          <p:cNvSpPr>
            <a:spLocks noGrp="1"/>
          </p:cNvSpPr>
          <p:nvPr>
            <p:ph type="dt" sz="half" idx="10"/>
          </p:nvPr>
        </p:nvSpPr>
        <p:spPr/>
        <p:txBody>
          <a:bodyPr rtlCol="0"/>
          <a:lstStyle>
            <a:lvl1pPr>
              <a:defRPr>
                <a:latin typeface="Euphemia" panose="020B0503040102020104" pitchFamily="34" charset="0"/>
              </a:defRPr>
            </a:lvl1pPr>
          </a:lstStyle>
          <a:p>
            <a:r>
              <a:rPr lang="fr-FR">
                <a:solidFill>
                  <a:prstClr val="white"/>
                </a:solidFill>
              </a:rPr>
              <a:t>11/04/2019</a:t>
            </a:r>
          </a:p>
        </p:txBody>
      </p:sp>
      <p:sp>
        <p:nvSpPr>
          <p:cNvPr id="7" name="Espace réservé du numéro de diapositive 6"/>
          <p:cNvSpPr>
            <a:spLocks noGrp="1"/>
          </p:cNvSpPr>
          <p:nvPr>
            <p:ph type="sldNum" sz="quarter" idx="12"/>
          </p:nvPr>
        </p:nvSpPr>
        <p:spPr/>
        <p:txBody>
          <a:bodyPr rtlCol="0"/>
          <a:lstStyle>
            <a:lvl1pPr>
              <a:defRPr>
                <a:latin typeface="Euphemia" panose="020B0503040102020104" pitchFamily="34" charset="0"/>
              </a:defRPr>
            </a:lvl1pPr>
          </a:lstStyle>
          <a:p>
            <a:fld id="{DF28FB93-0A08-4E7D-8E63-9EFA29F1E093}" type="slidenum">
              <a:rPr lang="fr-FR" smtClean="0">
                <a:solidFill>
                  <a:prstClr val="white"/>
                </a:solidFill>
              </a:rPr>
              <a:pPr/>
              <a:t>‹N°›</a:t>
            </a:fld>
            <a:endParaRPr lang="fr-FR">
              <a:solidFill>
                <a:prstClr val="white"/>
              </a:solidFill>
            </a:endParaRPr>
          </a:p>
        </p:txBody>
      </p:sp>
    </p:spTree>
    <p:extLst>
      <p:ext uri="{BB962C8B-B14F-4D97-AF65-F5344CB8AC3E}">
        <p14:creationId xmlns:p14="http://schemas.microsoft.com/office/powerpoint/2010/main" val="963191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rtlCol="0">
            <a:normAutofit/>
          </a:bodyPr>
          <a:lstStyle>
            <a:lvl1pPr algn="l">
              <a:defRPr sz="3200">
                <a:latin typeface="Euphemia" panose="020B0503040102020104" pitchFamily="34" charset="0"/>
              </a:defRPr>
            </a:lvl1pPr>
          </a:lstStyle>
          <a:p>
            <a:pPr rtl="0"/>
            <a:r>
              <a:rPr lang="fr-FR" noProof="0"/>
              <a:t>Modifiez le style du titre</a:t>
            </a:r>
          </a:p>
        </p:txBody>
      </p:sp>
      <p:sp>
        <p:nvSpPr>
          <p:cNvPr id="3" name="Espace réservé du contenu 2"/>
          <p:cNvSpPr>
            <a:spLocks noGrp="1"/>
          </p:cNvSpPr>
          <p:nvPr>
            <p:ph idx="1" hasCustomPrompt="1"/>
          </p:nvPr>
        </p:nvSpPr>
        <p:spPr/>
        <p:txBody>
          <a:bodyPr rtlCol="0"/>
          <a:lstStyle>
            <a:lvl1pPr>
              <a:defRPr>
                <a:latin typeface="Euphemia" panose="020B0503040102020104" pitchFamily="34" charset="0"/>
              </a:defRPr>
            </a:lvl1pPr>
            <a:lvl2pPr>
              <a:defRPr>
                <a:latin typeface="Euphemia" panose="020B0503040102020104" pitchFamily="34" charset="0"/>
              </a:defRPr>
            </a:lvl2pPr>
            <a:lvl3pPr>
              <a:defRPr>
                <a:latin typeface="Euphemia" panose="020B0503040102020104" pitchFamily="34" charset="0"/>
              </a:defRPr>
            </a:lvl3pPr>
            <a:lvl4pPr>
              <a:defRPr>
                <a:latin typeface="Euphemia" panose="020B0503040102020104" pitchFamily="34" charset="0"/>
              </a:defRPr>
            </a:lvl4pPr>
            <a:lvl5pPr>
              <a:defRPr>
                <a:latin typeface="Euphemia" panose="020B0503040102020104" pitchFamily="34" charset="0"/>
              </a:defRPr>
            </a:lvl5pPr>
          </a:lstStyle>
          <a:p>
            <a:pPr lvl="0" rtl="0"/>
            <a:r>
              <a:rPr lang="fr-FR" noProof="0"/>
              <a:t>Modifiez les styles du texte</a:t>
            </a:r>
          </a:p>
          <a:p>
            <a:pPr lvl="1" rtl="0"/>
            <a:r>
              <a:rPr lang="fr-FR" noProof="0"/>
              <a:t>Deuxième niveau</a:t>
            </a:r>
          </a:p>
          <a:p>
            <a:pPr lvl="2" rtl="0"/>
            <a:r>
              <a:rPr lang="fr-FR" noProof="0"/>
              <a:t>Troisième niveau</a:t>
            </a:r>
          </a:p>
          <a:p>
            <a:pPr lvl="3" rtl="0"/>
            <a:r>
              <a:rPr lang="fr-FR" noProof="0"/>
              <a:t>Quatrième niveau</a:t>
            </a:r>
          </a:p>
          <a:p>
            <a:pPr lvl="4" rtl="0"/>
            <a:r>
              <a:rPr lang="fr-FR" noProof="0"/>
              <a:t>Cinquième niveau</a:t>
            </a:r>
          </a:p>
        </p:txBody>
      </p:sp>
      <p:sp>
        <p:nvSpPr>
          <p:cNvPr id="5" name="Espace réservé du pied de page 4"/>
          <p:cNvSpPr>
            <a:spLocks noGrp="1"/>
          </p:cNvSpPr>
          <p:nvPr>
            <p:ph type="ftr" sz="quarter" idx="11"/>
          </p:nvPr>
        </p:nvSpPr>
        <p:spPr/>
        <p:txBody>
          <a:bodyPr rtlCol="0"/>
          <a:lstStyle>
            <a:lvl1pPr>
              <a:defRPr>
                <a:latin typeface="Euphemia" panose="020B0503040102020104" pitchFamily="34" charset="0"/>
              </a:defRPr>
            </a:lvl1pPr>
          </a:lstStyle>
          <a:p>
            <a:r>
              <a:rPr lang="fr-FR" noProof="0" dirty="0"/>
              <a:t>CELINE GRANDCLEMENT</a:t>
            </a:r>
          </a:p>
        </p:txBody>
      </p:sp>
      <p:sp>
        <p:nvSpPr>
          <p:cNvPr id="4" name="Espace réservé de la date 3"/>
          <p:cNvSpPr>
            <a:spLocks noGrp="1"/>
          </p:cNvSpPr>
          <p:nvPr>
            <p:ph type="dt" sz="half" idx="10"/>
          </p:nvPr>
        </p:nvSpPr>
        <p:spPr/>
        <p:txBody>
          <a:bodyPr rtlCol="0"/>
          <a:lstStyle>
            <a:lvl1pPr>
              <a:defRPr>
                <a:latin typeface="Euphemia" panose="020B0503040102020104" pitchFamily="34" charset="0"/>
              </a:defRPr>
            </a:lvl1pPr>
          </a:lstStyle>
          <a:p>
            <a:r>
              <a:rPr lang="fr-FR" noProof="0" dirty="0"/>
              <a:t>13/02/2019</a:t>
            </a:r>
          </a:p>
        </p:txBody>
      </p:sp>
      <p:sp>
        <p:nvSpPr>
          <p:cNvPr id="6" name="Espace réservé du numéro de diapositive 5"/>
          <p:cNvSpPr>
            <a:spLocks noGrp="1"/>
          </p:cNvSpPr>
          <p:nvPr>
            <p:ph type="sldNum" sz="quarter" idx="12"/>
          </p:nvPr>
        </p:nvSpPr>
        <p:spPr/>
        <p:txBody>
          <a:bodyPr rtlCol="0"/>
          <a:lstStyle>
            <a:lvl1pPr>
              <a:defRPr>
                <a:latin typeface="Euphemia" panose="020B0503040102020104" pitchFamily="34" charset="0"/>
              </a:defRPr>
            </a:lvl1pPr>
          </a:lstStyle>
          <a:p>
            <a:fld id="{DF28FB93-0A08-4E7D-8E63-9EFA29F1E093}" type="slidenum">
              <a:rPr lang="fr-FR" noProof="0" smtClean="0"/>
              <a:pPr/>
              <a:t>‹N°›</a:t>
            </a:fld>
            <a:endParaRPr lang="fr-FR" noProof="0"/>
          </a:p>
        </p:txBody>
      </p:sp>
    </p:spTree>
    <p:extLst>
      <p:ext uri="{BB962C8B-B14F-4D97-AF65-F5344CB8AC3E}">
        <p14:creationId xmlns:p14="http://schemas.microsoft.com/office/powerpoint/2010/main" val="5064757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8" name="cadre" descr="Bordure"/>
          <p:cNvSpPr/>
          <p:nvPr/>
        </p:nvSpPr>
        <p:spPr>
          <a:xfrm>
            <a:off x="1217610" y="1019175"/>
            <a:ext cx="6126480" cy="4572000"/>
          </a:xfrm>
          <a:prstGeom prst="rect">
            <a:avLst/>
          </a:prstGeom>
          <a:noFill/>
          <a:ln w="101600">
            <a:solidFill>
              <a:schemeClr val="accent1"/>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800">
              <a:solidFill>
                <a:prstClr val="white"/>
              </a:solidFill>
            </a:endParaRPr>
          </a:p>
        </p:txBody>
      </p:sp>
      <p:sp>
        <p:nvSpPr>
          <p:cNvPr id="2" name="Titre 1"/>
          <p:cNvSpPr>
            <a:spLocks noGrp="1"/>
          </p:cNvSpPr>
          <p:nvPr>
            <p:ph type="title"/>
          </p:nvPr>
        </p:nvSpPr>
        <p:spPr>
          <a:xfrm>
            <a:off x="7923215" y="1371600"/>
            <a:ext cx="3124200" cy="2057400"/>
          </a:xfrm>
        </p:spPr>
        <p:txBody>
          <a:bodyPr rtlCol="0" anchor="b">
            <a:normAutofit/>
          </a:bodyPr>
          <a:lstStyle>
            <a:lvl1pPr algn="l">
              <a:defRPr sz="3200" b="0">
                <a:latin typeface="Euphemia" panose="020B0503040102020104" pitchFamily="34" charset="0"/>
              </a:defRPr>
            </a:lvl1pPr>
          </a:lstStyle>
          <a:p>
            <a:pPr rtl="0"/>
            <a:r>
              <a:rPr lang="fr-FR" noProof="0"/>
              <a:t>Modifiez le style du titre</a:t>
            </a:r>
          </a:p>
        </p:txBody>
      </p:sp>
      <p:sp>
        <p:nvSpPr>
          <p:cNvPr id="3" name="Espace réservé d’image 2" descr="Espace réservé vide pour ajouter une image. Cliquez sur l’espace réservé et sélectionnez l’image à ajouter"/>
          <p:cNvSpPr>
            <a:spLocks noGrp="1"/>
          </p:cNvSpPr>
          <p:nvPr>
            <p:ph type="pic" idx="1" hasCustomPrompt="1"/>
          </p:nvPr>
        </p:nvSpPr>
        <p:spPr>
          <a:xfrm>
            <a:off x="1400491" y="1202055"/>
            <a:ext cx="5760719" cy="4206240"/>
          </a:xfrm>
          <a:solidFill>
            <a:schemeClr val="bg1">
              <a:lumMod val="95000"/>
            </a:schemeClr>
          </a:solidFill>
        </p:spPr>
        <p:txBody>
          <a:bodyPr tIns="914400" rtlCol="0">
            <a:normAutofit/>
          </a:bodyPr>
          <a:lstStyle>
            <a:lvl1pPr marL="0" indent="0" algn="ctr">
              <a:spcBef>
                <a:spcPts val="0"/>
              </a:spcBef>
              <a:buNone/>
              <a:defRPr sz="2400">
                <a:latin typeface="Euphemia" panose="020B05030401020201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rtl="0"/>
            <a:r>
              <a:rPr lang="fr-FR" noProof="0"/>
              <a:t>Cliquez sur l’icône pour ajouter une image</a:t>
            </a:r>
          </a:p>
        </p:txBody>
      </p:sp>
      <p:sp>
        <p:nvSpPr>
          <p:cNvPr id="4" name="Espace réservé du texte 3"/>
          <p:cNvSpPr>
            <a:spLocks noGrp="1"/>
          </p:cNvSpPr>
          <p:nvPr>
            <p:ph type="body" sz="half" idx="2" hasCustomPrompt="1"/>
          </p:nvPr>
        </p:nvSpPr>
        <p:spPr>
          <a:xfrm>
            <a:off x="7923215" y="3536831"/>
            <a:ext cx="3124200" cy="1797171"/>
          </a:xfrm>
        </p:spPr>
        <p:txBody>
          <a:bodyPr rtlCol="0">
            <a:normAutofit/>
          </a:bodyPr>
          <a:lstStyle>
            <a:lvl1pPr marL="0" indent="0">
              <a:spcBef>
                <a:spcPts val="800"/>
              </a:spcBef>
              <a:buNone/>
              <a:defRPr sz="1600">
                <a:latin typeface="Euphemia" panose="020B05030401020201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fr-FR" noProof="0"/>
              <a:t>Modifiez les styles du texte</a:t>
            </a:r>
          </a:p>
        </p:txBody>
      </p:sp>
      <p:sp>
        <p:nvSpPr>
          <p:cNvPr id="6" name="Espace réservé du pied de page 5"/>
          <p:cNvSpPr>
            <a:spLocks noGrp="1"/>
          </p:cNvSpPr>
          <p:nvPr>
            <p:ph type="ftr" sz="quarter" idx="11"/>
          </p:nvPr>
        </p:nvSpPr>
        <p:spPr/>
        <p:txBody>
          <a:bodyPr rtlCol="0"/>
          <a:lstStyle>
            <a:lvl1pPr>
              <a:defRPr>
                <a:latin typeface="Euphemia" panose="020B0503040102020104" pitchFamily="34" charset="0"/>
              </a:defRPr>
            </a:lvl1pPr>
          </a:lstStyle>
          <a:p>
            <a:r>
              <a:rPr lang="fr-FR">
                <a:solidFill>
                  <a:prstClr val="white"/>
                </a:solidFill>
              </a:rPr>
              <a:t>ACADEMIE DE BESANCON</a:t>
            </a:r>
          </a:p>
        </p:txBody>
      </p:sp>
      <p:sp>
        <p:nvSpPr>
          <p:cNvPr id="5" name="Espace réservé de la date 4"/>
          <p:cNvSpPr>
            <a:spLocks noGrp="1"/>
          </p:cNvSpPr>
          <p:nvPr>
            <p:ph type="dt" sz="half" idx="10"/>
          </p:nvPr>
        </p:nvSpPr>
        <p:spPr/>
        <p:txBody>
          <a:bodyPr rtlCol="0"/>
          <a:lstStyle>
            <a:lvl1pPr>
              <a:defRPr>
                <a:latin typeface="Euphemia" panose="020B0503040102020104" pitchFamily="34" charset="0"/>
              </a:defRPr>
            </a:lvl1pPr>
          </a:lstStyle>
          <a:p>
            <a:r>
              <a:rPr lang="fr-FR">
                <a:solidFill>
                  <a:prstClr val="white"/>
                </a:solidFill>
              </a:rPr>
              <a:t>11/04/2019</a:t>
            </a:r>
          </a:p>
        </p:txBody>
      </p:sp>
      <p:sp>
        <p:nvSpPr>
          <p:cNvPr id="7" name="Espace réservé du numéro de diapositive 6"/>
          <p:cNvSpPr>
            <a:spLocks noGrp="1"/>
          </p:cNvSpPr>
          <p:nvPr>
            <p:ph type="sldNum" sz="quarter" idx="12"/>
          </p:nvPr>
        </p:nvSpPr>
        <p:spPr/>
        <p:txBody>
          <a:bodyPr rtlCol="0"/>
          <a:lstStyle>
            <a:lvl1pPr>
              <a:defRPr>
                <a:latin typeface="Euphemia" panose="020B0503040102020104" pitchFamily="34" charset="0"/>
              </a:defRPr>
            </a:lvl1pPr>
          </a:lstStyle>
          <a:p>
            <a:fld id="{DF28FB93-0A08-4E7D-8E63-9EFA29F1E093}" type="slidenum">
              <a:rPr lang="fr-FR" smtClean="0">
                <a:solidFill>
                  <a:prstClr val="white"/>
                </a:solidFill>
              </a:rPr>
              <a:pPr/>
              <a:t>‹N°›</a:t>
            </a:fld>
            <a:endParaRPr lang="fr-FR">
              <a:solidFill>
                <a:prstClr val="white"/>
              </a:solidFill>
            </a:endParaRPr>
          </a:p>
        </p:txBody>
      </p:sp>
    </p:spTree>
    <p:extLst>
      <p:ext uri="{BB962C8B-B14F-4D97-AF65-F5344CB8AC3E}">
        <p14:creationId xmlns:p14="http://schemas.microsoft.com/office/powerpoint/2010/main" val="24742540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rtlCol="0"/>
          <a:lstStyle>
            <a:lvl1pPr>
              <a:defRPr>
                <a:latin typeface="Euphemia" panose="020B0503040102020104" pitchFamily="34" charset="0"/>
              </a:defRPr>
            </a:lvl1pPr>
          </a:lstStyle>
          <a:p>
            <a:pPr rtl="0"/>
            <a:r>
              <a:rPr lang="fr-FR" noProof="0"/>
              <a:t>Modifiez le style du titre</a:t>
            </a:r>
          </a:p>
        </p:txBody>
      </p:sp>
      <p:sp>
        <p:nvSpPr>
          <p:cNvPr id="3" name="Espace réservé du texte vertical 2"/>
          <p:cNvSpPr>
            <a:spLocks noGrp="1"/>
          </p:cNvSpPr>
          <p:nvPr>
            <p:ph type="body" orient="vert" idx="1" hasCustomPrompt="1"/>
          </p:nvPr>
        </p:nvSpPr>
        <p:spPr/>
        <p:txBody>
          <a:bodyPr vert="eaVert" rtlCol="0"/>
          <a:lstStyle>
            <a:lvl1pPr>
              <a:defRPr>
                <a:latin typeface="Euphemia" panose="020B0503040102020104" pitchFamily="34" charset="0"/>
              </a:defRPr>
            </a:lvl1pPr>
            <a:lvl2pPr>
              <a:defRPr>
                <a:latin typeface="Euphemia" panose="020B0503040102020104" pitchFamily="34" charset="0"/>
              </a:defRPr>
            </a:lvl2pPr>
            <a:lvl3pPr>
              <a:defRPr>
                <a:latin typeface="Euphemia" panose="020B0503040102020104" pitchFamily="34" charset="0"/>
              </a:defRPr>
            </a:lvl3pPr>
            <a:lvl4pPr>
              <a:defRPr>
                <a:latin typeface="Euphemia" panose="020B0503040102020104" pitchFamily="34" charset="0"/>
              </a:defRPr>
            </a:lvl4pPr>
            <a:lvl5pPr>
              <a:defRPr>
                <a:latin typeface="Euphemia" panose="020B0503040102020104" pitchFamily="34" charset="0"/>
              </a:defRPr>
            </a:lvl5pPr>
            <a:lvl6pPr>
              <a:defRPr/>
            </a:lvl6pPr>
            <a:lvl7pPr>
              <a:defRPr/>
            </a:lvl7pPr>
            <a:lvl8pPr>
              <a:defRPr/>
            </a:lvl8pPr>
            <a:lvl9pPr>
              <a:defRPr/>
            </a:lvl9pPr>
          </a:lstStyle>
          <a:p>
            <a:pPr lvl="0" rtl="0"/>
            <a:r>
              <a:rPr lang="fr-FR" noProof="0"/>
              <a:t>Modifiez les styles du texte</a:t>
            </a:r>
          </a:p>
          <a:p>
            <a:pPr lvl="1" rtl="0"/>
            <a:r>
              <a:rPr lang="fr-FR" noProof="0"/>
              <a:t>Deuxième niveau</a:t>
            </a:r>
          </a:p>
          <a:p>
            <a:pPr lvl="2" rtl="0"/>
            <a:r>
              <a:rPr lang="fr-FR" noProof="0"/>
              <a:t>Troisième niveau</a:t>
            </a:r>
          </a:p>
          <a:p>
            <a:pPr lvl="3" rtl="0"/>
            <a:r>
              <a:rPr lang="fr-FR" noProof="0"/>
              <a:t>Quatrième niveau</a:t>
            </a:r>
          </a:p>
          <a:p>
            <a:pPr lvl="4" rtl="0"/>
            <a:r>
              <a:rPr lang="fr-FR" noProof="0"/>
              <a:t>Cinquième niveau</a:t>
            </a:r>
          </a:p>
        </p:txBody>
      </p:sp>
      <p:sp>
        <p:nvSpPr>
          <p:cNvPr id="5" name="Espace réservé du pied de page 4"/>
          <p:cNvSpPr>
            <a:spLocks noGrp="1"/>
          </p:cNvSpPr>
          <p:nvPr>
            <p:ph type="ftr" sz="quarter" idx="11"/>
          </p:nvPr>
        </p:nvSpPr>
        <p:spPr/>
        <p:txBody>
          <a:bodyPr rtlCol="0"/>
          <a:lstStyle>
            <a:lvl1pPr>
              <a:defRPr>
                <a:latin typeface="Euphemia" panose="020B0503040102020104" pitchFamily="34" charset="0"/>
              </a:defRPr>
            </a:lvl1pPr>
          </a:lstStyle>
          <a:p>
            <a:r>
              <a:rPr lang="fr-FR">
                <a:solidFill>
                  <a:prstClr val="white"/>
                </a:solidFill>
              </a:rPr>
              <a:t>ACADEMIE DE BESANCON</a:t>
            </a:r>
          </a:p>
        </p:txBody>
      </p:sp>
      <p:sp>
        <p:nvSpPr>
          <p:cNvPr id="4" name="Espace réservé de la date 3"/>
          <p:cNvSpPr>
            <a:spLocks noGrp="1"/>
          </p:cNvSpPr>
          <p:nvPr>
            <p:ph type="dt" sz="half" idx="10"/>
          </p:nvPr>
        </p:nvSpPr>
        <p:spPr/>
        <p:txBody>
          <a:bodyPr rtlCol="0"/>
          <a:lstStyle>
            <a:lvl1pPr>
              <a:defRPr>
                <a:latin typeface="Euphemia" panose="020B0503040102020104" pitchFamily="34" charset="0"/>
              </a:defRPr>
            </a:lvl1pPr>
          </a:lstStyle>
          <a:p>
            <a:r>
              <a:rPr lang="fr-FR">
                <a:solidFill>
                  <a:prstClr val="white"/>
                </a:solidFill>
              </a:rPr>
              <a:t>11/04/2019</a:t>
            </a:r>
          </a:p>
        </p:txBody>
      </p:sp>
      <p:sp>
        <p:nvSpPr>
          <p:cNvPr id="6" name="Espace réservé du numéro de diapositive 5"/>
          <p:cNvSpPr>
            <a:spLocks noGrp="1"/>
          </p:cNvSpPr>
          <p:nvPr>
            <p:ph type="sldNum" sz="quarter" idx="12"/>
          </p:nvPr>
        </p:nvSpPr>
        <p:spPr/>
        <p:txBody>
          <a:bodyPr rtlCol="0"/>
          <a:lstStyle>
            <a:lvl1pPr>
              <a:defRPr>
                <a:latin typeface="Euphemia" panose="020B0503040102020104" pitchFamily="34" charset="0"/>
              </a:defRPr>
            </a:lvl1pPr>
          </a:lstStyle>
          <a:p>
            <a:fld id="{DF28FB93-0A08-4E7D-8E63-9EFA29F1E093}" type="slidenum">
              <a:rPr lang="fr-FR" smtClean="0">
                <a:solidFill>
                  <a:prstClr val="white"/>
                </a:solidFill>
              </a:rPr>
              <a:pPr/>
              <a:t>‹N°›</a:t>
            </a:fld>
            <a:endParaRPr lang="fr-FR">
              <a:solidFill>
                <a:prstClr val="white"/>
              </a:solidFill>
            </a:endParaRPr>
          </a:p>
        </p:txBody>
      </p:sp>
    </p:spTree>
    <p:extLst>
      <p:ext uri="{BB962C8B-B14F-4D97-AF65-F5344CB8AC3E}">
        <p14:creationId xmlns:p14="http://schemas.microsoft.com/office/powerpoint/2010/main" val="1962745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9494508" y="609600"/>
            <a:ext cx="1143001" cy="5410200"/>
          </a:xfrm>
        </p:spPr>
        <p:txBody>
          <a:bodyPr vert="eaVert" rtlCol="0"/>
          <a:lstStyle>
            <a:lvl1pPr>
              <a:defRPr>
                <a:latin typeface="Euphemia" panose="020B0503040102020104" pitchFamily="34" charset="0"/>
              </a:defRPr>
            </a:lvl1pPr>
          </a:lstStyle>
          <a:p>
            <a:pPr rtl="0"/>
            <a:r>
              <a:rPr lang="fr-FR" noProof="0"/>
              <a:t>Modifiez le style du titre</a:t>
            </a:r>
          </a:p>
        </p:txBody>
      </p:sp>
      <p:sp>
        <p:nvSpPr>
          <p:cNvPr id="3" name="Espace réservé du texte vertical 2"/>
          <p:cNvSpPr>
            <a:spLocks noGrp="1"/>
          </p:cNvSpPr>
          <p:nvPr>
            <p:ph type="body" orient="vert" idx="1" hasCustomPrompt="1"/>
          </p:nvPr>
        </p:nvSpPr>
        <p:spPr>
          <a:xfrm>
            <a:off x="1522413" y="609600"/>
            <a:ext cx="7696198" cy="5410200"/>
          </a:xfrm>
        </p:spPr>
        <p:txBody>
          <a:bodyPr vert="eaVert" rtlCol="0"/>
          <a:lstStyle>
            <a:lvl1pPr>
              <a:defRPr>
                <a:latin typeface="Euphemia" panose="020B0503040102020104" pitchFamily="34" charset="0"/>
              </a:defRPr>
            </a:lvl1pPr>
            <a:lvl2pPr>
              <a:defRPr>
                <a:latin typeface="Euphemia" panose="020B0503040102020104" pitchFamily="34" charset="0"/>
              </a:defRPr>
            </a:lvl2pPr>
            <a:lvl3pPr>
              <a:defRPr>
                <a:latin typeface="Euphemia" panose="020B0503040102020104" pitchFamily="34" charset="0"/>
              </a:defRPr>
            </a:lvl3pPr>
            <a:lvl4pPr>
              <a:defRPr>
                <a:latin typeface="Euphemia" panose="020B0503040102020104" pitchFamily="34" charset="0"/>
              </a:defRPr>
            </a:lvl4pPr>
            <a:lvl5pPr>
              <a:defRPr>
                <a:latin typeface="Euphemia" panose="020B0503040102020104" pitchFamily="34" charset="0"/>
              </a:defRPr>
            </a:lvl5pPr>
            <a:lvl6pPr>
              <a:defRPr/>
            </a:lvl6pPr>
            <a:lvl7pPr>
              <a:defRPr/>
            </a:lvl7pPr>
            <a:lvl8pPr>
              <a:defRPr/>
            </a:lvl8pPr>
            <a:lvl9pPr>
              <a:defRPr/>
            </a:lvl9pPr>
          </a:lstStyle>
          <a:p>
            <a:pPr lvl="0" rtl="0"/>
            <a:r>
              <a:rPr lang="fr-FR" noProof="0"/>
              <a:t>Modifiez les styles du texte</a:t>
            </a:r>
          </a:p>
          <a:p>
            <a:pPr lvl="1" rtl="0"/>
            <a:r>
              <a:rPr lang="fr-FR" noProof="0"/>
              <a:t>Deuxième niveau</a:t>
            </a:r>
          </a:p>
          <a:p>
            <a:pPr lvl="2" rtl="0"/>
            <a:r>
              <a:rPr lang="fr-FR" noProof="0"/>
              <a:t>Troisième niveau</a:t>
            </a:r>
          </a:p>
          <a:p>
            <a:pPr lvl="3" rtl="0"/>
            <a:r>
              <a:rPr lang="fr-FR" noProof="0"/>
              <a:t>Quatrième niveau</a:t>
            </a:r>
          </a:p>
          <a:p>
            <a:pPr lvl="4" rtl="0"/>
            <a:r>
              <a:rPr lang="fr-FR" noProof="0"/>
              <a:t>Cinquième niveau</a:t>
            </a:r>
          </a:p>
        </p:txBody>
      </p:sp>
      <p:sp>
        <p:nvSpPr>
          <p:cNvPr id="5" name="Espace réservé du pied de page 4"/>
          <p:cNvSpPr>
            <a:spLocks noGrp="1"/>
          </p:cNvSpPr>
          <p:nvPr>
            <p:ph type="ftr" sz="quarter" idx="11"/>
          </p:nvPr>
        </p:nvSpPr>
        <p:spPr/>
        <p:txBody>
          <a:bodyPr rtlCol="0"/>
          <a:lstStyle>
            <a:lvl1pPr>
              <a:defRPr>
                <a:latin typeface="Euphemia" panose="020B0503040102020104" pitchFamily="34" charset="0"/>
              </a:defRPr>
            </a:lvl1pPr>
          </a:lstStyle>
          <a:p>
            <a:r>
              <a:rPr lang="fr-FR">
                <a:solidFill>
                  <a:prstClr val="white"/>
                </a:solidFill>
              </a:rPr>
              <a:t>ACADEMIE DE BESANCON</a:t>
            </a:r>
          </a:p>
        </p:txBody>
      </p:sp>
      <p:sp>
        <p:nvSpPr>
          <p:cNvPr id="4" name="Espace réservé de la date 3"/>
          <p:cNvSpPr>
            <a:spLocks noGrp="1"/>
          </p:cNvSpPr>
          <p:nvPr>
            <p:ph type="dt" sz="half" idx="10"/>
          </p:nvPr>
        </p:nvSpPr>
        <p:spPr/>
        <p:txBody>
          <a:bodyPr rtlCol="0"/>
          <a:lstStyle>
            <a:lvl1pPr>
              <a:defRPr>
                <a:latin typeface="Euphemia" panose="020B0503040102020104" pitchFamily="34" charset="0"/>
              </a:defRPr>
            </a:lvl1pPr>
          </a:lstStyle>
          <a:p>
            <a:r>
              <a:rPr lang="fr-FR">
                <a:solidFill>
                  <a:prstClr val="white"/>
                </a:solidFill>
              </a:rPr>
              <a:t>11/04/2019</a:t>
            </a:r>
          </a:p>
        </p:txBody>
      </p:sp>
      <p:sp>
        <p:nvSpPr>
          <p:cNvPr id="6" name="Espace réservé du numéro de diapositive 5"/>
          <p:cNvSpPr>
            <a:spLocks noGrp="1"/>
          </p:cNvSpPr>
          <p:nvPr>
            <p:ph type="sldNum" sz="quarter" idx="12"/>
          </p:nvPr>
        </p:nvSpPr>
        <p:spPr/>
        <p:txBody>
          <a:bodyPr rtlCol="0"/>
          <a:lstStyle>
            <a:lvl1pPr>
              <a:defRPr>
                <a:latin typeface="Euphemia" panose="020B0503040102020104" pitchFamily="34" charset="0"/>
              </a:defRPr>
            </a:lvl1pPr>
          </a:lstStyle>
          <a:p>
            <a:fld id="{DF28FB93-0A08-4E7D-8E63-9EFA29F1E093}" type="slidenum">
              <a:rPr lang="fr-FR" smtClean="0">
                <a:solidFill>
                  <a:prstClr val="white"/>
                </a:solidFill>
              </a:rPr>
              <a:pPr/>
              <a:t>‹N°›</a:t>
            </a:fld>
            <a:endParaRPr lang="fr-FR">
              <a:solidFill>
                <a:prstClr val="white"/>
              </a:solidFill>
            </a:endParaRPr>
          </a:p>
        </p:txBody>
      </p:sp>
    </p:spTree>
    <p:extLst>
      <p:ext uri="{BB962C8B-B14F-4D97-AF65-F5344CB8AC3E}">
        <p14:creationId xmlns:p14="http://schemas.microsoft.com/office/powerpoint/2010/main" val="34885597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têt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1522413" y="1905000"/>
            <a:ext cx="9144000" cy="2667000"/>
          </a:xfrm>
        </p:spPr>
        <p:txBody>
          <a:bodyPr rtlCol="0" anchor="b">
            <a:normAutofit/>
          </a:bodyPr>
          <a:lstStyle>
            <a:lvl1pPr algn="l">
              <a:defRPr sz="5400" b="0" cap="none" baseline="0">
                <a:latin typeface="Euphemia" panose="020B0503040102020104" pitchFamily="34" charset="0"/>
              </a:defRPr>
            </a:lvl1pPr>
          </a:lstStyle>
          <a:p>
            <a:pPr rtl="0"/>
            <a:r>
              <a:rPr lang="fr-FR" noProof="0"/>
              <a:t>Modifiez le style du titre</a:t>
            </a:r>
          </a:p>
        </p:txBody>
      </p:sp>
      <p:sp>
        <p:nvSpPr>
          <p:cNvPr id="3" name="Espace réservé du texte 2"/>
          <p:cNvSpPr>
            <a:spLocks noGrp="1"/>
          </p:cNvSpPr>
          <p:nvPr>
            <p:ph type="body" idx="1" hasCustomPrompt="1"/>
          </p:nvPr>
        </p:nvSpPr>
        <p:spPr>
          <a:xfrm>
            <a:off x="1522413" y="4876800"/>
            <a:ext cx="8229598" cy="1143000"/>
          </a:xfrm>
        </p:spPr>
        <p:txBody>
          <a:bodyPr rtlCol="0" anchor="t">
            <a:normAutofit/>
          </a:bodyPr>
          <a:lstStyle>
            <a:lvl1pPr marL="0" indent="0">
              <a:spcBef>
                <a:spcPts val="0"/>
              </a:spcBef>
              <a:buNone/>
              <a:defRPr sz="2400">
                <a:solidFill>
                  <a:schemeClr val="tx1"/>
                </a:solidFill>
                <a:latin typeface="Euphemia" panose="020B05030401020201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rtl="0"/>
            <a:r>
              <a:rPr lang="fr-FR" noProof="0"/>
              <a:t>Modifiez les styles du texte</a:t>
            </a:r>
          </a:p>
        </p:txBody>
      </p:sp>
      <p:sp>
        <p:nvSpPr>
          <p:cNvPr id="5" name="Espace réservé du pied de page 4"/>
          <p:cNvSpPr>
            <a:spLocks noGrp="1"/>
          </p:cNvSpPr>
          <p:nvPr>
            <p:ph type="ftr" sz="quarter" idx="11"/>
          </p:nvPr>
        </p:nvSpPr>
        <p:spPr bwMode="black"/>
        <p:txBody>
          <a:bodyPr rtlCol="0"/>
          <a:lstStyle>
            <a:lvl1pPr>
              <a:defRPr>
                <a:solidFill>
                  <a:schemeClr val="tx1"/>
                </a:solidFill>
                <a:latin typeface="Euphemia" panose="020B0503040102020104" pitchFamily="34" charset="0"/>
              </a:defRPr>
            </a:lvl1pPr>
          </a:lstStyle>
          <a:p>
            <a:r>
              <a:rPr lang="fr-FR" noProof="0"/>
              <a:t>CELINE GRANDCLEMENT</a:t>
            </a:r>
          </a:p>
        </p:txBody>
      </p:sp>
      <p:sp>
        <p:nvSpPr>
          <p:cNvPr id="4" name="Espace réservé de la date 3"/>
          <p:cNvSpPr>
            <a:spLocks noGrp="1"/>
          </p:cNvSpPr>
          <p:nvPr>
            <p:ph type="dt" sz="half" idx="10"/>
          </p:nvPr>
        </p:nvSpPr>
        <p:spPr bwMode="black"/>
        <p:txBody>
          <a:bodyPr rtlCol="0"/>
          <a:lstStyle>
            <a:lvl1pPr>
              <a:defRPr>
                <a:solidFill>
                  <a:schemeClr val="tx1"/>
                </a:solidFill>
                <a:latin typeface="Euphemia" panose="020B0503040102020104" pitchFamily="34" charset="0"/>
              </a:defRPr>
            </a:lvl1pPr>
          </a:lstStyle>
          <a:p>
            <a:r>
              <a:rPr lang="fr-FR" noProof="0"/>
              <a:t>13/02/2019</a:t>
            </a:r>
          </a:p>
        </p:txBody>
      </p:sp>
      <p:sp>
        <p:nvSpPr>
          <p:cNvPr id="6" name="Espace réservé du numéro de diapositive 5"/>
          <p:cNvSpPr>
            <a:spLocks noGrp="1"/>
          </p:cNvSpPr>
          <p:nvPr>
            <p:ph type="sldNum" sz="quarter" idx="12"/>
          </p:nvPr>
        </p:nvSpPr>
        <p:spPr bwMode="black"/>
        <p:txBody>
          <a:bodyPr rtlCol="0"/>
          <a:lstStyle>
            <a:lvl1pPr>
              <a:defRPr>
                <a:solidFill>
                  <a:schemeClr val="tx1"/>
                </a:solidFill>
                <a:latin typeface="Euphemia" panose="020B0503040102020104" pitchFamily="34" charset="0"/>
              </a:defRPr>
            </a:lvl1pPr>
          </a:lstStyle>
          <a:p>
            <a:fld id="{DF28FB93-0A08-4E7D-8E63-9EFA29F1E093}" type="slidenum">
              <a:rPr lang="fr-FR" noProof="0" smtClean="0"/>
              <a:pPr/>
              <a:t>‹N°›</a:t>
            </a:fld>
            <a:endParaRPr lang="fr-FR" noProof="0"/>
          </a:p>
        </p:txBody>
      </p:sp>
    </p:spTree>
    <p:extLst>
      <p:ext uri="{BB962C8B-B14F-4D97-AF65-F5344CB8AC3E}">
        <p14:creationId xmlns:p14="http://schemas.microsoft.com/office/powerpoint/2010/main" val="5587292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rtlCol="0"/>
          <a:lstStyle>
            <a:lvl1pPr>
              <a:defRPr>
                <a:latin typeface="Euphemia" panose="020B0503040102020104" pitchFamily="34" charset="0"/>
              </a:defRPr>
            </a:lvl1pPr>
          </a:lstStyle>
          <a:p>
            <a:pPr rtl="0"/>
            <a:r>
              <a:rPr lang="fr-FR" noProof="0"/>
              <a:t>Modifiez le style du titre</a:t>
            </a:r>
          </a:p>
        </p:txBody>
      </p:sp>
      <p:sp>
        <p:nvSpPr>
          <p:cNvPr id="3" name="Espace réservé du contenu 2"/>
          <p:cNvSpPr>
            <a:spLocks noGrp="1"/>
          </p:cNvSpPr>
          <p:nvPr>
            <p:ph sz="half" idx="1" hasCustomPrompt="1"/>
          </p:nvPr>
        </p:nvSpPr>
        <p:spPr>
          <a:xfrm>
            <a:off x="1522413" y="1904999"/>
            <a:ext cx="4435564" cy="4088921"/>
          </a:xfrm>
        </p:spPr>
        <p:txBody>
          <a:bodyPr rtlCol="0">
            <a:normAutofit/>
          </a:bodyPr>
          <a:lstStyle>
            <a:lvl1pPr>
              <a:defRPr sz="2400">
                <a:latin typeface="Euphemia" panose="020B0503040102020104" pitchFamily="34" charset="0"/>
              </a:defRPr>
            </a:lvl1pPr>
            <a:lvl2pPr>
              <a:defRPr sz="2000">
                <a:latin typeface="Euphemia" panose="020B0503040102020104" pitchFamily="34" charset="0"/>
              </a:defRPr>
            </a:lvl2pPr>
            <a:lvl3pPr>
              <a:defRPr sz="1800">
                <a:latin typeface="Euphemia" panose="020B0503040102020104" pitchFamily="34" charset="0"/>
              </a:defRPr>
            </a:lvl3pPr>
            <a:lvl4pPr>
              <a:defRPr sz="1600">
                <a:latin typeface="Euphemia" panose="020B0503040102020104" pitchFamily="34" charset="0"/>
              </a:defRPr>
            </a:lvl4pPr>
            <a:lvl5pPr>
              <a:defRPr sz="1600">
                <a:latin typeface="Euphemia" panose="020B0503040102020104" pitchFamily="34" charset="0"/>
              </a:defRPr>
            </a:lvl5pPr>
            <a:lvl6pPr>
              <a:defRPr sz="1600"/>
            </a:lvl6pPr>
            <a:lvl7pPr>
              <a:defRPr sz="1600"/>
            </a:lvl7pPr>
            <a:lvl8pPr>
              <a:defRPr sz="1600"/>
            </a:lvl8pPr>
            <a:lvl9pPr>
              <a:defRPr sz="1600"/>
            </a:lvl9pPr>
          </a:lstStyle>
          <a:p>
            <a:pPr lvl="0" rtl="0"/>
            <a:r>
              <a:rPr lang="fr-FR" noProof="0"/>
              <a:t>Modifiez les styles du texte</a:t>
            </a:r>
          </a:p>
          <a:p>
            <a:pPr lvl="1" rtl="0"/>
            <a:r>
              <a:rPr lang="fr-FR" noProof="0"/>
              <a:t>Deuxième niveau</a:t>
            </a:r>
          </a:p>
          <a:p>
            <a:pPr lvl="2" rtl="0"/>
            <a:r>
              <a:rPr lang="fr-FR" noProof="0"/>
              <a:t>Troisième niveau</a:t>
            </a:r>
          </a:p>
          <a:p>
            <a:pPr lvl="3" rtl="0"/>
            <a:r>
              <a:rPr lang="fr-FR" noProof="0"/>
              <a:t>Quatrième niveau</a:t>
            </a:r>
          </a:p>
          <a:p>
            <a:pPr lvl="4" rtl="0"/>
            <a:r>
              <a:rPr lang="fr-FR" noProof="0"/>
              <a:t>Cinquième niveau</a:t>
            </a:r>
          </a:p>
        </p:txBody>
      </p:sp>
      <p:sp>
        <p:nvSpPr>
          <p:cNvPr id="4" name="Espace réservé du contenu 3"/>
          <p:cNvSpPr>
            <a:spLocks noGrp="1"/>
          </p:cNvSpPr>
          <p:nvPr>
            <p:ph sz="half" idx="2" hasCustomPrompt="1"/>
          </p:nvPr>
        </p:nvSpPr>
        <p:spPr>
          <a:xfrm>
            <a:off x="6230849" y="1904999"/>
            <a:ext cx="4435564" cy="4088921"/>
          </a:xfrm>
        </p:spPr>
        <p:txBody>
          <a:bodyPr rtlCol="0">
            <a:normAutofit/>
          </a:bodyPr>
          <a:lstStyle>
            <a:lvl1pPr>
              <a:defRPr sz="2400">
                <a:latin typeface="Euphemia" panose="020B0503040102020104" pitchFamily="34" charset="0"/>
              </a:defRPr>
            </a:lvl1pPr>
            <a:lvl2pPr>
              <a:defRPr sz="2000">
                <a:latin typeface="Euphemia" panose="020B0503040102020104" pitchFamily="34" charset="0"/>
              </a:defRPr>
            </a:lvl2pPr>
            <a:lvl3pPr>
              <a:defRPr sz="1800">
                <a:latin typeface="Euphemia" panose="020B0503040102020104" pitchFamily="34" charset="0"/>
              </a:defRPr>
            </a:lvl3pPr>
            <a:lvl4pPr>
              <a:defRPr sz="1600">
                <a:latin typeface="Euphemia" panose="020B0503040102020104" pitchFamily="34" charset="0"/>
              </a:defRPr>
            </a:lvl4pPr>
            <a:lvl5pPr>
              <a:defRPr sz="1600">
                <a:latin typeface="Euphemia" panose="020B0503040102020104" pitchFamily="34" charset="0"/>
              </a:defRPr>
            </a:lvl5pPr>
            <a:lvl6pPr>
              <a:defRPr sz="1600"/>
            </a:lvl6pPr>
            <a:lvl7pPr>
              <a:defRPr sz="1600"/>
            </a:lvl7pPr>
            <a:lvl8pPr>
              <a:defRPr sz="1600" baseline="0"/>
            </a:lvl8pPr>
            <a:lvl9pPr>
              <a:defRPr sz="1600" baseline="0"/>
            </a:lvl9pPr>
          </a:lstStyle>
          <a:p>
            <a:pPr lvl="0" rtl="0"/>
            <a:r>
              <a:rPr lang="fr-FR" noProof="0"/>
              <a:t>Modifiez les styles du texte</a:t>
            </a:r>
          </a:p>
          <a:p>
            <a:pPr lvl="1" rtl="0"/>
            <a:r>
              <a:rPr lang="fr-FR" noProof="0"/>
              <a:t>Deuxième niveau</a:t>
            </a:r>
          </a:p>
          <a:p>
            <a:pPr lvl="2" rtl="0"/>
            <a:r>
              <a:rPr lang="fr-FR" noProof="0"/>
              <a:t>Troisième niveau</a:t>
            </a:r>
          </a:p>
          <a:p>
            <a:pPr lvl="3" rtl="0"/>
            <a:r>
              <a:rPr lang="fr-FR" noProof="0"/>
              <a:t>Quatrième niveau</a:t>
            </a:r>
          </a:p>
          <a:p>
            <a:pPr lvl="4" rtl="0"/>
            <a:r>
              <a:rPr lang="fr-FR" noProof="0"/>
              <a:t>Cinquième niveau</a:t>
            </a:r>
          </a:p>
        </p:txBody>
      </p:sp>
      <p:sp>
        <p:nvSpPr>
          <p:cNvPr id="6" name="Espace réservé du pied de page 5"/>
          <p:cNvSpPr>
            <a:spLocks noGrp="1"/>
          </p:cNvSpPr>
          <p:nvPr>
            <p:ph type="ftr" sz="quarter" idx="11"/>
          </p:nvPr>
        </p:nvSpPr>
        <p:spPr/>
        <p:txBody>
          <a:bodyPr rtlCol="0"/>
          <a:lstStyle>
            <a:lvl1pPr>
              <a:defRPr>
                <a:latin typeface="Euphemia" panose="020B0503040102020104" pitchFamily="34" charset="0"/>
              </a:defRPr>
            </a:lvl1pPr>
          </a:lstStyle>
          <a:p>
            <a:r>
              <a:rPr lang="fr-FR" noProof="0"/>
              <a:t>CELINE GRANDCLEMENT</a:t>
            </a:r>
          </a:p>
        </p:txBody>
      </p:sp>
      <p:sp>
        <p:nvSpPr>
          <p:cNvPr id="5" name="Espace réservé de la date 4"/>
          <p:cNvSpPr>
            <a:spLocks noGrp="1"/>
          </p:cNvSpPr>
          <p:nvPr>
            <p:ph type="dt" sz="half" idx="10"/>
          </p:nvPr>
        </p:nvSpPr>
        <p:spPr/>
        <p:txBody>
          <a:bodyPr rtlCol="0"/>
          <a:lstStyle>
            <a:lvl1pPr>
              <a:defRPr>
                <a:latin typeface="Euphemia" panose="020B0503040102020104" pitchFamily="34" charset="0"/>
              </a:defRPr>
            </a:lvl1pPr>
          </a:lstStyle>
          <a:p>
            <a:r>
              <a:rPr lang="fr-FR" noProof="0"/>
              <a:t>13/02/2019</a:t>
            </a:r>
          </a:p>
        </p:txBody>
      </p:sp>
      <p:sp>
        <p:nvSpPr>
          <p:cNvPr id="7" name="Espace réservé du numéro de diapositive 6"/>
          <p:cNvSpPr>
            <a:spLocks noGrp="1"/>
          </p:cNvSpPr>
          <p:nvPr>
            <p:ph type="sldNum" sz="quarter" idx="12"/>
          </p:nvPr>
        </p:nvSpPr>
        <p:spPr/>
        <p:txBody>
          <a:bodyPr rtlCol="0"/>
          <a:lstStyle>
            <a:lvl1pPr>
              <a:defRPr>
                <a:latin typeface="Euphemia" panose="020B0503040102020104" pitchFamily="34" charset="0"/>
              </a:defRPr>
            </a:lvl1pPr>
          </a:lstStyle>
          <a:p>
            <a:fld id="{DF28FB93-0A08-4E7D-8E63-9EFA29F1E093}" type="slidenum">
              <a:rPr lang="fr-FR" noProof="0" smtClean="0"/>
              <a:pPr/>
              <a:t>‹N°›</a:t>
            </a:fld>
            <a:endParaRPr lang="fr-FR" noProof="0"/>
          </a:p>
        </p:txBody>
      </p:sp>
    </p:spTree>
    <p:extLst>
      <p:ext uri="{BB962C8B-B14F-4D97-AF65-F5344CB8AC3E}">
        <p14:creationId xmlns:p14="http://schemas.microsoft.com/office/powerpoint/2010/main" val="12360678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rtlCol="0"/>
          <a:lstStyle>
            <a:lvl1pPr>
              <a:defRPr>
                <a:latin typeface="Euphemia" panose="020B0503040102020104" pitchFamily="34" charset="0"/>
              </a:defRPr>
            </a:lvl1pPr>
          </a:lstStyle>
          <a:p>
            <a:pPr rtl="0"/>
            <a:r>
              <a:rPr lang="fr-FR" noProof="0"/>
              <a:t>Modifiez le style du titre</a:t>
            </a:r>
          </a:p>
        </p:txBody>
      </p:sp>
      <p:sp>
        <p:nvSpPr>
          <p:cNvPr id="3" name="Espace réservé du texte 2"/>
          <p:cNvSpPr>
            <a:spLocks noGrp="1"/>
          </p:cNvSpPr>
          <p:nvPr>
            <p:ph type="body" idx="1" hasCustomPrompt="1"/>
          </p:nvPr>
        </p:nvSpPr>
        <p:spPr>
          <a:xfrm>
            <a:off x="1522413" y="1828800"/>
            <a:ext cx="4419599" cy="685801"/>
          </a:xfrm>
        </p:spPr>
        <p:txBody>
          <a:bodyPr rtlCol="0" anchor="ctr">
            <a:normAutofit/>
          </a:bodyPr>
          <a:lstStyle>
            <a:lvl1pPr marL="0" indent="0">
              <a:spcBef>
                <a:spcPts val="0"/>
              </a:spcBef>
              <a:buNone/>
              <a:defRPr sz="2000" b="1">
                <a:latin typeface="Euphemia" panose="020B05030401020201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fr-FR" noProof="0"/>
              <a:t>Modifiez les styles du texte</a:t>
            </a:r>
          </a:p>
        </p:txBody>
      </p:sp>
      <p:sp>
        <p:nvSpPr>
          <p:cNvPr id="4" name="Espace réservé du contenu 3"/>
          <p:cNvSpPr>
            <a:spLocks noGrp="1"/>
          </p:cNvSpPr>
          <p:nvPr>
            <p:ph sz="half" idx="2" hasCustomPrompt="1"/>
          </p:nvPr>
        </p:nvSpPr>
        <p:spPr>
          <a:xfrm>
            <a:off x="1522413" y="2590801"/>
            <a:ext cx="4419599" cy="3429000"/>
          </a:xfrm>
        </p:spPr>
        <p:txBody>
          <a:bodyPr rtlCol="0">
            <a:normAutofit/>
          </a:bodyPr>
          <a:lstStyle>
            <a:lvl1pPr>
              <a:defRPr sz="2000">
                <a:latin typeface="Euphemia" panose="020B0503040102020104" pitchFamily="34" charset="0"/>
              </a:defRPr>
            </a:lvl1pPr>
            <a:lvl2pPr>
              <a:defRPr sz="1800">
                <a:latin typeface="Euphemia" panose="020B0503040102020104" pitchFamily="34" charset="0"/>
              </a:defRPr>
            </a:lvl2pPr>
            <a:lvl3pPr>
              <a:defRPr sz="1600">
                <a:latin typeface="Euphemia" panose="020B0503040102020104" pitchFamily="34" charset="0"/>
              </a:defRPr>
            </a:lvl3pPr>
            <a:lvl4pPr>
              <a:defRPr sz="1400">
                <a:latin typeface="Euphemia" panose="020B0503040102020104" pitchFamily="34" charset="0"/>
              </a:defRPr>
            </a:lvl4pPr>
            <a:lvl5pPr>
              <a:defRPr sz="1400">
                <a:latin typeface="Euphemia" panose="020B0503040102020104" pitchFamily="34" charset="0"/>
              </a:defRPr>
            </a:lvl5pPr>
            <a:lvl6pPr>
              <a:defRPr sz="1400"/>
            </a:lvl6pPr>
            <a:lvl7pPr>
              <a:defRPr sz="1400"/>
            </a:lvl7pPr>
            <a:lvl8pPr>
              <a:defRPr sz="1400"/>
            </a:lvl8pPr>
            <a:lvl9pPr>
              <a:defRPr sz="1400"/>
            </a:lvl9pPr>
          </a:lstStyle>
          <a:p>
            <a:pPr lvl="0" rtl="0"/>
            <a:r>
              <a:rPr lang="fr-FR" noProof="0"/>
              <a:t>Modifiez les styles du texte</a:t>
            </a:r>
          </a:p>
          <a:p>
            <a:pPr lvl="1" rtl="0"/>
            <a:r>
              <a:rPr lang="fr-FR" noProof="0"/>
              <a:t>Deuxième niveau</a:t>
            </a:r>
          </a:p>
          <a:p>
            <a:pPr lvl="2" rtl="0"/>
            <a:r>
              <a:rPr lang="fr-FR" noProof="0"/>
              <a:t>Troisième niveau</a:t>
            </a:r>
          </a:p>
          <a:p>
            <a:pPr lvl="3" rtl="0"/>
            <a:r>
              <a:rPr lang="fr-FR" noProof="0"/>
              <a:t>Quatrième niveau</a:t>
            </a:r>
          </a:p>
          <a:p>
            <a:pPr lvl="4" rtl="0"/>
            <a:r>
              <a:rPr lang="fr-FR" noProof="0"/>
              <a:t>Cinquième niveau</a:t>
            </a:r>
          </a:p>
        </p:txBody>
      </p:sp>
      <p:sp>
        <p:nvSpPr>
          <p:cNvPr id="5" name="Espace réservé du texte 4"/>
          <p:cNvSpPr>
            <a:spLocks noGrp="1"/>
          </p:cNvSpPr>
          <p:nvPr>
            <p:ph type="body" sz="quarter" idx="3" hasCustomPrompt="1"/>
          </p:nvPr>
        </p:nvSpPr>
        <p:spPr>
          <a:xfrm>
            <a:off x="6246814" y="1828800"/>
            <a:ext cx="4419599" cy="685801"/>
          </a:xfrm>
        </p:spPr>
        <p:txBody>
          <a:bodyPr rtlCol="0" anchor="ctr">
            <a:normAutofit/>
          </a:bodyPr>
          <a:lstStyle>
            <a:lvl1pPr marL="0" indent="0">
              <a:spcBef>
                <a:spcPts val="0"/>
              </a:spcBef>
              <a:buNone/>
              <a:defRPr sz="2000" b="1">
                <a:latin typeface="Euphemia" panose="020B05030401020201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fr-FR" noProof="0"/>
              <a:t>Modifiez les styles du texte</a:t>
            </a:r>
          </a:p>
        </p:txBody>
      </p:sp>
      <p:sp>
        <p:nvSpPr>
          <p:cNvPr id="6" name="Espace réservé du contenu 5"/>
          <p:cNvSpPr>
            <a:spLocks noGrp="1"/>
          </p:cNvSpPr>
          <p:nvPr>
            <p:ph sz="quarter" idx="4" hasCustomPrompt="1"/>
          </p:nvPr>
        </p:nvSpPr>
        <p:spPr>
          <a:xfrm>
            <a:off x="6246814" y="2590801"/>
            <a:ext cx="4419599" cy="3429000"/>
          </a:xfrm>
        </p:spPr>
        <p:txBody>
          <a:bodyPr rtlCol="0">
            <a:normAutofit/>
          </a:bodyPr>
          <a:lstStyle>
            <a:lvl1pPr>
              <a:defRPr sz="2000">
                <a:latin typeface="Euphemia" panose="020B0503040102020104" pitchFamily="34" charset="0"/>
              </a:defRPr>
            </a:lvl1pPr>
            <a:lvl2pPr>
              <a:defRPr sz="1800">
                <a:latin typeface="Euphemia" panose="020B0503040102020104" pitchFamily="34" charset="0"/>
              </a:defRPr>
            </a:lvl2pPr>
            <a:lvl3pPr>
              <a:defRPr sz="1600">
                <a:latin typeface="Euphemia" panose="020B0503040102020104" pitchFamily="34" charset="0"/>
              </a:defRPr>
            </a:lvl3pPr>
            <a:lvl4pPr>
              <a:defRPr sz="1400">
                <a:latin typeface="Euphemia" panose="020B0503040102020104" pitchFamily="34" charset="0"/>
              </a:defRPr>
            </a:lvl4pPr>
            <a:lvl5pPr>
              <a:defRPr sz="1400">
                <a:latin typeface="Euphemia" panose="020B0503040102020104" pitchFamily="34" charset="0"/>
              </a:defRPr>
            </a:lvl5pPr>
            <a:lvl6pPr>
              <a:defRPr sz="1400"/>
            </a:lvl6pPr>
            <a:lvl7pPr>
              <a:defRPr sz="1400"/>
            </a:lvl7pPr>
            <a:lvl8pPr>
              <a:defRPr sz="1400"/>
            </a:lvl8pPr>
            <a:lvl9pPr>
              <a:defRPr sz="1400"/>
            </a:lvl9pPr>
          </a:lstStyle>
          <a:p>
            <a:pPr lvl="0" rtl="0"/>
            <a:r>
              <a:rPr lang="fr-FR" noProof="0"/>
              <a:t>Modifiez les styles du texte</a:t>
            </a:r>
          </a:p>
          <a:p>
            <a:pPr lvl="1" rtl="0"/>
            <a:r>
              <a:rPr lang="fr-FR" noProof="0"/>
              <a:t>Deuxième niveau</a:t>
            </a:r>
          </a:p>
          <a:p>
            <a:pPr lvl="2" rtl="0"/>
            <a:r>
              <a:rPr lang="fr-FR" noProof="0"/>
              <a:t>Troisième niveau</a:t>
            </a:r>
          </a:p>
          <a:p>
            <a:pPr lvl="3" rtl="0"/>
            <a:r>
              <a:rPr lang="fr-FR" noProof="0"/>
              <a:t>Quatrième niveau</a:t>
            </a:r>
          </a:p>
          <a:p>
            <a:pPr lvl="4" rtl="0"/>
            <a:r>
              <a:rPr lang="fr-FR" noProof="0"/>
              <a:t>Cinquième niveau</a:t>
            </a:r>
          </a:p>
        </p:txBody>
      </p:sp>
      <p:sp>
        <p:nvSpPr>
          <p:cNvPr id="8" name="Espace réservé du pied de page 7"/>
          <p:cNvSpPr>
            <a:spLocks noGrp="1"/>
          </p:cNvSpPr>
          <p:nvPr>
            <p:ph type="ftr" sz="quarter" idx="11"/>
          </p:nvPr>
        </p:nvSpPr>
        <p:spPr/>
        <p:txBody>
          <a:bodyPr rtlCol="0"/>
          <a:lstStyle>
            <a:lvl1pPr>
              <a:defRPr>
                <a:latin typeface="Euphemia" panose="020B0503040102020104" pitchFamily="34" charset="0"/>
              </a:defRPr>
            </a:lvl1pPr>
          </a:lstStyle>
          <a:p>
            <a:r>
              <a:rPr lang="fr-FR" noProof="0"/>
              <a:t>CELINE GRANDCLEMENT</a:t>
            </a:r>
          </a:p>
        </p:txBody>
      </p:sp>
      <p:sp>
        <p:nvSpPr>
          <p:cNvPr id="7" name="Espace réservé de la date 6"/>
          <p:cNvSpPr>
            <a:spLocks noGrp="1"/>
          </p:cNvSpPr>
          <p:nvPr>
            <p:ph type="dt" sz="half" idx="10"/>
          </p:nvPr>
        </p:nvSpPr>
        <p:spPr/>
        <p:txBody>
          <a:bodyPr rtlCol="0"/>
          <a:lstStyle>
            <a:lvl1pPr>
              <a:defRPr>
                <a:latin typeface="Euphemia" panose="020B0503040102020104" pitchFamily="34" charset="0"/>
              </a:defRPr>
            </a:lvl1pPr>
          </a:lstStyle>
          <a:p>
            <a:r>
              <a:rPr lang="fr-FR" noProof="0"/>
              <a:t>13/02/2019</a:t>
            </a:r>
          </a:p>
        </p:txBody>
      </p:sp>
      <p:sp>
        <p:nvSpPr>
          <p:cNvPr id="9" name="Espace réservé du numéro de diapositive 8"/>
          <p:cNvSpPr>
            <a:spLocks noGrp="1"/>
          </p:cNvSpPr>
          <p:nvPr>
            <p:ph type="sldNum" sz="quarter" idx="12"/>
          </p:nvPr>
        </p:nvSpPr>
        <p:spPr/>
        <p:txBody>
          <a:bodyPr rtlCol="0"/>
          <a:lstStyle>
            <a:lvl1pPr>
              <a:defRPr>
                <a:latin typeface="Euphemia" panose="020B0503040102020104" pitchFamily="34" charset="0"/>
              </a:defRPr>
            </a:lvl1pPr>
          </a:lstStyle>
          <a:p>
            <a:fld id="{DF28FB93-0A08-4E7D-8E63-9EFA29F1E093}" type="slidenum">
              <a:rPr lang="fr-FR" noProof="0" smtClean="0"/>
              <a:pPr/>
              <a:t>‹N°›</a:t>
            </a:fld>
            <a:endParaRPr lang="fr-FR" noProof="0"/>
          </a:p>
        </p:txBody>
      </p:sp>
    </p:spTree>
    <p:extLst>
      <p:ext uri="{BB962C8B-B14F-4D97-AF65-F5344CB8AC3E}">
        <p14:creationId xmlns:p14="http://schemas.microsoft.com/office/powerpoint/2010/main" val="14367623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uniquement">
    <p:spTree>
      <p:nvGrpSpPr>
        <p:cNvPr id="1" name=""/>
        <p:cNvGrpSpPr/>
        <p:nvPr/>
      </p:nvGrpSpPr>
      <p:grpSpPr>
        <a:xfrm>
          <a:off x="0" y="0"/>
          <a:ext cx="0" cy="0"/>
          <a:chOff x="0" y="0"/>
          <a:chExt cx="0" cy="0"/>
        </a:xfrm>
      </p:grpSpPr>
      <p:sp>
        <p:nvSpPr>
          <p:cNvPr id="2" name="Titre 1"/>
          <p:cNvSpPr>
            <a:spLocks noGrp="1"/>
          </p:cNvSpPr>
          <p:nvPr>
            <p:ph type="title"/>
          </p:nvPr>
        </p:nvSpPr>
        <p:spPr/>
        <p:txBody>
          <a:bodyPr rtlCol="0"/>
          <a:lstStyle>
            <a:lvl1pPr>
              <a:defRPr>
                <a:latin typeface="Euphemia" panose="020B0503040102020104" pitchFamily="34" charset="0"/>
              </a:defRPr>
            </a:lvl1pPr>
          </a:lstStyle>
          <a:p>
            <a:pPr rtl="0"/>
            <a:r>
              <a:rPr lang="fr-FR" noProof="0"/>
              <a:t>Modifiez le style du titre</a:t>
            </a:r>
          </a:p>
        </p:txBody>
      </p:sp>
      <p:sp>
        <p:nvSpPr>
          <p:cNvPr id="4" name="Espace réservé du pied de page 3"/>
          <p:cNvSpPr>
            <a:spLocks noGrp="1"/>
          </p:cNvSpPr>
          <p:nvPr>
            <p:ph type="ftr" sz="quarter" idx="11"/>
          </p:nvPr>
        </p:nvSpPr>
        <p:spPr/>
        <p:txBody>
          <a:bodyPr rtlCol="0"/>
          <a:lstStyle>
            <a:lvl1pPr>
              <a:defRPr>
                <a:latin typeface="Euphemia" panose="020B0503040102020104" pitchFamily="34" charset="0"/>
              </a:defRPr>
            </a:lvl1pPr>
          </a:lstStyle>
          <a:p>
            <a:r>
              <a:rPr lang="fr-FR" noProof="0"/>
              <a:t>CELINE GRANDCLEMENT</a:t>
            </a:r>
          </a:p>
        </p:txBody>
      </p:sp>
      <p:sp>
        <p:nvSpPr>
          <p:cNvPr id="3" name="Espace réservé de la date 2"/>
          <p:cNvSpPr>
            <a:spLocks noGrp="1"/>
          </p:cNvSpPr>
          <p:nvPr>
            <p:ph type="dt" sz="half" idx="10"/>
          </p:nvPr>
        </p:nvSpPr>
        <p:spPr/>
        <p:txBody>
          <a:bodyPr rtlCol="0"/>
          <a:lstStyle>
            <a:lvl1pPr>
              <a:defRPr>
                <a:latin typeface="Euphemia" panose="020B0503040102020104" pitchFamily="34" charset="0"/>
              </a:defRPr>
            </a:lvl1pPr>
          </a:lstStyle>
          <a:p>
            <a:r>
              <a:rPr lang="fr-FR" noProof="0"/>
              <a:t>13/02/2019</a:t>
            </a:r>
          </a:p>
        </p:txBody>
      </p:sp>
      <p:sp>
        <p:nvSpPr>
          <p:cNvPr id="5" name="Espace réservé du numéro de diapositive 4"/>
          <p:cNvSpPr>
            <a:spLocks noGrp="1"/>
          </p:cNvSpPr>
          <p:nvPr>
            <p:ph type="sldNum" sz="quarter" idx="12"/>
          </p:nvPr>
        </p:nvSpPr>
        <p:spPr/>
        <p:txBody>
          <a:bodyPr rtlCol="0"/>
          <a:lstStyle>
            <a:lvl1pPr>
              <a:defRPr>
                <a:latin typeface="Euphemia" panose="020B0503040102020104" pitchFamily="34" charset="0"/>
              </a:defRPr>
            </a:lvl1pPr>
          </a:lstStyle>
          <a:p>
            <a:fld id="{DF28FB93-0A08-4E7D-8E63-9EFA29F1E093}" type="slidenum">
              <a:rPr lang="fr-FR" noProof="0" smtClean="0"/>
              <a:pPr/>
              <a:t>‹N°›</a:t>
            </a:fld>
            <a:endParaRPr lang="fr-FR" noProof="0"/>
          </a:p>
        </p:txBody>
      </p:sp>
    </p:spTree>
    <p:extLst>
      <p:ext uri="{BB962C8B-B14F-4D97-AF65-F5344CB8AC3E}">
        <p14:creationId xmlns:p14="http://schemas.microsoft.com/office/powerpoint/2010/main" val="30231990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grpSp>
        <p:nvGrpSpPr>
          <p:cNvPr id="6" name="graphique du bas"/>
          <p:cNvGrpSpPr/>
          <p:nvPr userDrawn="1"/>
        </p:nvGrpSpPr>
        <p:grpSpPr>
          <a:xfrm>
            <a:off x="0" y="6309360"/>
            <a:ext cx="12190231" cy="548640"/>
            <a:chOff x="0" y="6309360"/>
            <a:chExt cx="12190231" cy="548640"/>
          </a:xfrm>
        </p:grpSpPr>
        <p:sp>
          <p:nvSpPr>
            <p:cNvPr id="7" name="Rectangle 6"/>
            <p:cNvSpPr/>
            <p:nvPr/>
          </p:nvSpPr>
          <p:spPr>
            <a:xfrm>
              <a:off x="0" y="6400800"/>
              <a:ext cx="12188825" cy="457200"/>
            </a:xfrm>
            <a:prstGeom prst="rect">
              <a:avLst/>
            </a:prstGeom>
            <a:solidFill>
              <a:schemeClr val="tx1"/>
            </a:solidFill>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rtl="0"/>
              <a:endParaRPr lang="fr-FR" noProof="0">
                <a:latin typeface="Euphemia" panose="020B0503040102020104" pitchFamily="34" charset="0"/>
              </a:endParaRPr>
            </a:p>
          </p:txBody>
        </p:sp>
        <p:sp>
          <p:nvSpPr>
            <p:cNvPr id="8" name="Rectangle 7"/>
            <p:cNvSpPr/>
            <p:nvPr/>
          </p:nvSpPr>
          <p:spPr>
            <a:xfrm>
              <a:off x="1279" y="6309360"/>
              <a:ext cx="12188952" cy="9721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noProof="0">
                <a:latin typeface="Euphemia" panose="020B0503040102020104" pitchFamily="34" charset="0"/>
              </a:endParaRPr>
            </a:p>
          </p:txBody>
        </p:sp>
        <p:sp>
          <p:nvSpPr>
            <p:cNvPr id="9" name="Rectangle 8"/>
            <p:cNvSpPr/>
            <p:nvPr/>
          </p:nvSpPr>
          <p:spPr>
            <a:xfrm>
              <a:off x="1279" y="6379143"/>
              <a:ext cx="12188952" cy="274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noProof="0">
                <a:latin typeface="Euphemia" panose="020B0503040102020104" pitchFamily="34" charset="0"/>
              </a:endParaRPr>
            </a:p>
          </p:txBody>
        </p:sp>
      </p:grpSp>
      <p:sp>
        <p:nvSpPr>
          <p:cNvPr id="3" name="Espace réservé du pied de page 2"/>
          <p:cNvSpPr>
            <a:spLocks noGrp="1"/>
          </p:cNvSpPr>
          <p:nvPr>
            <p:ph type="ftr" sz="quarter" idx="11"/>
          </p:nvPr>
        </p:nvSpPr>
        <p:spPr/>
        <p:txBody>
          <a:bodyPr rtlCol="0"/>
          <a:lstStyle>
            <a:lvl1pPr>
              <a:defRPr>
                <a:latin typeface="Euphemia" panose="020B0503040102020104" pitchFamily="34" charset="0"/>
              </a:defRPr>
            </a:lvl1pPr>
          </a:lstStyle>
          <a:p>
            <a:r>
              <a:rPr lang="fr-FR" noProof="0"/>
              <a:t>CELINE GRANDCLEMENT</a:t>
            </a:r>
          </a:p>
        </p:txBody>
      </p:sp>
      <p:sp>
        <p:nvSpPr>
          <p:cNvPr id="2" name="Espace réservé de la date 1"/>
          <p:cNvSpPr>
            <a:spLocks noGrp="1"/>
          </p:cNvSpPr>
          <p:nvPr>
            <p:ph type="dt" sz="half" idx="10"/>
          </p:nvPr>
        </p:nvSpPr>
        <p:spPr/>
        <p:txBody>
          <a:bodyPr rtlCol="0"/>
          <a:lstStyle>
            <a:lvl1pPr>
              <a:defRPr>
                <a:latin typeface="Euphemia" panose="020B0503040102020104" pitchFamily="34" charset="0"/>
              </a:defRPr>
            </a:lvl1pPr>
          </a:lstStyle>
          <a:p>
            <a:r>
              <a:rPr lang="fr-FR" noProof="0"/>
              <a:t>13/02/2019</a:t>
            </a:r>
          </a:p>
        </p:txBody>
      </p:sp>
      <p:sp>
        <p:nvSpPr>
          <p:cNvPr id="4" name="Espace réservé du numéro de diapositive 3"/>
          <p:cNvSpPr>
            <a:spLocks noGrp="1"/>
          </p:cNvSpPr>
          <p:nvPr>
            <p:ph type="sldNum" sz="quarter" idx="12"/>
          </p:nvPr>
        </p:nvSpPr>
        <p:spPr/>
        <p:txBody>
          <a:bodyPr rtlCol="0"/>
          <a:lstStyle>
            <a:lvl1pPr>
              <a:defRPr>
                <a:latin typeface="Euphemia" panose="020B0503040102020104" pitchFamily="34" charset="0"/>
              </a:defRPr>
            </a:lvl1pPr>
          </a:lstStyle>
          <a:p>
            <a:fld id="{DF28FB93-0A08-4E7D-8E63-9EFA29F1E093}" type="slidenum">
              <a:rPr lang="fr-FR" noProof="0" smtClean="0"/>
              <a:pPr/>
              <a:t>‹N°›</a:t>
            </a:fld>
            <a:endParaRPr lang="fr-FR" noProof="0"/>
          </a:p>
        </p:txBody>
      </p:sp>
    </p:spTree>
    <p:extLst>
      <p:ext uri="{BB962C8B-B14F-4D97-AF65-F5344CB8AC3E}">
        <p14:creationId xmlns:p14="http://schemas.microsoft.com/office/powerpoint/2010/main" val="7096112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8" name="cadre" descr="Bordure"/>
          <p:cNvSpPr/>
          <p:nvPr/>
        </p:nvSpPr>
        <p:spPr>
          <a:xfrm>
            <a:off x="1217610" y="1019175"/>
            <a:ext cx="6126480" cy="4572000"/>
          </a:xfrm>
          <a:prstGeom prst="rect">
            <a:avLst/>
          </a:prstGeom>
          <a:noFill/>
          <a:ln w="101600">
            <a:solidFill>
              <a:schemeClr val="accent1"/>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noProof="0">
              <a:latin typeface="Euphemia" panose="020B0503040102020104" pitchFamily="34" charset="0"/>
            </a:endParaRPr>
          </a:p>
        </p:txBody>
      </p:sp>
      <p:sp>
        <p:nvSpPr>
          <p:cNvPr id="2" name="Titre 1"/>
          <p:cNvSpPr>
            <a:spLocks noGrp="1"/>
          </p:cNvSpPr>
          <p:nvPr>
            <p:ph type="title"/>
          </p:nvPr>
        </p:nvSpPr>
        <p:spPr>
          <a:xfrm>
            <a:off x="7923214" y="1371600"/>
            <a:ext cx="3124200" cy="2057400"/>
          </a:xfrm>
        </p:spPr>
        <p:txBody>
          <a:bodyPr rtlCol="0" anchor="b">
            <a:normAutofit/>
          </a:bodyPr>
          <a:lstStyle>
            <a:lvl1pPr algn="l">
              <a:defRPr sz="3200" b="1">
                <a:latin typeface="Euphemia" panose="020B0503040102020104" pitchFamily="34" charset="0"/>
              </a:defRPr>
            </a:lvl1pPr>
          </a:lstStyle>
          <a:p>
            <a:pPr rtl="0"/>
            <a:r>
              <a:rPr lang="fr-FR" noProof="0"/>
              <a:t>Modifiez le style du titre</a:t>
            </a:r>
          </a:p>
        </p:txBody>
      </p:sp>
      <p:sp>
        <p:nvSpPr>
          <p:cNvPr id="3" name="Espace réservé du contenu 2"/>
          <p:cNvSpPr>
            <a:spLocks noGrp="1"/>
          </p:cNvSpPr>
          <p:nvPr>
            <p:ph idx="1" hasCustomPrompt="1"/>
          </p:nvPr>
        </p:nvSpPr>
        <p:spPr>
          <a:xfrm>
            <a:off x="1491930" y="1293495"/>
            <a:ext cx="5577840" cy="4023360"/>
          </a:xfrm>
        </p:spPr>
        <p:txBody>
          <a:bodyPr rtlCol="0">
            <a:normAutofit/>
          </a:bodyPr>
          <a:lstStyle>
            <a:lvl1pPr>
              <a:defRPr sz="2000">
                <a:latin typeface="Euphemia" panose="020B0503040102020104" pitchFamily="34" charset="0"/>
              </a:defRPr>
            </a:lvl1pPr>
            <a:lvl2pPr>
              <a:defRPr sz="1800">
                <a:latin typeface="Euphemia" panose="020B0503040102020104" pitchFamily="34" charset="0"/>
              </a:defRPr>
            </a:lvl2pPr>
            <a:lvl3pPr>
              <a:defRPr sz="1600">
                <a:latin typeface="Euphemia" panose="020B0503040102020104" pitchFamily="34" charset="0"/>
              </a:defRPr>
            </a:lvl3pPr>
            <a:lvl4pPr>
              <a:defRPr sz="1400">
                <a:latin typeface="Euphemia" panose="020B0503040102020104" pitchFamily="34" charset="0"/>
              </a:defRPr>
            </a:lvl4pPr>
            <a:lvl5pPr>
              <a:defRPr sz="1400">
                <a:latin typeface="Euphemia" panose="020B0503040102020104" pitchFamily="34" charset="0"/>
              </a:defRPr>
            </a:lvl5pPr>
            <a:lvl6pPr>
              <a:defRPr sz="1400"/>
            </a:lvl6pPr>
            <a:lvl7pPr>
              <a:defRPr sz="1400"/>
            </a:lvl7pPr>
            <a:lvl8pPr>
              <a:defRPr sz="1400"/>
            </a:lvl8pPr>
            <a:lvl9pPr>
              <a:defRPr sz="1400"/>
            </a:lvl9pPr>
          </a:lstStyle>
          <a:p>
            <a:pPr lvl="0" rtl="0"/>
            <a:r>
              <a:rPr lang="fr-FR" noProof="0"/>
              <a:t>Modifiez les styles du texte</a:t>
            </a:r>
          </a:p>
          <a:p>
            <a:pPr lvl="1" rtl="0"/>
            <a:r>
              <a:rPr lang="fr-FR" noProof="0"/>
              <a:t>Deuxième niveau</a:t>
            </a:r>
          </a:p>
          <a:p>
            <a:pPr lvl="2" rtl="0"/>
            <a:r>
              <a:rPr lang="fr-FR" noProof="0"/>
              <a:t>Troisième niveau</a:t>
            </a:r>
          </a:p>
          <a:p>
            <a:pPr lvl="3" rtl="0"/>
            <a:r>
              <a:rPr lang="fr-FR" noProof="0"/>
              <a:t>Quatrième niveau</a:t>
            </a:r>
          </a:p>
          <a:p>
            <a:pPr lvl="4" rtl="0"/>
            <a:r>
              <a:rPr lang="fr-FR" noProof="0"/>
              <a:t>Cinquième niveau</a:t>
            </a:r>
          </a:p>
        </p:txBody>
      </p:sp>
      <p:sp>
        <p:nvSpPr>
          <p:cNvPr id="4" name="Espace réservé du texte 3"/>
          <p:cNvSpPr>
            <a:spLocks noGrp="1"/>
          </p:cNvSpPr>
          <p:nvPr>
            <p:ph type="body" sz="half" idx="2" hasCustomPrompt="1"/>
          </p:nvPr>
        </p:nvSpPr>
        <p:spPr>
          <a:xfrm>
            <a:off x="7923214" y="3536829"/>
            <a:ext cx="3124200" cy="1797169"/>
          </a:xfrm>
        </p:spPr>
        <p:txBody>
          <a:bodyPr rtlCol="0">
            <a:normAutofit/>
          </a:bodyPr>
          <a:lstStyle>
            <a:lvl1pPr marL="0" indent="0">
              <a:spcBef>
                <a:spcPts val="800"/>
              </a:spcBef>
              <a:buNone/>
              <a:defRPr sz="1600">
                <a:latin typeface="Euphemia" panose="020B05030401020201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fr-FR" noProof="0"/>
              <a:t>Modifiez les styles du texte</a:t>
            </a:r>
          </a:p>
        </p:txBody>
      </p:sp>
      <p:sp>
        <p:nvSpPr>
          <p:cNvPr id="6" name="Espace réservé du pied de page 5"/>
          <p:cNvSpPr>
            <a:spLocks noGrp="1"/>
          </p:cNvSpPr>
          <p:nvPr>
            <p:ph type="ftr" sz="quarter" idx="11"/>
          </p:nvPr>
        </p:nvSpPr>
        <p:spPr/>
        <p:txBody>
          <a:bodyPr rtlCol="0"/>
          <a:lstStyle>
            <a:lvl1pPr>
              <a:defRPr>
                <a:latin typeface="Euphemia" panose="020B0503040102020104" pitchFamily="34" charset="0"/>
              </a:defRPr>
            </a:lvl1pPr>
          </a:lstStyle>
          <a:p>
            <a:r>
              <a:rPr lang="fr-FR" noProof="0"/>
              <a:t>CELINE GRANDCLEMENT</a:t>
            </a:r>
          </a:p>
        </p:txBody>
      </p:sp>
      <p:sp>
        <p:nvSpPr>
          <p:cNvPr id="5" name="Espace réservé de la date 4"/>
          <p:cNvSpPr>
            <a:spLocks noGrp="1"/>
          </p:cNvSpPr>
          <p:nvPr>
            <p:ph type="dt" sz="half" idx="10"/>
          </p:nvPr>
        </p:nvSpPr>
        <p:spPr/>
        <p:txBody>
          <a:bodyPr rtlCol="0"/>
          <a:lstStyle>
            <a:lvl1pPr>
              <a:defRPr>
                <a:latin typeface="Euphemia" panose="020B0503040102020104" pitchFamily="34" charset="0"/>
              </a:defRPr>
            </a:lvl1pPr>
          </a:lstStyle>
          <a:p>
            <a:r>
              <a:rPr lang="fr-FR" noProof="0"/>
              <a:t>13/02/2019</a:t>
            </a:r>
          </a:p>
        </p:txBody>
      </p:sp>
      <p:sp>
        <p:nvSpPr>
          <p:cNvPr id="7" name="Espace réservé du numéro de diapositive 6"/>
          <p:cNvSpPr>
            <a:spLocks noGrp="1"/>
          </p:cNvSpPr>
          <p:nvPr>
            <p:ph type="sldNum" sz="quarter" idx="12"/>
          </p:nvPr>
        </p:nvSpPr>
        <p:spPr/>
        <p:txBody>
          <a:bodyPr rtlCol="0"/>
          <a:lstStyle>
            <a:lvl1pPr>
              <a:defRPr>
                <a:latin typeface="Euphemia" panose="020B0503040102020104" pitchFamily="34" charset="0"/>
              </a:defRPr>
            </a:lvl1pPr>
          </a:lstStyle>
          <a:p>
            <a:fld id="{DF28FB93-0A08-4E7D-8E63-9EFA29F1E093}" type="slidenum">
              <a:rPr lang="fr-FR" noProof="0" smtClean="0"/>
              <a:pPr/>
              <a:t>‹N°›</a:t>
            </a:fld>
            <a:endParaRPr lang="fr-FR" noProof="0"/>
          </a:p>
        </p:txBody>
      </p:sp>
    </p:spTree>
    <p:extLst>
      <p:ext uri="{BB962C8B-B14F-4D97-AF65-F5344CB8AC3E}">
        <p14:creationId xmlns:p14="http://schemas.microsoft.com/office/powerpoint/2010/main" val="19338663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8" name="cadre" descr="Bordure"/>
          <p:cNvSpPr/>
          <p:nvPr/>
        </p:nvSpPr>
        <p:spPr>
          <a:xfrm>
            <a:off x="1217610" y="1019175"/>
            <a:ext cx="6126480" cy="4572000"/>
          </a:xfrm>
          <a:prstGeom prst="rect">
            <a:avLst/>
          </a:prstGeom>
          <a:noFill/>
          <a:ln w="101600">
            <a:solidFill>
              <a:schemeClr val="accent1"/>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noProof="0">
              <a:latin typeface="Euphemia" panose="020B0503040102020104" pitchFamily="34" charset="0"/>
            </a:endParaRPr>
          </a:p>
        </p:txBody>
      </p:sp>
      <p:sp>
        <p:nvSpPr>
          <p:cNvPr id="2" name="Titre 1"/>
          <p:cNvSpPr>
            <a:spLocks noGrp="1"/>
          </p:cNvSpPr>
          <p:nvPr>
            <p:ph type="title"/>
          </p:nvPr>
        </p:nvSpPr>
        <p:spPr>
          <a:xfrm>
            <a:off x="7923214" y="1371600"/>
            <a:ext cx="3124200" cy="2057400"/>
          </a:xfrm>
        </p:spPr>
        <p:txBody>
          <a:bodyPr rtlCol="0" anchor="b">
            <a:normAutofit/>
          </a:bodyPr>
          <a:lstStyle>
            <a:lvl1pPr algn="l">
              <a:defRPr sz="3200" b="0">
                <a:latin typeface="Euphemia" panose="020B0503040102020104" pitchFamily="34" charset="0"/>
              </a:defRPr>
            </a:lvl1pPr>
          </a:lstStyle>
          <a:p>
            <a:pPr rtl="0"/>
            <a:r>
              <a:rPr lang="fr-FR" noProof="0"/>
              <a:t>Modifiez le style du titre</a:t>
            </a:r>
          </a:p>
        </p:txBody>
      </p:sp>
      <p:sp>
        <p:nvSpPr>
          <p:cNvPr id="3" name="Espace réservé d’image 2" descr="Espace réservé vide pour ajouter une image. Cliquez sur l’espace réservé et sélectionnez l’image à ajouter"/>
          <p:cNvSpPr>
            <a:spLocks noGrp="1"/>
          </p:cNvSpPr>
          <p:nvPr>
            <p:ph type="pic" idx="1" hasCustomPrompt="1"/>
          </p:nvPr>
        </p:nvSpPr>
        <p:spPr>
          <a:xfrm>
            <a:off x="1400490" y="1202055"/>
            <a:ext cx="5760720" cy="4206240"/>
          </a:xfrm>
          <a:solidFill>
            <a:schemeClr val="bg1">
              <a:lumMod val="95000"/>
            </a:schemeClr>
          </a:solidFill>
        </p:spPr>
        <p:txBody>
          <a:bodyPr tIns="914400" rtlCol="0">
            <a:normAutofit/>
          </a:bodyPr>
          <a:lstStyle>
            <a:lvl1pPr marL="0" indent="0" algn="ctr">
              <a:spcBef>
                <a:spcPts val="0"/>
              </a:spcBef>
              <a:buNone/>
              <a:defRPr sz="2400">
                <a:latin typeface="Euphemia" panose="020B05030401020201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rtl="0"/>
            <a:r>
              <a:rPr lang="fr-FR" noProof="0"/>
              <a:t>Cliquez sur l’icône pour ajouter une image</a:t>
            </a:r>
          </a:p>
        </p:txBody>
      </p:sp>
      <p:sp>
        <p:nvSpPr>
          <p:cNvPr id="4" name="Espace réservé du texte 3"/>
          <p:cNvSpPr>
            <a:spLocks noGrp="1"/>
          </p:cNvSpPr>
          <p:nvPr>
            <p:ph type="body" sz="half" idx="2" hasCustomPrompt="1"/>
          </p:nvPr>
        </p:nvSpPr>
        <p:spPr>
          <a:xfrm>
            <a:off x="7923214" y="3536829"/>
            <a:ext cx="3124200" cy="1797171"/>
          </a:xfrm>
        </p:spPr>
        <p:txBody>
          <a:bodyPr rtlCol="0">
            <a:normAutofit/>
          </a:bodyPr>
          <a:lstStyle>
            <a:lvl1pPr marL="0" indent="0">
              <a:spcBef>
                <a:spcPts val="800"/>
              </a:spcBef>
              <a:buNone/>
              <a:defRPr sz="1600">
                <a:latin typeface="Euphemia" panose="020B05030401020201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fr-FR" noProof="0"/>
              <a:t>Modifiez les styles du texte</a:t>
            </a:r>
          </a:p>
        </p:txBody>
      </p:sp>
      <p:sp>
        <p:nvSpPr>
          <p:cNvPr id="6" name="Espace réservé du pied de page 5"/>
          <p:cNvSpPr>
            <a:spLocks noGrp="1"/>
          </p:cNvSpPr>
          <p:nvPr>
            <p:ph type="ftr" sz="quarter" idx="11"/>
          </p:nvPr>
        </p:nvSpPr>
        <p:spPr/>
        <p:txBody>
          <a:bodyPr rtlCol="0"/>
          <a:lstStyle>
            <a:lvl1pPr>
              <a:defRPr>
                <a:latin typeface="Euphemia" panose="020B0503040102020104" pitchFamily="34" charset="0"/>
              </a:defRPr>
            </a:lvl1pPr>
          </a:lstStyle>
          <a:p>
            <a:r>
              <a:rPr lang="fr-FR" noProof="0"/>
              <a:t>CELINE GRANDCLEMENT</a:t>
            </a:r>
          </a:p>
        </p:txBody>
      </p:sp>
      <p:sp>
        <p:nvSpPr>
          <p:cNvPr id="5" name="Espace réservé de la date 4"/>
          <p:cNvSpPr>
            <a:spLocks noGrp="1"/>
          </p:cNvSpPr>
          <p:nvPr>
            <p:ph type="dt" sz="half" idx="10"/>
          </p:nvPr>
        </p:nvSpPr>
        <p:spPr/>
        <p:txBody>
          <a:bodyPr rtlCol="0"/>
          <a:lstStyle>
            <a:lvl1pPr>
              <a:defRPr>
                <a:latin typeface="Euphemia" panose="020B0503040102020104" pitchFamily="34" charset="0"/>
              </a:defRPr>
            </a:lvl1pPr>
          </a:lstStyle>
          <a:p>
            <a:r>
              <a:rPr lang="fr-FR" noProof="0"/>
              <a:t>13/02/2019</a:t>
            </a:r>
          </a:p>
        </p:txBody>
      </p:sp>
      <p:sp>
        <p:nvSpPr>
          <p:cNvPr id="7" name="Espace réservé du numéro de diapositive 6"/>
          <p:cNvSpPr>
            <a:spLocks noGrp="1"/>
          </p:cNvSpPr>
          <p:nvPr>
            <p:ph type="sldNum" sz="quarter" idx="12"/>
          </p:nvPr>
        </p:nvSpPr>
        <p:spPr/>
        <p:txBody>
          <a:bodyPr rtlCol="0"/>
          <a:lstStyle>
            <a:lvl1pPr>
              <a:defRPr>
                <a:latin typeface="Euphemia" panose="020B0503040102020104" pitchFamily="34" charset="0"/>
              </a:defRPr>
            </a:lvl1pPr>
          </a:lstStyle>
          <a:p>
            <a:fld id="{DF28FB93-0A08-4E7D-8E63-9EFA29F1E093}" type="slidenum">
              <a:rPr lang="fr-FR" noProof="0" smtClean="0"/>
              <a:pPr/>
              <a:t>‹N°›</a:t>
            </a:fld>
            <a:endParaRPr lang="fr-FR" noProof="0"/>
          </a:p>
        </p:txBody>
      </p:sp>
    </p:spTree>
    <p:extLst>
      <p:ext uri="{BB962C8B-B14F-4D97-AF65-F5344CB8AC3E}">
        <p14:creationId xmlns:p14="http://schemas.microsoft.com/office/powerpoint/2010/main" val="18968422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4" name="graphique du bas" descr="Bordure inférieure"/>
          <p:cNvGrpSpPr/>
          <p:nvPr/>
        </p:nvGrpSpPr>
        <p:grpSpPr>
          <a:xfrm>
            <a:off x="0" y="6309360"/>
            <a:ext cx="12190231" cy="548640"/>
            <a:chOff x="0" y="6309360"/>
            <a:chExt cx="12190231" cy="548640"/>
          </a:xfrm>
        </p:grpSpPr>
        <p:sp>
          <p:nvSpPr>
            <p:cNvPr id="7" name="Rectangle 6"/>
            <p:cNvSpPr/>
            <p:nvPr/>
          </p:nvSpPr>
          <p:spPr>
            <a:xfrm>
              <a:off x="0" y="6400800"/>
              <a:ext cx="12188825" cy="457200"/>
            </a:xfrm>
            <a:prstGeom prst="rect">
              <a:avLst/>
            </a:prstGeom>
            <a:solidFill>
              <a:schemeClr val="tx1"/>
            </a:solidFill>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rtl="0"/>
              <a:endParaRPr lang="fr-FR" noProof="0">
                <a:latin typeface="Euphemia" panose="020B0503040102020104" pitchFamily="34" charset="0"/>
              </a:endParaRPr>
            </a:p>
          </p:txBody>
        </p:sp>
        <p:sp>
          <p:nvSpPr>
            <p:cNvPr id="8" name="Rectangle 7"/>
            <p:cNvSpPr/>
            <p:nvPr/>
          </p:nvSpPr>
          <p:spPr>
            <a:xfrm>
              <a:off x="1279" y="6309360"/>
              <a:ext cx="12188952" cy="9721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noProof="0">
                <a:latin typeface="Euphemia" panose="020B0503040102020104" pitchFamily="34" charset="0"/>
              </a:endParaRPr>
            </a:p>
          </p:txBody>
        </p:sp>
        <p:sp>
          <p:nvSpPr>
            <p:cNvPr id="9" name="Rectangle 8"/>
            <p:cNvSpPr/>
            <p:nvPr/>
          </p:nvSpPr>
          <p:spPr>
            <a:xfrm>
              <a:off x="1279" y="6379143"/>
              <a:ext cx="12188952" cy="274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noProof="0">
                <a:latin typeface="Euphemia" panose="020B0503040102020104" pitchFamily="34" charset="0"/>
              </a:endParaRPr>
            </a:p>
          </p:txBody>
        </p:sp>
      </p:grpSp>
      <p:grpSp>
        <p:nvGrpSpPr>
          <p:cNvPr id="10" name="graphique du haut" descr="Bordure supérieure"/>
          <p:cNvGrpSpPr/>
          <p:nvPr/>
        </p:nvGrpSpPr>
        <p:grpSpPr>
          <a:xfrm>
            <a:off x="1279" y="0"/>
            <a:ext cx="12188952" cy="320040"/>
            <a:chOff x="1279" y="0"/>
            <a:chExt cx="12188952" cy="320040"/>
          </a:xfrm>
        </p:grpSpPr>
        <p:sp>
          <p:nvSpPr>
            <p:cNvPr id="11" name="Rectangle 10"/>
            <p:cNvSpPr/>
            <p:nvPr/>
          </p:nvSpPr>
          <p:spPr>
            <a:xfrm>
              <a:off x="1279" y="0"/>
              <a:ext cx="12188952" cy="17023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noProof="0">
                <a:latin typeface="Euphemia" panose="020B0503040102020104" pitchFamily="34" charset="0"/>
              </a:endParaRPr>
            </a:p>
          </p:txBody>
        </p:sp>
        <p:sp>
          <p:nvSpPr>
            <p:cNvPr id="12" name="Rectangle 11"/>
            <p:cNvSpPr/>
            <p:nvPr/>
          </p:nvSpPr>
          <p:spPr>
            <a:xfrm>
              <a:off x="1279" y="170234"/>
              <a:ext cx="12188952" cy="14980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noProof="0">
                <a:latin typeface="Euphemia" panose="020B0503040102020104" pitchFamily="34" charset="0"/>
              </a:endParaRPr>
            </a:p>
          </p:txBody>
        </p:sp>
        <p:sp>
          <p:nvSpPr>
            <p:cNvPr id="13" name="Rectangle 12"/>
            <p:cNvSpPr/>
            <p:nvPr/>
          </p:nvSpPr>
          <p:spPr>
            <a:xfrm>
              <a:off x="1279" y="231421"/>
              <a:ext cx="12188952" cy="274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noProof="0">
                <a:latin typeface="Euphemia" panose="020B0503040102020104" pitchFamily="34" charset="0"/>
              </a:endParaRPr>
            </a:p>
          </p:txBody>
        </p:sp>
      </p:grpSp>
      <p:sp>
        <p:nvSpPr>
          <p:cNvPr id="2" name="Espace réservé du titre 1"/>
          <p:cNvSpPr>
            <a:spLocks noGrp="1"/>
          </p:cNvSpPr>
          <p:nvPr>
            <p:ph type="title"/>
          </p:nvPr>
        </p:nvSpPr>
        <p:spPr>
          <a:xfrm>
            <a:off x="1522876" y="609600"/>
            <a:ext cx="9143538" cy="1066800"/>
          </a:xfrm>
          <a:prstGeom prst="rect">
            <a:avLst/>
          </a:prstGeom>
        </p:spPr>
        <p:txBody>
          <a:bodyPr vert="horz" lIns="91440" tIns="45720" rIns="91440" bIns="45720" rtlCol="0" anchor="b">
            <a:normAutofit/>
          </a:bodyPr>
          <a:lstStyle/>
          <a:p>
            <a:pPr rtl="0"/>
            <a:r>
              <a:rPr lang="fr-FR" noProof="0"/>
              <a:t>Modifiez le style du titre</a:t>
            </a:r>
          </a:p>
        </p:txBody>
      </p:sp>
      <p:sp>
        <p:nvSpPr>
          <p:cNvPr id="3" name="Espace réservé du texte 2"/>
          <p:cNvSpPr>
            <a:spLocks noGrp="1"/>
          </p:cNvSpPr>
          <p:nvPr>
            <p:ph type="body" idx="1"/>
          </p:nvPr>
        </p:nvSpPr>
        <p:spPr>
          <a:xfrm>
            <a:off x="1522876" y="1905000"/>
            <a:ext cx="9143538" cy="4114800"/>
          </a:xfrm>
          <a:prstGeom prst="rect">
            <a:avLst/>
          </a:prstGeom>
        </p:spPr>
        <p:txBody>
          <a:bodyPr vert="horz" lIns="91440" tIns="45720" rIns="91440" bIns="45720" rtlCol="0">
            <a:normAutofit/>
          </a:bodyPr>
          <a:lstStyle/>
          <a:p>
            <a:pPr lvl="0" rtl="0"/>
            <a:r>
              <a:rPr lang="fr-FR" noProof="0"/>
              <a:t>Modifiez les styles du texte</a:t>
            </a:r>
          </a:p>
          <a:p>
            <a:pPr lvl="1" rtl="0"/>
            <a:r>
              <a:rPr lang="fr-FR" noProof="0"/>
              <a:t>Deuxième niveau</a:t>
            </a:r>
          </a:p>
          <a:p>
            <a:pPr lvl="2" rtl="0"/>
            <a:r>
              <a:rPr lang="fr-FR" noProof="0"/>
              <a:t>Troisième niveau</a:t>
            </a:r>
          </a:p>
          <a:p>
            <a:pPr lvl="3" rtl="0"/>
            <a:r>
              <a:rPr lang="fr-FR" noProof="0"/>
              <a:t>Quatrième niveau</a:t>
            </a:r>
          </a:p>
          <a:p>
            <a:pPr lvl="4" rtl="0"/>
            <a:r>
              <a:rPr lang="fr-FR" noProof="0"/>
              <a:t>Cinquième niveau</a:t>
            </a:r>
          </a:p>
        </p:txBody>
      </p:sp>
      <p:sp>
        <p:nvSpPr>
          <p:cNvPr id="5" name="Espace réservé du pied de page 4"/>
          <p:cNvSpPr>
            <a:spLocks noGrp="1"/>
          </p:cNvSpPr>
          <p:nvPr>
            <p:ph type="ftr" sz="quarter" idx="3"/>
          </p:nvPr>
        </p:nvSpPr>
        <p:spPr bwMode="white">
          <a:xfrm>
            <a:off x="1507498" y="6516865"/>
            <a:ext cx="6062145" cy="228600"/>
          </a:xfrm>
          <a:prstGeom prst="rect">
            <a:avLst/>
          </a:prstGeom>
        </p:spPr>
        <p:txBody>
          <a:bodyPr vert="horz" lIns="91440" tIns="45720" rIns="91440" bIns="45720" rtlCol="0" anchor="ctr"/>
          <a:lstStyle>
            <a:lvl1pPr algn="l">
              <a:defRPr sz="1100" cap="all" baseline="0">
                <a:solidFill>
                  <a:schemeClr val="bg1"/>
                </a:solidFill>
                <a:latin typeface="Euphemia" panose="020B0503040102020104" pitchFamily="34" charset="0"/>
              </a:defRPr>
            </a:lvl1pPr>
          </a:lstStyle>
          <a:p>
            <a:r>
              <a:rPr lang="fr-FR" noProof="0"/>
              <a:t>CELINE GRANDCLEMENT</a:t>
            </a:r>
          </a:p>
        </p:txBody>
      </p:sp>
      <p:sp>
        <p:nvSpPr>
          <p:cNvPr id="4" name="Espace réservé de la date 3"/>
          <p:cNvSpPr>
            <a:spLocks noGrp="1"/>
          </p:cNvSpPr>
          <p:nvPr>
            <p:ph type="dt" sz="half" idx="2"/>
          </p:nvPr>
        </p:nvSpPr>
        <p:spPr bwMode="white">
          <a:xfrm>
            <a:off x="7994363" y="6516865"/>
            <a:ext cx="1327622" cy="228600"/>
          </a:xfrm>
          <a:prstGeom prst="rect">
            <a:avLst/>
          </a:prstGeom>
        </p:spPr>
        <p:txBody>
          <a:bodyPr vert="horz" lIns="91440" tIns="45720" rIns="91440" bIns="45720" rtlCol="0" anchor="ctr"/>
          <a:lstStyle>
            <a:lvl1pPr algn="r">
              <a:defRPr sz="1100">
                <a:solidFill>
                  <a:schemeClr val="bg1"/>
                </a:solidFill>
                <a:latin typeface="Euphemia" panose="020B0503040102020104" pitchFamily="34" charset="0"/>
              </a:defRPr>
            </a:lvl1pPr>
          </a:lstStyle>
          <a:p>
            <a:r>
              <a:rPr lang="fr-FR" noProof="0"/>
              <a:t>13/02/2019</a:t>
            </a:r>
          </a:p>
        </p:txBody>
      </p:sp>
      <p:sp>
        <p:nvSpPr>
          <p:cNvPr id="6" name="Espace réservé du numéro de diapositive 5"/>
          <p:cNvSpPr>
            <a:spLocks noGrp="1"/>
          </p:cNvSpPr>
          <p:nvPr>
            <p:ph type="sldNum" sz="quarter" idx="4"/>
          </p:nvPr>
        </p:nvSpPr>
        <p:spPr bwMode="white">
          <a:xfrm>
            <a:off x="9730094" y="6516865"/>
            <a:ext cx="936319" cy="228600"/>
          </a:xfrm>
          <a:prstGeom prst="rect">
            <a:avLst/>
          </a:prstGeom>
        </p:spPr>
        <p:txBody>
          <a:bodyPr vert="horz" lIns="91440" tIns="45720" rIns="91440" bIns="45720" rtlCol="0" anchor="ctr"/>
          <a:lstStyle>
            <a:lvl1pPr algn="r">
              <a:defRPr sz="1100">
                <a:solidFill>
                  <a:schemeClr val="bg1"/>
                </a:solidFill>
                <a:latin typeface="Euphemia" panose="020B0503040102020104" pitchFamily="34" charset="0"/>
              </a:defRPr>
            </a:lvl1pPr>
          </a:lstStyle>
          <a:p>
            <a:fld id="{DF28FB93-0A08-4E7D-8E63-9EFA29F1E093}" type="slidenum">
              <a:rPr lang="fr-FR" noProof="0" smtClean="0"/>
              <a:pPr/>
              <a:t>‹N°›</a:t>
            </a:fld>
            <a:endParaRPr lang="fr-FR" noProof="0"/>
          </a:p>
        </p:txBody>
      </p:sp>
    </p:spTree>
    <p:extLst>
      <p:ext uri="{BB962C8B-B14F-4D97-AF65-F5344CB8AC3E}">
        <p14:creationId xmlns:p14="http://schemas.microsoft.com/office/powerpoint/2010/main" val="2208845168"/>
      </p:ext>
    </p:extLst>
  </p:cSld>
  <p:clrMap bg1="lt1" tx1="dk1" bg2="lt2" tx2="dk2" accent1="accent1" accent2="accent2" accent3="accent3" accent4="accent4" accent5="accent5" accent6="accent6" hlink="hlink" folHlink="folHlink"/>
  <p:sldLayoutIdLst>
    <p:sldLayoutId id="2147483913" r:id="rId1"/>
    <p:sldLayoutId id="2147483914" r:id="rId2"/>
    <p:sldLayoutId id="2147483915" r:id="rId3"/>
    <p:sldLayoutId id="2147483916" r:id="rId4"/>
    <p:sldLayoutId id="2147483917" r:id="rId5"/>
    <p:sldLayoutId id="2147483918" r:id="rId6"/>
    <p:sldLayoutId id="2147483919" r:id="rId7"/>
    <p:sldLayoutId id="2147483920" r:id="rId8"/>
    <p:sldLayoutId id="2147483921" r:id="rId9"/>
    <p:sldLayoutId id="2147483922" r:id="rId10"/>
    <p:sldLayoutId id="2147483923"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p:txStyles>
    <p:titleStyle>
      <a:lvl1pPr algn="l" defTabSz="914400" rtl="0" eaLnBrk="1" latinLnBrk="0" hangingPunct="1">
        <a:lnSpc>
          <a:spcPct val="90000"/>
        </a:lnSpc>
        <a:spcBef>
          <a:spcPct val="0"/>
        </a:spcBef>
        <a:buNone/>
        <a:defRPr sz="3200" kern="1200">
          <a:solidFill>
            <a:schemeClr val="accent1">
              <a:lumMod val="50000"/>
            </a:schemeClr>
          </a:solidFill>
          <a:latin typeface="Euphemia" panose="020B0503040102020104" pitchFamily="34" charset="0"/>
          <a:ea typeface="+mj-ea"/>
          <a:cs typeface="+mj-cs"/>
        </a:defRPr>
      </a:lvl1pPr>
    </p:titleStyle>
    <p:bodyStyle>
      <a:lvl1pPr marL="274320" indent="-274320" algn="l" defTabSz="914400" rtl="0" eaLnBrk="1" latinLnBrk="0" hangingPunct="1">
        <a:lnSpc>
          <a:spcPct val="90000"/>
        </a:lnSpc>
        <a:spcBef>
          <a:spcPts val="1800"/>
        </a:spcBef>
        <a:buClr>
          <a:schemeClr val="tx1"/>
        </a:buClr>
        <a:buSzPct val="100000"/>
        <a:buFont typeface="Arial" pitchFamily="34" charset="0"/>
        <a:buChar char="▪"/>
        <a:defRPr sz="2400" kern="1200">
          <a:solidFill>
            <a:schemeClr val="tx1"/>
          </a:solidFill>
          <a:latin typeface="Euphemia" panose="020B0503040102020104" pitchFamily="34" charset="0"/>
          <a:ea typeface="+mn-ea"/>
          <a:cs typeface="+mn-cs"/>
        </a:defRPr>
      </a:lvl1pPr>
      <a:lvl2pPr marL="548640" indent="-228600" algn="l" defTabSz="914400" rtl="0" eaLnBrk="1" latinLnBrk="0" hangingPunct="1">
        <a:lnSpc>
          <a:spcPct val="90000"/>
        </a:lnSpc>
        <a:spcBef>
          <a:spcPts val="1000"/>
        </a:spcBef>
        <a:buClr>
          <a:schemeClr val="tx1"/>
        </a:buClr>
        <a:buSzPct val="100000"/>
        <a:buFont typeface="Arial" pitchFamily="34" charset="0"/>
        <a:buChar char="–"/>
        <a:defRPr sz="2000" kern="1200">
          <a:solidFill>
            <a:schemeClr val="tx1"/>
          </a:solidFill>
          <a:latin typeface="Euphemia" panose="020B0503040102020104" pitchFamily="34" charset="0"/>
          <a:ea typeface="+mn-ea"/>
          <a:cs typeface="+mn-cs"/>
        </a:defRPr>
      </a:lvl2pPr>
      <a:lvl3pPr marL="822960" indent="-228600" algn="l" defTabSz="914400" rtl="0" eaLnBrk="1" latinLnBrk="0" hangingPunct="1">
        <a:lnSpc>
          <a:spcPct val="90000"/>
        </a:lnSpc>
        <a:spcBef>
          <a:spcPts val="800"/>
        </a:spcBef>
        <a:buClr>
          <a:schemeClr val="tx1"/>
        </a:buClr>
        <a:buSzPct val="100000"/>
        <a:buFont typeface="Arial" pitchFamily="34" charset="0"/>
        <a:buChar char="▪"/>
        <a:defRPr sz="1800" kern="1200">
          <a:solidFill>
            <a:schemeClr val="tx1"/>
          </a:solidFill>
          <a:latin typeface="Euphemia" panose="020B0503040102020104" pitchFamily="34" charset="0"/>
          <a:ea typeface="+mn-ea"/>
          <a:cs typeface="+mn-cs"/>
        </a:defRPr>
      </a:lvl3pPr>
      <a:lvl4pPr marL="1097280" indent="-228600" algn="l" defTabSz="914400" rtl="0" eaLnBrk="1" latinLnBrk="0" hangingPunct="1">
        <a:lnSpc>
          <a:spcPct val="90000"/>
        </a:lnSpc>
        <a:spcBef>
          <a:spcPts val="800"/>
        </a:spcBef>
        <a:buClr>
          <a:schemeClr val="tx1"/>
        </a:buClr>
        <a:buSzPct val="100000"/>
        <a:buFont typeface="Arial" pitchFamily="34" charset="0"/>
        <a:buChar char="–"/>
        <a:defRPr sz="1600" kern="1200">
          <a:solidFill>
            <a:schemeClr val="tx1"/>
          </a:solidFill>
          <a:latin typeface="Euphemia" panose="020B0503040102020104" pitchFamily="34" charset="0"/>
          <a:ea typeface="+mn-ea"/>
          <a:cs typeface="+mn-cs"/>
        </a:defRPr>
      </a:lvl4pPr>
      <a:lvl5pPr marL="1325880" indent="-228600" algn="l" defTabSz="914400" rtl="0" eaLnBrk="1" latinLnBrk="0" hangingPunct="1">
        <a:lnSpc>
          <a:spcPct val="90000"/>
        </a:lnSpc>
        <a:spcBef>
          <a:spcPts val="800"/>
        </a:spcBef>
        <a:buClr>
          <a:schemeClr val="tx1"/>
        </a:buClr>
        <a:buSzPct val="100000"/>
        <a:buFont typeface="Arial" pitchFamily="34" charset="0"/>
        <a:buChar char="▪"/>
        <a:defRPr sz="1600" kern="1200">
          <a:solidFill>
            <a:schemeClr val="tx1"/>
          </a:solidFill>
          <a:latin typeface="Euphemia" panose="020B0503040102020104" pitchFamily="34" charset="0"/>
          <a:ea typeface="+mn-ea"/>
          <a:cs typeface="+mn-cs"/>
        </a:defRPr>
      </a:lvl5pPr>
      <a:lvl6pPr marL="1554480" indent="-228600" algn="l" defTabSz="914400" rtl="0" eaLnBrk="1" latinLnBrk="0" hangingPunct="1">
        <a:lnSpc>
          <a:spcPct val="90000"/>
        </a:lnSpc>
        <a:spcBef>
          <a:spcPts val="800"/>
        </a:spcBef>
        <a:buClr>
          <a:schemeClr val="tx1"/>
        </a:buClr>
        <a:buSzPct val="100000"/>
        <a:buFont typeface="Arial" pitchFamily="34" charset="0"/>
        <a:buChar char="–"/>
        <a:defRPr sz="1600" kern="1200">
          <a:solidFill>
            <a:schemeClr val="tx1"/>
          </a:solidFill>
          <a:latin typeface="+mn-lt"/>
          <a:ea typeface="+mn-ea"/>
          <a:cs typeface="+mn-cs"/>
        </a:defRPr>
      </a:lvl6pPr>
      <a:lvl7pPr marL="1783080" indent="-228600" algn="l" defTabSz="914400" rtl="0" eaLnBrk="1" latinLnBrk="0" hangingPunct="1">
        <a:lnSpc>
          <a:spcPct val="90000"/>
        </a:lnSpc>
        <a:spcBef>
          <a:spcPts val="800"/>
        </a:spcBef>
        <a:buClr>
          <a:schemeClr val="tx1"/>
        </a:buClr>
        <a:buSzPct val="100000"/>
        <a:buFont typeface="Arial" pitchFamily="34" charset="0"/>
        <a:buChar char="▪"/>
        <a:defRPr sz="1600" kern="1200">
          <a:solidFill>
            <a:schemeClr val="tx1"/>
          </a:solidFill>
          <a:latin typeface="+mn-lt"/>
          <a:ea typeface="+mn-ea"/>
          <a:cs typeface="+mn-cs"/>
        </a:defRPr>
      </a:lvl7pPr>
      <a:lvl8pPr marL="2011680" indent="-228600" algn="l" defTabSz="914400" rtl="0" eaLnBrk="1" latinLnBrk="0" hangingPunct="1">
        <a:lnSpc>
          <a:spcPct val="90000"/>
        </a:lnSpc>
        <a:spcBef>
          <a:spcPts val="800"/>
        </a:spcBef>
        <a:buClr>
          <a:schemeClr val="tx1"/>
        </a:buClr>
        <a:buSzPct val="100000"/>
        <a:buFont typeface="Arial" pitchFamily="34" charset="0"/>
        <a:buChar char="–"/>
        <a:defRPr sz="1600" kern="1200">
          <a:solidFill>
            <a:schemeClr val="tx1"/>
          </a:solidFill>
          <a:latin typeface="+mn-lt"/>
          <a:ea typeface="+mn-ea"/>
          <a:cs typeface="+mn-cs"/>
        </a:defRPr>
      </a:lvl8pPr>
      <a:lvl9pPr marL="2240280" indent="-228600" algn="l" defTabSz="914400" rtl="0" eaLnBrk="1" latinLnBrk="0" hangingPunct="1">
        <a:lnSpc>
          <a:spcPct val="90000"/>
        </a:lnSpc>
        <a:spcBef>
          <a:spcPts val="800"/>
        </a:spcBef>
        <a:buClr>
          <a:schemeClr val="tx1"/>
        </a:buClr>
        <a:buSzPct val="100000"/>
        <a:buFont typeface="Arial" pitchFamily="34" charset="0"/>
        <a:buChar char="▪"/>
        <a:defRPr sz="16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60" userDrawn="1">
          <p15:clr>
            <a:srgbClr val="F26B43"/>
          </p15:clr>
        </p15:guide>
        <p15:guide id="2" pos="3839"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4" name="graphique du bas" descr="Bordure inférieure"/>
          <p:cNvGrpSpPr/>
          <p:nvPr/>
        </p:nvGrpSpPr>
        <p:grpSpPr>
          <a:xfrm>
            <a:off x="1" y="6309360"/>
            <a:ext cx="12190231" cy="548640"/>
            <a:chOff x="0" y="6309360"/>
            <a:chExt cx="12190231" cy="548640"/>
          </a:xfrm>
        </p:grpSpPr>
        <p:sp>
          <p:nvSpPr>
            <p:cNvPr id="7" name="Rectangle 6"/>
            <p:cNvSpPr/>
            <p:nvPr/>
          </p:nvSpPr>
          <p:spPr>
            <a:xfrm>
              <a:off x="0" y="6400800"/>
              <a:ext cx="12188825" cy="457200"/>
            </a:xfrm>
            <a:prstGeom prst="rect">
              <a:avLst/>
            </a:prstGeom>
            <a:solidFill>
              <a:schemeClr val="tx1"/>
            </a:solidFill>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fr-FR" sz="1800">
                <a:solidFill>
                  <a:prstClr val="white"/>
                </a:solidFill>
              </a:endParaRPr>
            </a:p>
          </p:txBody>
        </p:sp>
        <p:sp>
          <p:nvSpPr>
            <p:cNvPr id="8" name="Rectangle 7"/>
            <p:cNvSpPr/>
            <p:nvPr/>
          </p:nvSpPr>
          <p:spPr>
            <a:xfrm>
              <a:off x="1279" y="6309360"/>
              <a:ext cx="12188952" cy="9721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800">
                <a:solidFill>
                  <a:prstClr val="white"/>
                </a:solidFill>
              </a:endParaRPr>
            </a:p>
          </p:txBody>
        </p:sp>
        <p:sp>
          <p:nvSpPr>
            <p:cNvPr id="9" name="Rectangle 8"/>
            <p:cNvSpPr/>
            <p:nvPr/>
          </p:nvSpPr>
          <p:spPr>
            <a:xfrm>
              <a:off x="1279" y="6379143"/>
              <a:ext cx="12188952" cy="274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800">
                <a:solidFill>
                  <a:prstClr val="white"/>
                </a:solidFill>
              </a:endParaRPr>
            </a:p>
          </p:txBody>
        </p:sp>
      </p:grpSp>
      <p:grpSp>
        <p:nvGrpSpPr>
          <p:cNvPr id="10" name="graphique du haut" descr="Bordure supérieure"/>
          <p:cNvGrpSpPr/>
          <p:nvPr/>
        </p:nvGrpSpPr>
        <p:grpSpPr>
          <a:xfrm>
            <a:off x="1280" y="0"/>
            <a:ext cx="12188952" cy="320040"/>
            <a:chOff x="1279" y="0"/>
            <a:chExt cx="12188952" cy="320040"/>
          </a:xfrm>
        </p:grpSpPr>
        <p:sp>
          <p:nvSpPr>
            <p:cNvPr id="11" name="Rectangle 10"/>
            <p:cNvSpPr/>
            <p:nvPr/>
          </p:nvSpPr>
          <p:spPr>
            <a:xfrm>
              <a:off x="1279" y="0"/>
              <a:ext cx="12188952" cy="17023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800">
                <a:solidFill>
                  <a:prstClr val="white"/>
                </a:solidFill>
              </a:endParaRPr>
            </a:p>
          </p:txBody>
        </p:sp>
        <p:sp>
          <p:nvSpPr>
            <p:cNvPr id="12" name="Rectangle 11"/>
            <p:cNvSpPr/>
            <p:nvPr/>
          </p:nvSpPr>
          <p:spPr>
            <a:xfrm>
              <a:off x="1279" y="170234"/>
              <a:ext cx="12188952" cy="14980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800">
                <a:solidFill>
                  <a:prstClr val="white"/>
                </a:solidFill>
              </a:endParaRPr>
            </a:p>
          </p:txBody>
        </p:sp>
        <p:sp>
          <p:nvSpPr>
            <p:cNvPr id="13" name="Rectangle 12"/>
            <p:cNvSpPr/>
            <p:nvPr/>
          </p:nvSpPr>
          <p:spPr>
            <a:xfrm>
              <a:off x="1279" y="231421"/>
              <a:ext cx="12188952" cy="274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800">
                <a:solidFill>
                  <a:prstClr val="white"/>
                </a:solidFill>
              </a:endParaRPr>
            </a:p>
          </p:txBody>
        </p:sp>
      </p:grpSp>
      <p:sp>
        <p:nvSpPr>
          <p:cNvPr id="2" name="Espace réservé du titre 1"/>
          <p:cNvSpPr>
            <a:spLocks noGrp="1"/>
          </p:cNvSpPr>
          <p:nvPr>
            <p:ph type="title"/>
          </p:nvPr>
        </p:nvSpPr>
        <p:spPr>
          <a:xfrm>
            <a:off x="1522875" y="609600"/>
            <a:ext cx="9143538" cy="1066800"/>
          </a:xfrm>
          <a:prstGeom prst="rect">
            <a:avLst/>
          </a:prstGeom>
        </p:spPr>
        <p:txBody>
          <a:bodyPr vert="horz" lIns="91440" tIns="45720" rIns="91440" bIns="45720" rtlCol="0" anchor="b">
            <a:normAutofit/>
          </a:bodyPr>
          <a:lstStyle/>
          <a:p>
            <a:pPr rtl="0"/>
            <a:r>
              <a:rPr lang="fr-FR" noProof="0"/>
              <a:t>Modifiez le style du titre</a:t>
            </a:r>
          </a:p>
        </p:txBody>
      </p:sp>
      <p:sp>
        <p:nvSpPr>
          <p:cNvPr id="3" name="Espace réservé du texte 2"/>
          <p:cNvSpPr>
            <a:spLocks noGrp="1"/>
          </p:cNvSpPr>
          <p:nvPr>
            <p:ph type="body" idx="1"/>
          </p:nvPr>
        </p:nvSpPr>
        <p:spPr>
          <a:xfrm>
            <a:off x="1522875" y="1905000"/>
            <a:ext cx="9143538" cy="4114800"/>
          </a:xfrm>
          <a:prstGeom prst="rect">
            <a:avLst/>
          </a:prstGeom>
        </p:spPr>
        <p:txBody>
          <a:bodyPr vert="horz" lIns="91440" tIns="45720" rIns="91440" bIns="45720" rtlCol="0">
            <a:normAutofit/>
          </a:bodyPr>
          <a:lstStyle/>
          <a:p>
            <a:pPr lvl="0" rtl="0"/>
            <a:r>
              <a:rPr lang="fr-FR" noProof="0"/>
              <a:t>Modifiez les styles du texte</a:t>
            </a:r>
          </a:p>
          <a:p>
            <a:pPr lvl="1" rtl="0"/>
            <a:r>
              <a:rPr lang="fr-FR" noProof="0"/>
              <a:t>Deuxième niveau</a:t>
            </a:r>
          </a:p>
          <a:p>
            <a:pPr lvl="2" rtl="0"/>
            <a:r>
              <a:rPr lang="fr-FR" noProof="0"/>
              <a:t>Troisième niveau</a:t>
            </a:r>
          </a:p>
          <a:p>
            <a:pPr lvl="3" rtl="0"/>
            <a:r>
              <a:rPr lang="fr-FR" noProof="0"/>
              <a:t>Quatrième niveau</a:t>
            </a:r>
          </a:p>
          <a:p>
            <a:pPr lvl="4" rtl="0"/>
            <a:r>
              <a:rPr lang="fr-FR" noProof="0"/>
              <a:t>Cinquième niveau</a:t>
            </a:r>
          </a:p>
        </p:txBody>
      </p:sp>
      <p:sp>
        <p:nvSpPr>
          <p:cNvPr id="5" name="Espace réservé du pied de page 4"/>
          <p:cNvSpPr>
            <a:spLocks noGrp="1"/>
          </p:cNvSpPr>
          <p:nvPr>
            <p:ph type="ftr" sz="quarter" idx="3"/>
          </p:nvPr>
        </p:nvSpPr>
        <p:spPr bwMode="white">
          <a:xfrm>
            <a:off x="1507499" y="6516865"/>
            <a:ext cx="6062145" cy="228600"/>
          </a:xfrm>
          <a:prstGeom prst="rect">
            <a:avLst/>
          </a:prstGeom>
        </p:spPr>
        <p:txBody>
          <a:bodyPr vert="horz" lIns="91440" tIns="45720" rIns="91440" bIns="45720" rtlCol="0" anchor="ctr"/>
          <a:lstStyle>
            <a:lvl1pPr algn="l">
              <a:defRPr sz="1100" cap="all" baseline="0">
                <a:solidFill>
                  <a:schemeClr val="bg1"/>
                </a:solidFill>
                <a:latin typeface="Euphemia" panose="020B0503040102020104" pitchFamily="34" charset="0"/>
              </a:defRPr>
            </a:lvl1pPr>
          </a:lstStyle>
          <a:p>
            <a:r>
              <a:rPr lang="fr-FR">
                <a:solidFill>
                  <a:prstClr val="white"/>
                </a:solidFill>
              </a:rPr>
              <a:t>ACADEMIE DE BESANCON</a:t>
            </a:r>
          </a:p>
        </p:txBody>
      </p:sp>
      <p:sp>
        <p:nvSpPr>
          <p:cNvPr id="4" name="Espace réservé de la date 3"/>
          <p:cNvSpPr>
            <a:spLocks noGrp="1"/>
          </p:cNvSpPr>
          <p:nvPr>
            <p:ph type="dt" sz="half" idx="2"/>
          </p:nvPr>
        </p:nvSpPr>
        <p:spPr bwMode="white">
          <a:xfrm>
            <a:off x="7994363" y="6516865"/>
            <a:ext cx="1327622" cy="228600"/>
          </a:xfrm>
          <a:prstGeom prst="rect">
            <a:avLst/>
          </a:prstGeom>
        </p:spPr>
        <p:txBody>
          <a:bodyPr vert="horz" lIns="91440" tIns="45720" rIns="91440" bIns="45720" rtlCol="0" anchor="ctr"/>
          <a:lstStyle>
            <a:lvl1pPr algn="r">
              <a:defRPr sz="1100">
                <a:solidFill>
                  <a:schemeClr val="bg1"/>
                </a:solidFill>
                <a:latin typeface="Euphemia" panose="020B0503040102020104" pitchFamily="34" charset="0"/>
              </a:defRPr>
            </a:lvl1pPr>
          </a:lstStyle>
          <a:p>
            <a:r>
              <a:rPr lang="fr-FR">
                <a:solidFill>
                  <a:prstClr val="white"/>
                </a:solidFill>
              </a:rPr>
              <a:t>11/04/2019</a:t>
            </a:r>
          </a:p>
        </p:txBody>
      </p:sp>
      <p:sp>
        <p:nvSpPr>
          <p:cNvPr id="6" name="Espace réservé du numéro de diapositive 5"/>
          <p:cNvSpPr>
            <a:spLocks noGrp="1"/>
          </p:cNvSpPr>
          <p:nvPr>
            <p:ph type="sldNum" sz="quarter" idx="4"/>
          </p:nvPr>
        </p:nvSpPr>
        <p:spPr bwMode="white">
          <a:xfrm>
            <a:off x="9730095" y="6516865"/>
            <a:ext cx="936319" cy="228600"/>
          </a:xfrm>
          <a:prstGeom prst="rect">
            <a:avLst/>
          </a:prstGeom>
        </p:spPr>
        <p:txBody>
          <a:bodyPr vert="horz" lIns="91440" tIns="45720" rIns="91440" bIns="45720" rtlCol="0" anchor="ctr"/>
          <a:lstStyle>
            <a:lvl1pPr algn="r">
              <a:defRPr sz="1100">
                <a:solidFill>
                  <a:schemeClr val="bg1"/>
                </a:solidFill>
                <a:latin typeface="Euphemia" panose="020B0503040102020104" pitchFamily="34" charset="0"/>
              </a:defRPr>
            </a:lvl1pPr>
          </a:lstStyle>
          <a:p>
            <a:fld id="{DF28FB93-0A08-4E7D-8E63-9EFA29F1E093}" type="slidenum">
              <a:rPr lang="fr-FR" smtClean="0">
                <a:solidFill>
                  <a:prstClr val="white"/>
                </a:solidFill>
              </a:rPr>
              <a:pPr/>
              <a:t>‹N°›</a:t>
            </a:fld>
            <a:endParaRPr lang="fr-FR">
              <a:solidFill>
                <a:prstClr val="white"/>
              </a:solidFill>
            </a:endParaRPr>
          </a:p>
        </p:txBody>
      </p:sp>
    </p:spTree>
    <p:extLst>
      <p:ext uri="{BB962C8B-B14F-4D97-AF65-F5344CB8AC3E}">
        <p14:creationId xmlns:p14="http://schemas.microsoft.com/office/powerpoint/2010/main" val="3493173445"/>
      </p:ext>
    </p:extLst>
  </p:cSld>
  <p:clrMap bg1="lt1" tx1="dk1" bg2="lt2" tx2="dk2" accent1="accent1" accent2="accent2" accent3="accent3" accent4="accent4" accent5="accent5" accent6="accent6" hlink="hlink" folHlink="folHlink"/>
  <p:sldLayoutIdLst>
    <p:sldLayoutId id="2147483925" r:id="rId1"/>
    <p:sldLayoutId id="2147483926" r:id="rId2"/>
    <p:sldLayoutId id="2147483927" r:id="rId3"/>
    <p:sldLayoutId id="2147483928" r:id="rId4"/>
    <p:sldLayoutId id="2147483929" r:id="rId5"/>
    <p:sldLayoutId id="2147483930" r:id="rId6"/>
    <p:sldLayoutId id="2147483931" r:id="rId7"/>
    <p:sldLayoutId id="2147483932" r:id="rId8"/>
    <p:sldLayoutId id="2147483933" r:id="rId9"/>
    <p:sldLayoutId id="2147483934" r:id="rId10"/>
    <p:sldLayoutId id="2147483935"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p:txStyles>
    <p:titleStyle>
      <a:lvl1pPr algn="l" defTabSz="914400" rtl="0" eaLnBrk="1" latinLnBrk="0" hangingPunct="1">
        <a:lnSpc>
          <a:spcPct val="90000"/>
        </a:lnSpc>
        <a:spcBef>
          <a:spcPct val="0"/>
        </a:spcBef>
        <a:buNone/>
        <a:defRPr sz="3200" kern="1200">
          <a:solidFill>
            <a:schemeClr val="accent1">
              <a:lumMod val="50000"/>
            </a:schemeClr>
          </a:solidFill>
          <a:latin typeface="Euphemia" panose="020B0503040102020104" pitchFamily="34" charset="0"/>
          <a:ea typeface="+mj-ea"/>
          <a:cs typeface="+mj-cs"/>
        </a:defRPr>
      </a:lvl1pPr>
    </p:titleStyle>
    <p:bodyStyle>
      <a:lvl1pPr marL="274320" indent="-274320" algn="l" defTabSz="914400" rtl="0" eaLnBrk="1" latinLnBrk="0" hangingPunct="1">
        <a:lnSpc>
          <a:spcPct val="90000"/>
        </a:lnSpc>
        <a:spcBef>
          <a:spcPts val="1800"/>
        </a:spcBef>
        <a:buClr>
          <a:schemeClr val="tx1"/>
        </a:buClr>
        <a:buSzPct val="100000"/>
        <a:buFont typeface="Arial" pitchFamily="34" charset="0"/>
        <a:buChar char="▪"/>
        <a:defRPr sz="2400" kern="1200">
          <a:solidFill>
            <a:schemeClr val="tx1"/>
          </a:solidFill>
          <a:latin typeface="Euphemia" panose="020B0503040102020104" pitchFamily="34" charset="0"/>
          <a:ea typeface="+mn-ea"/>
          <a:cs typeface="+mn-cs"/>
        </a:defRPr>
      </a:lvl1pPr>
      <a:lvl2pPr marL="548640" indent="-228600" algn="l" defTabSz="914400" rtl="0" eaLnBrk="1" latinLnBrk="0" hangingPunct="1">
        <a:lnSpc>
          <a:spcPct val="90000"/>
        </a:lnSpc>
        <a:spcBef>
          <a:spcPts val="1000"/>
        </a:spcBef>
        <a:buClr>
          <a:schemeClr val="tx1"/>
        </a:buClr>
        <a:buSzPct val="100000"/>
        <a:buFont typeface="Arial" pitchFamily="34" charset="0"/>
        <a:buChar char="–"/>
        <a:defRPr sz="2000" kern="1200">
          <a:solidFill>
            <a:schemeClr val="tx1"/>
          </a:solidFill>
          <a:latin typeface="Euphemia" panose="020B0503040102020104" pitchFamily="34" charset="0"/>
          <a:ea typeface="+mn-ea"/>
          <a:cs typeface="+mn-cs"/>
        </a:defRPr>
      </a:lvl2pPr>
      <a:lvl3pPr marL="822960" indent="-228600" algn="l" defTabSz="914400" rtl="0" eaLnBrk="1" latinLnBrk="0" hangingPunct="1">
        <a:lnSpc>
          <a:spcPct val="90000"/>
        </a:lnSpc>
        <a:spcBef>
          <a:spcPts val="800"/>
        </a:spcBef>
        <a:buClr>
          <a:schemeClr val="tx1"/>
        </a:buClr>
        <a:buSzPct val="100000"/>
        <a:buFont typeface="Arial" pitchFamily="34" charset="0"/>
        <a:buChar char="▪"/>
        <a:defRPr sz="1800" kern="1200">
          <a:solidFill>
            <a:schemeClr val="tx1"/>
          </a:solidFill>
          <a:latin typeface="Euphemia" panose="020B0503040102020104" pitchFamily="34" charset="0"/>
          <a:ea typeface="+mn-ea"/>
          <a:cs typeface="+mn-cs"/>
        </a:defRPr>
      </a:lvl3pPr>
      <a:lvl4pPr marL="1097280" indent="-228600" algn="l" defTabSz="914400" rtl="0" eaLnBrk="1" latinLnBrk="0" hangingPunct="1">
        <a:lnSpc>
          <a:spcPct val="90000"/>
        </a:lnSpc>
        <a:spcBef>
          <a:spcPts val="800"/>
        </a:spcBef>
        <a:buClr>
          <a:schemeClr val="tx1"/>
        </a:buClr>
        <a:buSzPct val="100000"/>
        <a:buFont typeface="Arial" pitchFamily="34" charset="0"/>
        <a:buChar char="–"/>
        <a:defRPr sz="1600" kern="1200">
          <a:solidFill>
            <a:schemeClr val="tx1"/>
          </a:solidFill>
          <a:latin typeface="Euphemia" panose="020B0503040102020104" pitchFamily="34" charset="0"/>
          <a:ea typeface="+mn-ea"/>
          <a:cs typeface="+mn-cs"/>
        </a:defRPr>
      </a:lvl4pPr>
      <a:lvl5pPr marL="1325880" indent="-228600" algn="l" defTabSz="914400" rtl="0" eaLnBrk="1" latinLnBrk="0" hangingPunct="1">
        <a:lnSpc>
          <a:spcPct val="90000"/>
        </a:lnSpc>
        <a:spcBef>
          <a:spcPts val="800"/>
        </a:spcBef>
        <a:buClr>
          <a:schemeClr val="tx1"/>
        </a:buClr>
        <a:buSzPct val="100000"/>
        <a:buFont typeface="Arial" pitchFamily="34" charset="0"/>
        <a:buChar char="▪"/>
        <a:defRPr sz="1600" kern="1200">
          <a:solidFill>
            <a:schemeClr val="tx1"/>
          </a:solidFill>
          <a:latin typeface="Euphemia" panose="020B0503040102020104" pitchFamily="34" charset="0"/>
          <a:ea typeface="+mn-ea"/>
          <a:cs typeface="+mn-cs"/>
        </a:defRPr>
      </a:lvl5pPr>
      <a:lvl6pPr marL="1554480" indent="-228600" algn="l" defTabSz="914400" rtl="0" eaLnBrk="1" latinLnBrk="0" hangingPunct="1">
        <a:lnSpc>
          <a:spcPct val="90000"/>
        </a:lnSpc>
        <a:spcBef>
          <a:spcPts val="800"/>
        </a:spcBef>
        <a:buClr>
          <a:schemeClr val="tx1"/>
        </a:buClr>
        <a:buSzPct val="100000"/>
        <a:buFont typeface="Arial" pitchFamily="34" charset="0"/>
        <a:buChar char="–"/>
        <a:defRPr sz="1600" kern="1200">
          <a:solidFill>
            <a:schemeClr val="tx1"/>
          </a:solidFill>
          <a:latin typeface="+mn-lt"/>
          <a:ea typeface="+mn-ea"/>
          <a:cs typeface="+mn-cs"/>
        </a:defRPr>
      </a:lvl6pPr>
      <a:lvl7pPr marL="1783080" indent="-228600" algn="l" defTabSz="914400" rtl="0" eaLnBrk="1" latinLnBrk="0" hangingPunct="1">
        <a:lnSpc>
          <a:spcPct val="90000"/>
        </a:lnSpc>
        <a:spcBef>
          <a:spcPts val="800"/>
        </a:spcBef>
        <a:buClr>
          <a:schemeClr val="tx1"/>
        </a:buClr>
        <a:buSzPct val="100000"/>
        <a:buFont typeface="Arial" pitchFamily="34" charset="0"/>
        <a:buChar char="▪"/>
        <a:defRPr sz="1600" kern="1200">
          <a:solidFill>
            <a:schemeClr val="tx1"/>
          </a:solidFill>
          <a:latin typeface="+mn-lt"/>
          <a:ea typeface="+mn-ea"/>
          <a:cs typeface="+mn-cs"/>
        </a:defRPr>
      </a:lvl7pPr>
      <a:lvl8pPr marL="2011680" indent="-228600" algn="l" defTabSz="914400" rtl="0" eaLnBrk="1" latinLnBrk="0" hangingPunct="1">
        <a:lnSpc>
          <a:spcPct val="90000"/>
        </a:lnSpc>
        <a:spcBef>
          <a:spcPts val="800"/>
        </a:spcBef>
        <a:buClr>
          <a:schemeClr val="tx1"/>
        </a:buClr>
        <a:buSzPct val="100000"/>
        <a:buFont typeface="Arial" pitchFamily="34" charset="0"/>
        <a:buChar char="–"/>
        <a:defRPr sz="1600" kern="1200">
          <a:solidFill>
            <a:schemeClr val="tx1"/>
          </a:solidFill>
          <a:latin typeface="+mn-lt"/>
          <a:ea typeface="+mn-ea"/>
          <a:cs typeface="+mn-cs"/>
        </a:defRPr>
      </a:lvl8pPr>
      <a:lvl9pPr marL="2240280" indent="-228600" algn="l" defTabSz="914400" rtl="0" eaLnBrk="1" latinLnBrk="0" hangingPunct="1">
        <a:lnSpc>
          <a:spcPct val="90000"/>
        </a:lnSpc>
        <a:spcBef>
          <a:spcPts val="800"/>
        </a:spcBef>
        <a:buClr>
          <a:schemeClr val="tx1"/>
        </a:buClr>
        <a:buSzPct val="100000"/>
        <a:buFont typeface="Arial" pitchFamily="34" charset="0"/>
        <a:buChar char="▪"/>
        <a:defRPr sz="16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60">
          <p15:clr>
            <a:srgbClr val="F26B43"/>
          </p15:clr>
        </p15:guide>
        <p15:guide id="2" pos="3839">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www.persee.fr/doc/polix_0295-2319_1997_num_10_37_1653"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www.homme-moderne.org/societe/socio/bourdieu/questions/opinionpub.html" TargetMode="External"/><Relationship Id="rId2" Type="http://schemas.openxmlformats.org/officeDocument/2006/relationships/hyperlink" Target="http://www.sciencespo.fr/stories/#!/fr/frise/2/tableau-politique-de-la-france-de-l-ouest/" TargetMode="External"/><Relationship Id="rId1" Type="http://schemas.openxmlformats.org/officeDocument/2006/relationships/slideLayout" Target="../slideLayouts/slideLayout2.xml"/><Relationship Id="rId4" Type="http://schemas.openxmlformats.org/officeDocument/2006/relationships/hyperlink" Target="http://documents.irevues.inist.fr/bitstream/handle/2042/14537/HERMES_2001_31_11.pdf;jsessionid=61F2BF8D7CA8AD96D5957DB7FD5F892C?sequence=1"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journals.openedition.org/edc/868?lang=en" TargetMode="External"/><Relationship Id="rId7" Type="http://schemas.openxmlformats.org/officeDocument/2006/relationships/hyperlink" Target="https://www.cairn.info/publications-de-Cardon-Dominique--569.htm" TargetMode="External"/><Relationship Id="rId2" Type="http://schemas.openxmlformats.org/officeDocument/2006/relationships/hyperlink" Target="http://www.sens-public.org/article1079.html" TargetMode="External"/><Relationship Id="rId1" Type="http://schemas.openxmlformats.org/officeDocument/2006/relationships/slideLayout" Target="../slideLayouts/slideLayout2.xml"/><Relationship Id="rId6" Type="http://schemas.openxmlformats.org/officeDocument/2006/relationships/hyperlink" Target="https://www.persee.fr/doc/arss_0335-5322_1988_num_71_1_2407" TargetMode="External"/><Relationship Id="rId5" Type="http://schemas.openxmlformats.org/officeDocument/2006/relationships/hyperlink" Target="https://doi.org/10.1086/297730" TargetMode="External"/><Relationship Id="rId4" Type="http://schemas.openxmlformats.org/officeDocument/2006/relationships/hyperlink" Target="https://www.cairn.info/revue-participations-2014-1-page-55.htm"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archives.assemblee-nationale.fr/5/cri/1973-1974-ordinaire2/015.pdf" TargetMode="External"/><Relationship Id="rId2" Type="http://schemas.openxmlformats.org/officeDocument/2006/relationships/hyperlink" Target="http://archives.strategie.gouv.fr/cas/system/files/d899f44bd01.pdf" TargetMode="External"/><Relationship Id="rId1" Type="http://schemas.openxmlformats.org/officeDocument/2006/relationships/slideLayout" Target="../slideLayouts/slideLayout2.xml"/><Relationship Id="rId4" Type="http://schemas.openxmlformats.org/officeDocument/2006/relationships/hyperlink" Target="https://journals.openedition.org/chrhc/1213"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hyperlink" Target="http://classiques.uqac.ca/classiques/Marx_karl/18_brumaine_louis_bonaparte/18_brumaine.html"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125860" y="1340768"/>
            <a:ext cx="9540552" cy="3231232"/>
          </a:xfrm>
        </p:spPr>
        <p:txBody>
          <a:bodyPr rtlCol="0">
            <a:noAutofit/>
          </a:bodyPr>
          <a:lstStyle/>
          <a:p>
            <a:pPr algn="ctr" rtl="0"/>
            <a:r>
              <a:rPr lang="fr-FR" sz="6000" dirty="0">
                <a:latin typeface="Euphemia" panose="020B0503040102020104" pitchFamily="34" charset="0"/>
              </a:rPr>
              <a:t>Le nouveau programme de </a:t>
            </a:r>
            <a:br>
              <a:rPr lang="fr-FR" sz="6000" dirty="0">
                <a:latin typeface="Euphemia" panose="020B0503040102020104" pitchFamily="34" charset="0"/>
              </a:rPr>
            </a:br>
            <a:r>
              <a:rPr lang="fr-FR" sz="6000" dirty="0">
                <a:latin typeface="Euphemia" panose="020B0503040102020104" pitchFamily="34" charset="0"/>
              </a:rPr>
              <a:t>Sciences Economiques et Sociales</a:t>
            </a:r>
            <a:br>
              <a:rPr lang="fr-FR" sz="6000" dirty="0">
                <a:latin typeface="Euphemia" panose="020B0503040102020104" pitchFamily="34" charset="0"/>
              </a:rPr>
            </a:br>
            <a:r>
              <a:rPr lang="fr-FR" sz="4400" dirty="0"/>
              <a:t>en Première</a:t>
            </a:r>
            <a:endParaRPr lang="fr-FR" sz="6000" dirty="0">
              <a:latin typeface="Euphemia" panose="020B0503040102020104" pitchFamily="34" charset="0"/>
            </a:endParaRPr>
          </a:p>
        </p:txBody>
      </p:sp>
      <p:sp>
        <p:nvSpPr>
          <p:cNvPr id="4" name="Espace réservé de la date 3"/>
          <p:cNvSpPr>
            <a:spLocks noGrp="1"/>
          </p:cNvSpPr>
          <p:nvPr>
            <p:ph type="dt" sz="half" idx="10"/>
          </p:nvPr>
        </p:nvSpPr>
        <p:spPr/>
        <p:txBody>
          <a:bodyPr/>
          <a:lstStyle/>
          <a:p>
            <a:r>
              <a:rPr lang="fr-FR" noProof="0" dirty="0"/>
              <a:t>11/04/2019</a:t>
            </a:r>
          </a:p>
        </p:txBody>
      </p:sp>
      <p:sp>
        <p:nvSpPr>
          <p:cNvPr id="5" name="Espace réservé du pied de page 4"/>
          <p:cNvSpPr>
            <a:spLocks noGrp="1"/>
          </p:cNvSpPr>
          <p:nvPr>
            <p:ph type="ftr" sz="quarter" idx="11"/>
          </p:nvPr>
        </p:nvSpPr>
        <p:spPr/>
        <p:txBody>
          <a:bodyPr/>
          <a:lstStyle/>
          <a:p>
            <a:r>
              <a:rPr lang="fr-FR" noProof="0" dirty="0"/>
              <a:t>Académie de Besançon</a:t>
            </a:r>
          </a:p>
        </p:txBody>
      </p:sp>
      <p:sp>
        <p:nvSpPr>
          <p:cNvPr id="6" name="Espace réservé du numéro de diapositive 5"/>
          <p:cNvSpPr>
            <a:spLocks noGrp="1"/>
          </p:cNvSpPr>
          <p:nvPr>
            <p:ph type="sldNum" sz="quarter" idx="12"/>
          </p:nvPr>
        </p:nvSpPr>
        <p:spPr/>
        <p:txBody>
          <a:bodyPr/>
          <a:lstStyle/>
          <a:p>
            <a:fld id="{DF28FB93-0A08-4E7D-8E63-9EFA29F1E093}" type="slidenum">
              <a:rPr lang="fr-FR" noProof="0" smtClean="0"/>
              <a:pPr/>
              <a:t>1</a:t>
            </a:fld>
            <a:endParaRPr lang="fr-FR" noProof="0"/>
          </a:p>
        </p:txBody>
      </p:sp>
      <p:sp>
        <p:nvSpPr>
          <p:cNvPr id="7" name="Sous-titre 6"/>
          <p:cNvSpPr>
            <a:spLocks noGrp="1"/>
          </p:cNvSpPr>
          <p:nvPr>
            <p:ph type="subTitle" idx="1"/>
          </p:nvPr>
        </p:nvSpPr>
        <p:spPr/>
        <p:txBody>
          <a:bodyPr/>
          <a:lstStyle/>
          <a:p>
            <a:endParaRPr lang="fr-FR"/>
          </a:p>
        </p:txBody>
      </p:sp>
    </p:spTree>
    <p:extLst>
      <p:ext uri="{BB962C8B-B14F-4D97-AF65-F5344CB8AC3E}">
        <p14:creationId xmlns:p14="http://schemas.microsoft.com/office/powerpoint/2010/main" val="175821122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re 11"/>
          <p:cNvSpPr>
            <a:spLocks noGrp="1"/>
          </p:cNvSpPr>
          <p:nvPr>
            <p:ph type="title"/>
          </p:nvPr>
        </p:nvSpPr>
        <p:spPr>
          <a:xfrm>
            <a:off x="81234" y="548680"/>
            <a:ext cx="11999068" cy="1229938"/>
          </a:xfrm>
        </p:spPr>
        <p:txBody>
          <a:bodyPr>
            <a:noAutofit/>
          </a:bodyPr>
          <a:lstStyle/>
          <a:p>
            <a:pPr marL="274320" lvl="0" indent="-274320">
              <a:spcBef>
                <a:spcPts val="1800"/>
              </a:spcBef>
            </a:pPr>
            <a:r>
              <a:rPr lang="fr-FR" sz="2800" b="1" dirty="0">
                <a:solidFill>
                  <a:srgbClr val="404040"/>
                </a:solidFill>
                <a:ea typeface="+mn-ea"/>
                <a:cs typeface="+mn-cs"/>
              </a:rPr>
              <a:t>Comprendre</a:t>
            </a:r>
            <a:r>
              <a:rPr lang="fr-FR" sz="2800" dirty="0">
                <a:solidFill>
                  <a:srgbClr val="404040"/>
                </a:solidFill>
                <a:ea typeface="+mn-ea"/>
                <a:cs typeface="+mn-cs"/>
              </a:rPr>
              <a:t> les principes et les techniques des sondages, </a:t>
            </a:r>
            <a:r>
              <a:rPr lang="fr-FR" sz="2800" i="1" dirty="0">
                <a:solidFill>
                  <a:srgbClr val="0070C0"/>
                </a:solidFill>
                <a:ea typeface="+mn-ea"/>
                <a:cs typeface="+mn-cs"/>
              </a:rPr>
              <a:t>et les débats relatifs à leur interprétation de l’opinion publique.</a:t>
            </a:r>
            <a:endParaRPr lang="fr-FR" sz="2000" b="1" i="1" dirty="0">
              <a:solidFill>
                <a:srgbClr val="0070C0"/>
              </a:solidFill>
            </a:endParaRPr>
          </a:p>
        </p:txBody>
      </p:sp>
      <p:sp>
        <p:nvSpPr>
          <p:cNvPr id="6" name="Espace réservé du numéro de diapositive 5"/>
          <p:cNvSpPr>
            <a:spLocks noGrp="1"/>
          </p:cNvSpPr>
          <p:nvPr>
            <p:ph type="sldNum" sz="quarter" idx="12"/>
          </p:nvPr>
        </p:nvSpPr>
        <p:spPr/>
        <p:txBody>
          <a:bodyPr/>
          <a:lstStyle/>
          <a:p>
            <a:fld id="{DF28FB93-0A08-4E7D-8E63-9EFA29F1E093}" type="slidenum">
              <a:rPr lang="fr-FR" noProof="0" smtClean="0"/>
              <a:pPr/>
              <a:t>10</a:t>
            </a:fld>
            <a:endParaRPr lang="fr-FR" noProof="0"/>
          </a:p>
        </p:txBody>
      </p:sp>
      <p:sp>
        <p:nvSpPr>
          <p:cNvPr id="15" name="ZoneTexte 14"/>
          <p:cNvSpPr txBox="1"/>
          <p:nvPr/>
        </p:nvSpPr>
        <p:spPr>
          <a:xfrm>
            <a:off x="79638" y="2204864"/>
            <a:ext cx="11999068" cy="3711785"/>
          </a:xfrm>
          <a:prstGeom prst="rect">
            <a:avLst/>
          </a:prstGeom>
          <a:noFill/>
        </p:spPr>
        <p:txBody>
          <a:bodyPr wrap="square" rtlCol="0">
            <a:spAutoFit/>
          </a:bodyPr>
          <a:lstStyle/>
          <a:p>
            <a:pPr>
              <a:lnSpc>
                <a:spcPct val="90000"/>
              </a:lnSpc>
            </a:pPr>
            <a:r>
              <a:rPr lang="fr-FR" sz="2400" b="1" u="sng" dirty="0"/>
              <a:t>Savoirs à enseigner</a:t>
            </a:r>
            <a:r>
              <a:rPr lang="fr-FR" sz="2400" dirty="0"/>
              <a:t> :</a:t>
            </a:r>
          </a:p>
          <a:p>
            <a:pPr>
              <a:lnSpc>
                <a:spcPct val="90000"/>
              </a:lnSpc>
            </a:pPr>
            <a:endParaRPr lang="fr-FR" sz="2400" dirty="0"/>
          </a:p>
          <a:p>
            <a:pPr marL="342900" lvl="0" indent="-342900">
              <a:buFont typeface="Wingdings" panose="05000000000000000000" pitchFamily="2" charset="2"/>
              <a:buChar char="Ø"/>
            </a:pPr>
            <a:r>
              <a:rPr lang="fr-FR" sz="2400" dirty="0"/>
              <a:t>Les débats relatifs à leur interprétation de l’opinion publique</a:t>
            </a:r>
          </a:p>
          <a:p>
            <a:pPr marL="342900" lvl="0" indent="-342900">
              <a:buFont typeface="Wingdings" panose="05000000000000000000" pitchFamily="2" charset="2"/>
              <a:buChar char="Ø"/>
            </a:pPr>
            <a:endParaRPr lang="fr-FR" sz="2400" dirty="0"/>
          </a:p>
          <a:p>
            <a:pPr marL="800100" lvl="1" indent="-342900">
              <a:buFont typeface="Arial" panose="020B0604020202020204" pitchFamily="34" charset="0"/>
              <a:buChar char="•"/>
            </a:pPr>
            <a:r>
              <a:rPr lang="fr-FR" sz="2400" dirty="0"/>
              <a:t>Sont-ils fiables? Leur coût peut-il impacter leur fiabilité?</a:t>
            </a:r>
          </a:p>
          <a:p>
            <a:pPr marL="800100" lvl="1" indent="-342900">
              <a:buFont typeface="Arial" panose="020B0604020202020204" pitchFamily="34" charset="0"/>
              <a:buChar char="•"/>
            </a:pPr>
            <a:r>
              <a:rPr lang="fr-FR" sz="2400" dirty="0"/>
              <a:t>Les questions posées sont-elles neutres?</a:t>
            </a:r>
          </a:p>
          <a:p>
            <a:pPr marL="800100" lvl="1" indent="-342900">
              <a:buFont typeface="Arial" panose="020B0604020202020204" pitchFamily="34" charset="0"/>
              <a:buChar char="•"/>
            </a:pPr>
            <a:r>
              <a:rPr lang="fr-FR" sz="2400" dirty="0"/>
              <a:t>Par qui sont-ils commandés ?</a:t>
            </a:r>
          </a:p>
          <a:p>
            <a:pPr marL="800100" lvl="1" indent="-342900">
              <a:buFont typeface="Arial" panose="020B0604020202020204" pitchFamily="34" charset="0"/>
              <a:buChar char="•"/>
            </a:pPr>
            <a:r>
              <a:rPr lang="fr-FR" sz="2400" dirty="0"/>
              <a:t>Comment, par qui et dans quel contexte sont-ils utilisés ? </a:t>
            </a:r>
          </a:p>
          <a:p>
            <a:pPr marL="800100" lvl="1" indent="-342900">
              <a:buFont typeface="Arial" panose="020B0604020202020204" pitchFamily="34" charset="0"/>
              <a:buChar char="•"/>
            </a:pPr>
            <a:r>
              <a:rPr lang="fr-FR" sz="2400" dirty="0"/>
              <a:t>Par qui sont-ils relayés? Les réseaux sociaux et le </a:t>
            </a:r>
            <a:r>
              <a:rPr lang="fr-FR" sz="2400" dirty="0" err="1"/>
              <a:t>fact</a:t>
            </a:r>
            <a:r>
              <a:rPr lang="fr-FR" sz="2400" dirty="0"/>
              <a:t> checking ont-ils un impact sur la portée des sondages?</a:t>
            </a:r>
          </a:p>
        </p:txBody>
      </p:sp>
      <p:sp>
        <p:nvSpPr>
          <p:cNvPr id="2" name="Espace réservé de la date 1"/>
          <p:cNvSpPr>
            <a:spLocks noGrp="1"/>
          </p:cNvSpPr>
          <p:nvPr>
            <p:ph type="dt" sz="half" idx="10"/>
          </p:nvPr>
        </p:nvSpPr>
        <p:spPr/>
        <p:txBody>
          <a:bodyPr/>
          <a:lstStyle/>
          <a:p>
            <a:r>
              <a:rPr lang="fr-FR" noProof="0" dirty="0"/>
              <a:t>11/04/2019</a:t>
            </a:r>
          </a:p>
        </p:txBody>
      </p:sp>
      <p:sp>
        <p:nvSpPr>
          <p:cNvPr id="3" name="Espace réservé du pied de page 2"/>
          <p:cNvSpPr>
            <a:spLocks noGrp="1"/>
          </p:cNvSpPr>
          <p:nvPr>
            <p:ph type="ftr" sz="quarter" idx="11"/>
          </p:nvPr>
        </p:nvSpPr>
        <p:spPr/>
        <p:txBody>
          <a:bodyPr/>
          <a:lstStyle/>
          <a:p>
            <a:r>
              <a:rPr lang="fr-FR" dirty="0"/>
              <a:t>Académie de Besançon</a:t>
            </a:r>
          </a:p>
        </p:txBody>
      </p:sp>
    </p:spTree>
    <p:extLst>
      <p:ext uri="{BB962C8B-B14F-4D97-AF65-F5344CB8AC3E}">
        <p14:creationId xmlns:p14="http://schemas.microsoft.com/office/powerpoint/2010/main" val="85339022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re 11"/>
          <p:cNvSpPr>
            <a:spLocks noGrp="1"/>
          </p:cNvSpPr>
          <p:nvPr>
            <p:ph type="title"/>
          </p:nvPr>
        </p:nvSpPr>
        <p:spPr>
          <a:xfrm>
            <a:off x="81234" y="548680"/>
            <a:ext cx="11999068" cy="1656184"/>
          </a:xfrm>
        </p:spPr>
        <p:txBody>
          <a:bodyPr>
            <a:noAutofit/>
          </a:bodyPr>
          <a:lstStyle/>
          <a:p>
            <a:pPr marL="274320" lvl="0" indent="-274320">
              <a:spcBef>
                <a:spcPts val="1800"/>
              </a:spcBef>
            </a:pPr>
            <a:r>
              <a:rPr lang="fr-FR" sz="2800" b="1" i="1" dirty="0">
                <a:solidFill>
                  <a:srgbClr val="0070C0"/>
                </a:solidFill>
                <a:ea typeface="+mn-ea"/>
                <a:cs typeface="+mn-cs"/>
              </a:rPr>
              <a:t>Comprendre</a:t>
            </a:r>
            <a:r>
              <a:rPr lang="fr-FR" sz="2800" i="1" dirty="0">
                <a:solidFill>
                  <a:srgbClr val="0070C0"/>
                </a:solidFill>
                <a:ea typeface="+mn-ea"/>
                <a:cs typeface="+mn-cs"/>
              </a:rPr>
              <a:t> comment le recours fréquent aux sondages d’opinion contribue à forger l’opinion publique et modifie l’exercice de la démocratie (démocratie d’opinion) </a:t>
            </a:r>
            <a:r>
              <a:rPr lang="fr-FR" sz="2800" dirty="0">
                <a:solidFill>
                  <a:srgbClr val="404040"/>
                </a:solidFill>
                <a:ea typeface="+mn-ea"/>
                <a:cs typeface="+mn-cs"/>
              </a:rPr>
              <a:t>et de la vie politique (contrôle des gouvernants, participation électorale, communication politique).</a:t>
            </a:r>
            <a:endParaRPr lang="fr-FR" sz="2000" b="1" dirty="0"/>
          </a:p>
        </p:txBody>
      </p:sp>
      <p:sp>
        <p:nvSpPr>
          <p:cNvPr id="6" name="Espace réservé du numéro de diapositive 5"/>
          <p:cNvSpPr>
            <a:spLocks noGrp="1"/>
          </p:cNvSpPr>
          <p:nvPr>
            <p:ph type="sldNum" sz="quarter" idx="12"/>
          </p:nvPr>
        </p:nvSpPr>
        <p:spPr/>
        <p:txBody>
          <a:bodyPr/>
          <a:lstStyle/>
          <a:p>
            <a:fld id="{DF28FB93-0A08-4E7D-8E63-9EFA29F1E093}" type="slidenum">
              <a:rPr lang="fr-FR" noProof="0" smtClean="0"/>
              <a:pPr/>
              <a:t>11</a:t>
            </a:fld>
            <a:endParaRPr lang="fr-FR" noProof="0"/>
          </a:p>
        </p:txBody>
      </p:sp>
      <p:sp>
        <p:nvSpPr>
          <p:cNvPr id="15" name="ZoneTexte 14"/>
          <p:cNvSpPr txBox="1"/>
          <p:nvPr/>
        </p:nvSpPr>
        <p:spPr>
          <a:xfrm>
            <a:off x="81234" y="2348880"/>
            <a:ext cx="11999068" cy="3539430"/>
          </a:xfrm>
          <a:prstGeom prst="rect">
            <a:avLst/>
          </a:prstGeom>
          <a:noFill/>
        </p:spPr>
        <p:txBody>
          <a:bodyPr wrap="square" rtlCol="0">
            <a:spAutoFit/>
          </a:bodyPr>
          <a:lstStyle/>
          <a:p>
            <a:pPr>
              <a:lnSpc>
                <a:spcPct val="90000"/>
              </a:lnSpc>
            </a:pPr>
            <a:r>
              <a:rPr lang="fr-FR" sz="2000" b="1" u="sng" dirty="0"/>
              <a:t>Savoirs à enseigner</a:t>
            </a:r>
            <a:r>
              <a:rPr lang="fr-FR" sz="2000" dirty="0"/>
              <a:t> :</a:t>
            </a:r>
          </a:p>
          <a:p>
            <a:pPr>
              <a:lnSpc>
                <a:spcPct val="90000"/>
              </a:lnSpc>
            </a:pPr>
            <a:endParaRPr lang="fr-FR" sz="2000" dirty="0"/>
          </a:p>
          <a:p>
            <a:pPr marL="342900" lvl="0" indent="-342900">
              <a:buFont typeface="Wingdings" panose="05000000000000000000" pitchFamily="2" charset="2"/>
              <a:buChar char="Ø"/>
            </a:pPr>
            <a:r>
              <a:rPr lang="fr-FR" sz="2000" dirty="0"/>
              <a:t>Au XXème siècle, les sondages d’opinion - par les thématiques qu’ils imposent et par leur fonction de prophéties autoréalisatrices contribuent de plus en plus à forger l’opinion qu’ils sont censés refléter.</a:t>
            </a:r>
          </a:p>
          <a:p>
            <a:pPr marL="342900" lvl="0" indent="-342900">
              <a:buFont typeface="Wingdings" panose="05000000000000000000" pitchFamily="2" charset="2"/>
              <a:buChar char="Ø"/>
            </a:pPr>
            <a:endParaRPr lang="fr-FR" sz="2000" dirty="0"/>
          </a:p>
          <a:p>
            <a:pPr marL="342900" lvl="0" indent="-342900">
              <a:buFont typeface="Wingdings" panose="05000000000000000000" pitchFamily="2" charset="2"/>
              <a:buChar char="Ø"/>
            </a:pPr>
            <a:r>
              <a:rPr lang="fr-FR" sz="2000" dirty="0"/>
              <a:t>L’avènement de l’opinion publique a modifié l’exercice de la démocratie</a:t>
            </a:r>
          </a:p>
          <a:p>
            <a:pPr marL="342900" lvl="0" indent="-342900">
              <a:buFont typeface="Wingdings" panose="05000000000000000000" pitchFamily="2" charset="2"/>
              <a:buChar char="Ø"/>
            </a:pPr>
            <a:endParaRPr lang="fr-FR" sz="2000" dirty="0"/>
          </a:p>
          <a:p>
            <a:pPr marL="800100" lvl="1" indent="-342900">
              <a:buFont typeface="Arial" panose="020B0604020202020204" pitchFamily="34" charset="0"/>
              <a:buChar char="•"/>
            </a:pPr>
            <a:r>
              <a:rPr lang="fr-FR" sz="2000" dirty="0"/>
              <a:t>Une alternative à l’élection pour révéler la volonté du peuple en dehors des périodes électorales.</a:t>
            </a:r>
          </a:p>
          <a:p>
            <a:pPr marL="800100" lvl="1" indent="-342900">
              <a:buFont typeface="Arial" panose="020B0604020202020204" pitchFamily="34" charset="0"/>
              <a:buChar char="•"/>
            </a:pPr>
            <a:r>
              <a:rPr lang="fr-FR" sz="2000" dirty="0"/>
              <a:t>L’opinion publique « court-circuite », et en conséquence affaiblit certains corps intermédiaires.</a:t>
            </a:r>
          </a:p>
          <a:p>
            <a:pPr lvl="0"/>
            <a:endParaRPr lang="fr-FR" sz="2400" dirty="0"/>
          </a:p>
          <a:p>
            <a:pPr lvl="0"/>
            <a:endParaRPr lang="fr-FR" sz="2400" dirty="0"/>
          </a:p>
        </p:txBody>
      </p:sp>
      <p:sp>
        <p:nvSpPr>
          <p:cNvPr id="2" name="Espace réservé de la date 1"/>
          <p:cNvSpPr>
            <a:spLocks noGrp="1"/>
          </p:cNvSpPr>
          <p:nvPr>
            <p:ph type="dt" sz="half" idx="10"/>
          </p:nvPr>
        </p:nvSpPr>
        <p:spPr/>
        <p:txBody>
          <a:bodyPr/>
          <a:lstStyle/>
          <a:p>
            <a:r>
              <a:rPr lang="fr-FR" noProof="0" dirty="0"/>
              <a:t>11/04/2019</a:t>
            </a:r>
          </a:p>
        </p:txBody>
      </p:sp>
      <p:sp>
        <p:nvSpPr>
          <p:cNvPr id="3" name="Espace réservé du pied de page 2"/>
          <p:cNvSpPr>
            <a:spLocks noGrp="1"/>
          </p:cNvSpPr>
          <p:nvPr>
            <p:ph type="ftr" sz="quarter" idx="11"/>
          </p:nvPr>
        </p:nvSpPr>
        <p:spPr/>
        <p:txBody>
          <a:bodyPr/>
          <a:lstStyle/>
          <a:p>
            <a:r>
              <a:rPr lang="fr-FR" dirty="0"/>
              <a:t>Académie de Besançon</a:t>
            </a:r>
          </a:p>
        </p:txBody>
      </p:sp>
    </p:spTree>
    <p:extLst>
      <p:ext uri="{BB962C8B-B14F-4D97-AF65-F5344CB8AC3E}">
        <p14:creationId xmlns:p14="http://schemas.microsoft.com/office/powerpoint/2010/main" val="424556840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re 11"/>
          <p:cNvSpPr>
            <a:spLocks noGrp="1"/>
          </p:cNvSpPr>
          <p:nvPr>
            <p:ph type="title"/>
          </p:nvPr>
        </p:nvSpPr>
        <p:spPr>
          <a:xfrm>
            <a:off x="81234" y="548680"/>
            <a:ext cx="11999068" cy="1656184"/>
          </a:xfrm>
        </p:spPr>
        <p:txBody>
          <a:bodyPr>
            <a:noAutofit/>
          </a:bodyPr>
          <a:lstStyle/>
          <a:p>
            <a:pPr marL="274320" lvl="0" indent="-274320">
              <a:spcBef>
                <a:spcPts val="1800"/>
              </a:spcBef>
            </a:pPr>
            <a:r>
              <a:rPr lang="fr-FR" sz="2800" b="1" dirty="0">
                <a:solidFill>
                  <a:srgbClr val="404040"/>
                </a:solidFill>
                <a:ea typeface="+mn-ea"/>
                <a:cs typeface="+mn-cs"/>
              </a:rPr>
              <a:t>Comprendre</a:t>
            </a:r>
            <a:r>
              <a:rPr lang="fr-FR" sz="2800" dirty="0">
                <a:solidFill>
                  <a:srgbClr val="404040"/>
                </a:solidFill>
                <a:ea typeface="+mn-ea"/>
                <a:cs typeface="+mn-cs"/>
              </a:rPr>
              <a:t> comment le recours fréquent aux sondages d’opinion contribue à forger l’opinion publique et modifie l’exercice de la démocratie (démocratie d’opinion) </a:t>
            </a:r>
            <a:r>
              <a:rPr lang="fr-FR" sz="2800" i="1" dirty="0">
                <a:solidFill>
                  <a:srgbClr val="0070C0"/>
                </a:solidFill>
                <a:ea typeface="+mn-ea"/>
                <a:cs typeface="+mn-cs"/>
              </a:rPr>
              <a:t>et de la vie politique (contrôle des gouvernants, participation électorale, communication politique</a:t>
            </a:r>
            <a:r>
              <a:rPr lang="fr-FR" sz="2800" i="1" dirty="0">
                <a:solidFill>
                  <a:srgbClr val="404040"/>
                </a:solidFill>
                <a:ea typeface="+mn-ea"/>
                <a:cs typeface="+mn-cs"/>
              </a:rPr>
              <a:t>).</a:t>
            </a:r>
            <a:endParaRPr lang="fr-FR" sz="2000" b="1" i="1" dirty="0"/>
          </a:p>
        </p:txBody>
      </p:sp>
      <p:sp>
        <p:nvSpPr>
          <p:cNvPr id="6" name="Espace réservé du numéro de diapositive 5"/>
          <p:cNvSpPr>
            <a:spLocks noGrp="1"/>
          </p:cNvSpPr>
          <p:nvPr>
            <p:ph type="sldNum" sz="quarter" idx="12"/>
          </p:nvPr>
        </p:nvSpPr>
        <p:spPr/>
        <p:txBody>
          <a:bodyPr/>
          <a:lstStyle/>
          <a:p>
            <a:fld id="{DF28FB93-0A08-4E7D-8E63-9EFA29F1E093}" type="slidenum">
              <a:rPr lang="fr-FR" noProof="0" smtClean="0"/>
              <a:pPr/>
              <a:t>12</a:t>
            </a:fld>
            <a:endParaRPr lang="fr-FR" noProof="0"/>
          </a:p>
        </p:txBody>
      </p:sp>
      <p:sp>
        <p:nvSpPr>
          <p:cNvPr id="15" name="ZoneTexte 14"/>
          <p:cNvSpPr txBox="1"/>
          <p:nvPr/>
        </p:nvSpPr>
        <p:spPr>
          <a:xfrm>
            <a:off x="261764" y="2636912"/>
            <a:ext cx="11999068" cy="3711785"/>
          </a:xfrm>
          <a:prstGeom prst="rect">
            <a:avLst/>
          </a:prstGeom>
          <a:noFill/>
        </p:spPr>
        <p:txBody>
          <a:bodyPr wrap="square" rtlCol="0">
            <a:spAutoFit/>
          </a:bodyPr>
          <a:lstStyle/>
          <a:p>
            <a:pPr>
              <a:lnSpc>
                <a:spcPct val="90000"/>
              </a:lnSpc>
            </a:pPr>
            <a:r>
              <a:rPr lang="fr-FR" sz="2400" b="1" u="sng" dirty="0"/>
              <a:t>Savoirs à enseigner</a:t>
            </a:r>
            <a:r>
              <a:rPr lang="fr-FR" sz="2400" dirty="0"/>
              <a:t> :</a:t>
            </a:r>
          </a:p>
          <a:p>
            <a:pPr>
              <a:lnSpc>
                <a:spcPct val="90000"/>
              </a:lnSpc>
            </a:pPr>
            <a:endParaRPr lang="fr-FR" sz="2400" dirty="0"/>
          </a:p>
          <a:p>
            <a:pPr marL="342900" lvl="0" indent="-342900">
              <a:buFont typeface="Wingdings" panose="05000000000000000000" pitchFamily="2" charset="2"/>
              <a:buChar char="Ø"/>
            </a:pPr>
            <a:r>
              <a:rPr lang="fr-FR" sz="2400" dirty="0"/>
              <a:t>Les sondages ont transformé la vie politique</a:t>
            </a:r>
          </a:p>
          <a:p>
            <a:pPr marL="342900" lvl="0" indent="-342900">
              <a:buFont typeface="Wingdings" panose="05000000000000000000" pitchFamily="2" charset="2"/>
              <a:buChar char="Ø"/>
            </a:pPr>
            <a:endParaRPr lang="fr-FR" sz="2400" dirty="0"/>
          </a:p>
          <a:p>
            <a:pPr marL="800100" lvl="1" indent="-342900">
              <a:buFont typeface="Arial" panose="020B0604020202020204" pitchFamily="34" charset="0"/>
              <a:buChar char="•"/>
            </a:pPr>
            <a:r>
              <a:rPr lang="fr-FR" sz="2400" dirty="0"/>
              <a:t>Gouverner sous le regard de l’opinion tend à privilégier le court terme au détriment du temps plus long de l’élection.</a:t>
            </a:r>
          </a:p>
          <a:p>
            <a:pPr marL="800100" lvl="1" indent="-342900">
              <a:buFont typeface="Arial" panose="020B0604020202020204" pitchFamily="34" charset="0"/>
              <a:buChar char="•"/>
            </a:pPr>
            <a:r>
              <a:rPr lang="fr-FR" sz="2400" dirty="0"/>
              <a:t>La participation électorale est impactée.</a:t>
            </a:r>
          </a:p>
          <a:p>
            <a:pPr marL="800100" lvl="1" indent="-342900">
              <a:buFont typeface="Arial" panose="020B0604020202020204" pitchFamily="34" charset="0"/>
              <a:buChar char="•"/>
            </a:pPr>
            <a:r>
              <a:rPr lang="fr-FR" sz="2400" dirty="0"/>
              <a:t>Les stratégies de communication construites autour des sondages utilisent l’opinion publique comme un prétexte.</a:t>
            </a:r>
          </a:p>
          <a:p>
            <a:pPr lvl="0"/>
            <a:endParaRPr lang="fr-FR" sz="2400" dirty="0"/>
          </a:p>
        </p:txBody>
      </p:sp>
      <p:sp>
        <p:nvSpPr>
          <p:cNvPr id="2" name="Espace réservé de la date 1"/>
          <p:cNvSpPr>
            <a:spLocks noGrp="1"/>
          </p:cNvSpPr>
          <p:nvPr>
            <p:ph type="dt" sz="half" idx="10"/>
          </p:nvPr>
        </p:nvSpPr>
        <p:spPr/>
        <p:txBody>
          <a:bodyPr/>
          <a:lstStyle/>
          <a:p>
            <a:r>
              <a:rPr lang="fr-FR" noProof="0" dirty="0"/>
              <a:t>11/04/2019</a:t>
            </a:r>
          </a:p>
        </p:txBody>
      </p:sp>
      <p:sp>
        <p:nvSpPr>
          <p:cNvPr id="3" name="Espace réservé du pied de page 2"/>
          <p:cNvSpPr>
            <a:spLocks noGrp="1"/>
          </p:cNvSpPr>
          <p:nvPr>
            <p:ph type="ftr" sz="quarter" idx="11"/>
          </p:nvPr>
        </p:nvSpPr>
        <p:spPr/>
        <p:txBody>
          <a:bodyPr/>
          <a:lstStyle/>
          <a:p>
            <a:r>
              <a:rPr lang="fr-FR" dirty="0"/>
              <a:t>Académie de Besançon</a:t>
            </a:r>
          </a:p>
        </p:txBody>
      </p:sp>
    </p:spTree>
    <p:extLst>
      <p:ext uri="{BB962C8B-B14F-4D97-AF65-F5344CB8AC3E}">
        <p14:creationId xmlns:p14="http://schemas.microsoft.com/office/powerpoint/2010/main" val="235945434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9394CEF-0053-45B6-BD50-2F117E6A6293}"/>
              </a:ext>
            </a:extLst>
          </p:cNvPr>
          <p:cNvSpPr>
            <a:spLocks noGrp="1"/>
          </p:cNvSpPr>
          <p:nvPr>
            <p:ph type="title"/>
          </p:nvPr>
        </p:nvSpPr>
        <p:spPr>
          <a:xfrm>
            <a:off x="2710036" y="417240"/>
            <a:ext cx="6002304" cy="643975"/>
          </a:xfrm>
        </p:spPr>
        <p:txBody>
          <a:bodyPr/>
          <a:lstStyle/>
          <a:p>
            <a:r>
              <a:rPr lang="fr-FR" dirty="0"/>
              <a:t>Proposition de plan de cours</a:t>
            </a:r>
          </a:p>
        </p:txBody>
      </p:sp>
      <p:sp>
        <p:nvSpPr>
          <p:cNvPr id="3" name="Espace réservé du contenu 2">
            <a:extLst>
              <a:ext uri="{FF2B5EF4-FFF2-40B4-BE49-F238E27FC236}">
                <a16:creationId xmlns:a16="http://schemas.microsoft.com/office/drawing/2014/main" id="{1BDC98E1-E46A-4F2C-BF03-AF5E40D5748C}"/>
              </a:ext>
            </a:extLst>
          </p:cNvPr>
          <p:cNvSpPr>
            <a:spLocks noGrp="1"/>
          </p:cNvSpPr>
          <p:nvPr>
            <p:ph idx="1"/>
          </p:nvPr>
        </p:nvSpPr>
        <p:spPr>
          <a:xfrm>
            <a:off x="261764" y="1268760"/>
            <a:ext cx="11377264" cy="4896544"/>
          </a:xfrm>
        </p:spPr>
        <p:txBody>
          <a:bodyPr>
            <a:normAutofit fontScale="55000" lnSpcReduction="20000"/>
          </a:bodyPr>
          <a:lstStyle/>
          <a:p>
            <a:pPr marL="0" indent="0">
              <a:spcBef>
                <a:spcPts val="600"/>
              </a:spcBef>
              <a:spcAft>
                <a:spcPts val="1200"/>
              </a:spcAft>
              <a:buNone/>
            </a:pPr>
            <a:r>
              <a:rPr lang="fr-FR" sz="3800" dirty="0"/>
              <a:t>I. L’émergence de la démocratie comme facteur d’émergence de l’opinion publique</a:t>
            </a:r>
          </a:p>
          <a:p>
            <a:pPr marL="731520" lvl="1" indent="-457200">
              <a:spcBef>
                <a:spcPts val="600"/>
              </a:spcBef>
              <a:spcAft>
                <a:spcPts val="600"/>
              </a:spcAft>
              <a:buFont typeface="+mj-lt"/>
              <a:buAutoNum type="alphaUcPeriod"/>
            </a:pPr>
            <a:r>
              <a:rPr lang="fr-FR" sz="3300" dirty="0"/>
              <a:t>L’opinion, un monopole des catégories éclairées avant l’avènement de la démocratie moderne</a:t>
            </a:r>
          </a:p>
          <a:p>
            <a:pPr marL="731520" lvl="1" indent="-457200">
              <a:spcBef>
                <a:spcPts val="600"/>
              </a:spcBef>
              <a:buFont typeface="+mj-lt"/>
              <a:buAutoNum type="alphaUcPeriod"/>
            </a:pPr>
            <a:r>
              <a:rPr lang="fr-FR" sz="3300" dirty="0"/>
              <a:t>L’opinion publique comme opinion du plus grand nombre</a:t>
            </a:r>
          </a:p>
          <a:p>
            <a:endParaRPr lang="fr-FR" dirty="0"/>
          </a:p>
          <a:p>
            <a:pPr marL="0" indent="0">
              <a:spcBef>
                <a:spcPts val="600"/>
              </a:spcBef>
              <a:spcAft>
                <a:spcPts val="1200"/>
              </a:spcAft>
              <a:buNone/>
            </a:pPr>
            <a:r>
              <a:rPr lang="fr-FR" sz="3800" dirty="0"/>
              <a:t>II. Les sondages d’opinion</a:t>
            </a:r>
          </a:p>
          <a:p>
            <a:pPr marL="731520" lvl="1" indent="-457200">
              <a:spcBef>
                <a:spcPts val="600"/>
              </a:spcBef>
              <a:spcAft>
                <a:spcPts val="600"/>
              </a:spcAft>
              <a:buFont typeface="+mj-lt"/>
              <a:buAutoNum type="alphaUcPeriod"/>
            </a:pPr>
            <a:r>
              <a:rPr lang="fr-FR" sz="3300" dirty="0"/>
              <a:t>La fabrique des sondages : principes et techniques </a:t>
            </a:r>
          </a:p>
          <a:p>
            <a:pPr marL="731520" lvl="1" indent="-457200">
              <a:spcBef>
                <a:spcPts val="600"/>
              </a:spcBef>
              <a:buFont typeface="+mj-lt"/>
              <a:buAutoNum type="alphaUcPeriod"/>
            </a:pPr>
            <a:r>
              <a:rPr lang="fr-FR" sz="3300" dirty="0"/>
              <a:t>Pourquoi leur interprétation de l’opinion publique </a:t>
            </a:r>
            <a:r>
              <a:rPr lang="fr-FR" sz="3300" dirty="0" err="1"/>
              <a:t>fait-elle</a:t>
            </a:r>
            <a:r>
              <a:rPr lang="fr-FR" sz="3300" dirty="0"/>
              <a:t> débat?</a:t>
            </a:r>
          </a:p>
          <a:p>
            <a:endParaRPr lang="fr-FR" dirty="0"/>
          </a:p>
          <a:p>
            <a:pPr marL="0" indent="0">
              <a:spcBef>
                <a:spcPts val="600"/>
              </a:spcBef>
              <a:spcAft>
                <a:spcPts val="1200"/>
              </a:spcAft>
              <a:buNone/>
            </a:pPr>
            <a:r>
              <a:rPr lang="fr-FR" sz="3800" dirty="0"/>
              <a:t>III. Les effets des sondages sur l’OP et la démocratie</a:t>
            </a:r>
          </a:p>
          <a:p>
            <a:pPr marL="731520" lvl="1" indent="-457200">
              <a:spcBef>
                <a:spcPts val="600"/>
              </a:spcBef>
              <a:spcAft>
                <a:spcPts val="600"/>
              </a:spcAft>
              <a:buFont typeface="+mj-lt"/>
              <a:buAutoNum type="alphaUcPeriod"/>
            </a:pPr>
            <a:r>
              <a:rPr lang="fr-FR" sz="3300" dirty="0"/>
              <a:t>Les sondages modifient l’exercice de la démocratie :  vers une démocratie d’opinion ? </a:t>
            </a:r>
          </a:p>
          <a:p>
            <a:pPr marL="731520" lvl="1" indent="-457200">
              <a:spcBef>
                <a:spcPts val="600"/>
              </a:spcBef>
              <a:spcAft>
                <a:spcPts val="600"/>
              </a:spcAft>
              <a:buFont typeface="+mj-lt"/>
              <a:buAutoNum type="alphaUcPeriod"/>
            </a:pPr>
            <a:r>
              <a:rPr lang="fr-FR" sz="3300" dirty="0"/>
              <a:t>Les sondages modifient l’exercice de la vie politique </a:t>
            </a:r>
          </a:p>
          <a:p>
            <a:pPr marL="1051560" lvl="2" indent="-457200">
              <a:spcBef>
                <a:spcPts val="600"/>
              </a:spcBef>
              <a:buFont typeface="+mj-lt"/>
              <a:buAutoNum type="alphaLcParenR"/>
            </a:pPr>
            <a:r>
              <a:rPr lang="fr-FR" sz="2900" dirty="0"/>
              <a:t>Le contrôle des gouvernants </a:t>
            </a:r>
          </a:p>
          <a:p>
            <a:pPr marL="1051560" lvl="2" indent="-457200">
              <a:spcBef>
                <a:spcPts val="600"/>
              </a:spcBef>
              <a:buFont typeface="+mj-lt"/>
              <a:buAutoNum type="alphaLcParenR"/>
            </a:pPr>
            <a:r>
              <a:rPr lang="fr-FR" sz="2900" dirty="0"/>
              <a:t>La participation électorale </a:t>
            </a:r>
          </a:p>
          <a:p>
            <a:pPr marL="1051560" lvl="2" indent="-457200">
              <a:spcBef>
                <a:spcPts val="600"/>
              </a:spcBef>
              <a:buFont typeface="+mj-lt"/>
              <a:buAutoNum type="alphaLcParenR"/>
            </a:pPr>
            <a:r>
              <a:rPr lang="fr-FR" sz="2900" dirty="0"/>
              <a:t>La communication politique </a:t>
            </a:r>
          </a:p>
          <a:p>
            <a:endParaRPr lang="fr-FR" dirty="0"/>
          </a:p>
        </p:txBody>
      </p:sp>
      <p:sp>
        <p:nvSpPr>
          <p:cNvPr id="4" name="Espace réservé du pied de page 3">
            <a:extLst>
              <a:ext uri="{FF2B5EF4-FFF2-40B4-BE49-F238E27FC236}">
                <a16:creationId xmlns:a16="http://schemas.microsoft.com/office/drawing/2014/main" id="{902AD4B1-FF7C-4CA1-AE6A-E4924A9DEECB}"/>
              </a:ext>
            </a:extLst>
          </p:cNvPr>
          <p:cNvSpPr>
            <a:spLocks noGrp="1"/>
          </p:cNvSpPr>
          <p:nvPr>
            <p:ph type="ftr" sz="quarter" idx="11"/>
          </p:nvPr>
        </p:nvSpPr>
        <p:spPr/>
        <p:txBody>
          <a:bodyPr/>
          <a:lstStyle/>
          <a:p>
            <a:r>
              <a:rPr lang="fr-FR" dirty="0"/>
              <a:t>Académie de Besançon</a:t>
            </a:r>
          </a:p>
        </p:txBody>
      </p:sp>
      <p:sp>
        <p:nvSpPr>
          <p:cNvPr id="5" name="Espace réservé de la date 4">
            <a:extLst>
              <a:ext uri="{FF2B5EF4-FFF2-40B4-BE49-F238E27FC236}">
                <a16:creationId xmlns:a16="http://schemas.microsoft.com/office/drawing/2014/main" id="{7DDB8784-610B-4F1F-A625-73E0AB69658F}"/>
              </a:ext>
            </a:extLst>
          </p:cNvPr>
          <p:cNvSpPr>
            <a:spLocks noGrp="1"/>
          </p:cNvSpPr>
          <p:nvPr>
            <p:ph type="dt" sz="half" idx="10"/>
          </p:nvPr>
        </p:nvSpPr>
        <p:spPr/>
        <p:txBody>
          <a:bodyPr/>
          <a:lstStyle/>
          <a:p>
            <a:r>
              <a:rPr lang="fr-FR" dirty="0"/>
              <a:t>11/04/2019</a:t>
            </a:r>
          </a:p>
        </p:txBody>
      </p:sp>
      <p:sp>
        <p:nvSpPr>
          <p:cNvPr id="6" name="Espace réservé du numéro de diapositive 5">
            <a:extLst>
              <a:ext uri="{FF2B5EF4-FFF2-40B4-BE49-F238E27FC236}">
                <a16:creationId xmlns:a16="http://schemas.microsoft.com/office/drawing/2014/main" id="{E4EB66E9-10D1-4A7E-9F01-69FE857EE6CE}"/>
              </a:ext>
            </a:extLst>
          </p:cNvPr>
          <p:cNvSpPr>
            <a:spLocks noGrp="1"/>
          </p:cNvSpPr>
          <p:nvPr>
            <p:ph type="sldNum" sz="quarter" idx="12"/>
          </p:nvPr>
        </p:nvSpPr>
        <p:spPr/>
        <p:txBody>
          <a:bodyPr/>
          <a:lstStyle/>
          <a:p>
            <a:fld id="{DF28FB93-0A08-4E7D-8E63-9EFA29F1E093}" type="slidenum">
              <a:rPr lang="fr-FR" noProof="0" smtClean="0"/>
              <a:pPr/>
              <a:t>13</a:t>
            </a:fld>
            <a:endParaRPr lang="fr-FR" noProof="0"/>
          </a:p>
        </p:txBody>
      </p:sp>
    </p:spTree>
    <p:extLst>
      <p:ext uri="{BB962C8B-B14F-4D97-AF65-F5344CB8AC3E}">
        <p14:creationId xmlns:p14="http://schemas.microsoft.com/office/powerpoint/2010/main" val="16891802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pied de page 3">
            <a:extLst>
              <a:ext uri="{FF2B5EF4-FFF2-40B4-BE49-F238E27FC236}">
                <a16:creationId xmlns:a16="http://schemas.microsoft.com/office/drawing/2014/main" id="{6F0289A0-B288-4B9B-B61A-D81BBEA49B77}"/>
              </a:ext>
            </a:extLst>
          </p:cNvPr>
          <p:cNvSpPr>
            <a:spLocks noGrp="1"/>
          </p:cNvSpPr>
          <p:nvPr>
            <p:ph type="ftr" sz="quarter" idx="11"/>
          </p:nvPr>
        </p:nvSpPr>
        <p:spPr/>
        <p:txBody>
          <a:bodyPr/>
          <a:lstStyle/>
          <a:p>
            <a:r>
              <a:rPr lang="fr-FR" dirty="0"/>
              <a:t>Académie de Besançon</a:t>
            </a:r>
          </a:p>
        </p:txBody>
      </p:sp>
      <p:sp>
        <p:nvSpPr>
          <p:cNvPr id="5" name="Espace réservé de la date 4">
            <a:extLst>
              <a:ext uri="{FF2B5EF4-FFF2-40B4-BE49-F238E27FC236}">
                <a16:creationId xmlns:a16="http://schemas.microsoft.com/office/drawing/2014/main" id="{FB5461ED-64EC-4F41-A228-2013845F365C}"/>
              </a:ext>
            </a:extLst>
          </p:cNvPr>
          <p:cNvSpPr>
            <a:spLocks noGrp="1"/>
          </p:cNvSpPr>
          <p:nvPr>
            <p:ph type="dt" sz="half" idx="10"/>
          </p:nvPr>
        </p:nvSpPr>
        <p:spPr/>
        <p:txBody>
          <a:bodyPr/>
          <a:lstStyle/>
          <a:p>
            <a:r>
              <a:rPr lang="fr-FR" dirty="0"/>
              <a:t>11/04/2019</a:t>
            </a:r>
          </a:p>
        </p:txBody>
      </p:sp>
      <p:sp>
        <p:nvSpPr>
          <p:cNvPr id="6" name="Espace réservé du numéro de diapositive 5">
            <a:extLst>
              <a:ext uri="{FF2B5EF4-FFF2-40B4-BE49-F238E27FC236}">
                <a16:creationId xmlns:a16="http://schemas.microsoft.com/office/drawing/2014/main" id="{5197A15B-DE89-4E74-B021-5D99C6332564}"/>
              </a:ext>
            </a:extLst>
          </p:cNvPr>
          <p:cNvSpPr>
            <a:spLocks noGrp="1"/>
          </p:cNvSpPr>
          <p:nvPr>
            <p:ph type="sldNum" sz="quarter" idx="12"/>
          </p:nvPr>
        </p:nvSpPr>
        <p:spPr/>
        <p:txBody>
          <a:bodyPr/>
          <a:lstStyle/>
          <a:p>
            <a:fld id="{DF28FB93-0A08-4E7D-8E63-9EFA29F1E093}" type="slidenum">
              <a:rPr lang="fr-FR" noProof="0" smtClean="0"/>
              <a:pPr/>
              <a:t>14</a:t>
            </a:fld>
            <a:endParaRPr lang="fr-FR" noProof="0"/>
          </a:p>
        </p:txBody>
      </p:sp>
      <p:pic>
        <p:nvPicPr>
          <p:cNvPr id="12" name="Espace réservé du contenu 11">
            <a:extLst>
              <a:ext uri="{FF2B5EF4-FFF2-40B4-BE49-F238E27FC236}">
                <a16:creationId xmlns:a16="http://schemas.microsoft.com/office/drawing/2014/main" id="{8B5917B9-7069-4C58-8BFF-DA23C401F6FD}"/>
              </a:ext>
            </a:extLst>
          </p:cNvPr>
          <p:cNvPicPr>
            <a:picLocks noGrp="1" noChangeAspect="1"/>
          </p:cNvPicPr>
          <p:nvPr>
            <p:ph idx="1"/>
          </p:nvPr>
        </p:nvPicPr>
        <p:blipFill>
          <a:blip r:embed="rId2"/>
          <a:stretch>
            <a:fillRect/>
          </a:stretch>
        </p:blipFill>
        <p:spPr>
          <a:xfrm>
            <a:off x="35902" y="404664"/>
            <a:ext cx="12035173" cy="5832648"/>
          </a:xfrm>
        </p:spPr>
      </p:pic>
    </p:spTree>
    <p:extLst>
      <p:ext uri="{BB962C8B-B14F-4D97-AF65-F5344CB8AC3E}">
        <p14:creationId xmlns:p14="http://schemas.microsoft.com/office/powerpoint/2010/main" val="14222244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re 6"/>
          <p:cNvSpPr>
            <a:spLocks noGrp="1"/>
          </p:cNvSpPr>
          <p:nvPr>
            <p:ph type="title"/>
          </p:nvPr>
        </p:nvSpPr>
        <p:spPr>
          <a:xfrm>
            <a:off x="117748" y="-315416"/>
            <a:ext cx="11737304" cy="1728192"/>
          </a:xfrm>
        </p:spPr>
        <p:txBody>
          <a:bodyPr>
            <a:normAutofit/>
          </a:bodyPr>
          <a:lstStyle/>
          <a:p>
            <a:pPr algn="ctr"/>
            <a:r>
              <a:rPr lang="fr-FR" sz="2400" b="1" dirty="0"/>
              <a:t>Comment se forme et s’exprime l’opinion publique ?</a:t>
            </a:r>
            <a:br>
              <a:rPr lang="fr-FR" sz="2400" b="1" dirty="0"/>
            </a:br>
            <a:r>
              <a:rPr lang="fr-FR" sz="4000" b="1" dirty="0"/>
              <a:t>Bibliographie</a:t>
            </a:r>
            <a:endParaRPr lang="fr-FR" sz="1600" dirty="0"/>
          </a:p>
        </p:txBody>
      </p:sp>
      <p:sp>
        <p:nvSpPr>
          <p:cNvPr id="8" name="Espace réservé du contenu 7"/>
          <p:cNvSpPr>
            <a:spLocks noGrp="1"/>
          </p:cNvSpPr>
          <p:nvPr>
            <p:ph idx="1"/>
          </p:nvPr>
        </p:nvSpPr>
        <p:spPr>
          <a:xfrm>
            <a:off x="1" y="1484784"/>
            <a:ext cx="12188824" cy="4824536"/>
          </a:xfrm>
        </p:spPr>
        <p:txBody>
          <a:bodyPr>
            <a:noAutofit/>
          </a:bodyPr>
          <a:lstStyle/>
          <a:p>
            <a:pPr>
              <a:lnSpc>
                <a:spcPct val="100000"/>
              </a:lnSpc>
              <a:spcBef>
                <a:spcPts val="0"/>
              </a:spcBef>
            </a:pPr>
            <a:r>
              <a:rPr lang="fr-FR" sz="2000" b="1" dirty="0"/>
              <a:t>Une source à privilégier pour comprendre les enjeux du thème :</a:t>
            </a:r>
          </a:p>
          <a:p>
            <a:pPr marL="0" indent="0">
              <a:lnSpc>
                <a:spcPct val="100000"/>
              </a:lnSpc>
              <a:spcBef>
                <a:spcPts val="0"/>
              </a:spcBef>
              <a:buNone/>
            </a:pPr>
            <a:r>
              <a:rPr lang="fr-FR" sz="2000" dirty="0" err="1"/>
              <a:t>Blondiaux</a:t>
            </a:r>
            <a:r>
              <a:rPr lang="fr-FR" sz="2000" dirty="0"/>
              <a:t> Loïc, Ce que les sondages font à l'opinion publique. In: </a:t>
            </a:r>
            <a:r>
              <a:rPr lang="fr-FR" sz="2000" i="1" dirty="0" err="1"/>
              <a:t>Politix</a:t>
            </a:r>
            <a:r>
              <a:rPr lang="fr-FR" sz="2000" dirty="0"/>
              <a:t>, vol. 10, n°37, 	Premier trimestre 1997. Télévision et politique. pp. 117-136 ; 	(</a:t>
            </a:r>
            <a:r>
              <a:rPr lang="fr-FR" sz="2000" dirty="0">
                <a:hlinkClick r:id="rId2"/>
              </a:rPr>
              <a:t>https://www.persee.fr/doc/polix_0295-2319_1997_num_10_37_1653</a:t>
            </a:r>
            <a:r>
              <a:rPr lang="fr-FR" sz="2000" dirty="0"/>
              <a:t>)</a:t>
            </a:r>
          </a:p>
          <a:p>
            <a:pPr>
              <a:lnSpc>
                <a:spcPct val="100000"/>
              </a:lnSpc>
              <a:spcBef>
                <a:spcPts val="0"/>
              </a:spcBef>
            </a:pPr>
            <a:endParaRPr lang="fr-FR" sz="2000" dirty="0"/>
          </a:p>
          <a:p>
            <a:pPr>
              <a:lnSpc>
                <a:spcPct val="100000"/>
              </a:lnSpc>
              <a:spcBef>
                <a:spcPts val="0"/>
              </a:spcBef>
            </a:pPr>
            <a:r>
              <a:rPr lang="fr-FR" sz="2000" dirty="0"/>
              <a:t>Belmont Nicole. </a:t>
            </a:r>
            <a:r>
              <a:rPr lang="fr-FR" sz="2000" dirty="0" err="1"/>
              <a:t>Darnton</a:t>
            </a:r>
            <a:r>
              <a:rPr lang="fr-FR" sz="2000" dirty="0"/>
              <a:t> (Robert) </a:t>
            </a:r>
            <a:r>
              <a:rPr lang="fr-FR" sz="2000" i="1" dirty="0"/>
              <a:t>Le grand massacre des chats. Attitudes et croyances dans l'ancienne France. </a:t>
            </a:r>
            <a:r>
              <a:rPr lang="fr-FR" sz="2000" dirty="0"/>
              <a:t>In: Archives de sciences sociales des religions, n°60/2, 1985. pp. 243-244.</a:t>
            </a:r>
          </a:p>
          <a:p>
            <a:pPr>
              <a:lnSpc>
                <a:spcPct val="100000"/>
              </a:lnSpc>
              <a:spcBef>
                <a:spcPts val="0"/>
              </a:spcBef>
            </a:pPr>
            <a:endParaRPr lang="fr-FR" sz="2000" dirty="0"/>
          </a:p>
          <a:p>
            <a:pPr>
              <a:lnSpc>
                <a:spcPct val="100000"/>
              </a:lnSpc>
              <a:spcBef>
                <a:spcPts val="0"/>
              </a:spcBef>
            </a:pPr>
            <a:r>
              <a:rPr lang="fr-FR" sz="2000" dirty="0"/>
              <a:t>http://www.gallimard.fr/Catalogue/GALLIMARD/Folio/Folio-essais/L-invention-du-quotidien-I  </a:t>
            </a:r>
          </a:p>
          <a:p>
            <a:pPr>
              <a:lnSpc>
                <a:spcPct val="100000"/>
              </a:lnSpc>
              <a:spcBef>
                <a:spcPts val="0"/>
              </a:spcBef>
            </a:pPr>
            <a:endParaRPr lang="fr-FR" sz="2000" dirty="0"/>
          </a:p>
          <a:p>
            <a:pPr>
              <a:lnSpc>
                <a:spcPct val="100000"/>
              </a:lnSpc>
              <a:spcBef>
                <a:spcPts val="0"/>
              </a:spcBef>
            </a:pPr>
            <a:r>
              <a:rPr lang="fr-FR" sz="2000" dirty="0"/>
              <a:t>Corbin, A., </a:t>
            </a:r>
            <a:r>
              <a:rPr lang="fr-FR" sz="2000" i="1" dirty="0"/>
              <a:t>Le village des cannibales</a:t>
            </a:r>
            <a:r>
              <a:rPr lang="fr-FR" sz="2000" dirty="0"/>
              <a:t>, Paris, Aubier, 1990.  204 p</a:t>
            </a:r>
          </a:p>
          <a:p>
            <a:pPr>
              <a:lnSpc>
                <a:spcPct val="100000"/>
              </a:lnSpc>
              <a:spcBef>
                <a:spcPts val="0"/>
              </a:spcBef>
            </a:pPr>
            <a:endParaRPr lang="fr-FR" sz="2000" dirty="0"/>
          </a:p>
          <a:p>
            <a:pPr>
              <a:lnSpc>
                <a:spcPct val="100000"/>
              </a:lnSpc>
              <a:spcBef>
                <a:spcPts val="0"/>
              </a:spcBef>
            </a:pPr>
            <a:r>
              <a:rPr lang="fr-FR" sz="2000" dirty="0"/>
              <a:t>Farge, A. </a:t>
            </a:r>
            <a:r>
              <a:rPr lang="fr-FR" sz="2000" i="1" dirty="0"/>
              <a:t>Dire et mal dire : l'opinion publique au XVIIIe siècle</a:t>
            </a:r>
            <a:r>
              <a:rPr lang="fr-FR" sz="2000" dirty="0"/>
              <a:t>, Seuil , Collection La librairie du XXe siècle , (janvier 1992) </a:t>
            </a:r>
          </a:p>
          <a:p>
            <a:pPr>
              <a:lnSpc>
                <a:spcPct val="100000"/>
              </a:lnSpc>
              <a:spcBef>
                <a:spcPts val="0"/>
              </a:spcBef>
            </a:pPr>
            <a:endParaRPr lang="fr-FR" sz="2000" dirty="0"/>
          </a:p>
        </p:txBody>
      </p:sp>
      <p:sp>
        <p:nvSpPr>
          <p:cNvPr id="6" name="Espace réservé du numéro de diapositive 5"/>
          <p:cNvSpPr>
            <a:spLocks noGrp="1"/>
          </p:cNvSpPr>
          <p:nvPr>
            <p:ph type="sldNum" sz="quarter" idx="12"/>
          </p:nvPr>
        </p:nvSpPr>
        <p:spPr/>
        <p:txBody>
          <a:bodyPr/>
          <a:lstStyle/>
          <a:p>
            <a:fld id="{DF28FB93-0A08-4E7D-8E63-9EFA29F1E093}" type="slidenum">
              <a:rPr lang="fr-FR" noProof="0" smtClean="0"/>
              <a:pPr/>
              <a:t>15</a:t>
            </a:fld>
            <a:endParaRPr lang="fr-FR" noProof="0"/>
          </a:p>
        </p:txBody>
      </p:sp>
      <p:sp>
        <p:nvSpPr>
          <p:cNvPr id="2" name="Espace réservé de la date 1"/>
          <p:cNvSpPr>
            <a:spLocks noGrp="1"/>
          </p:cNvSpPr>
          <p:nvPr>
            <p:ph type="dt" sz="half" idx="10"/>
          </p:nvPr>
        </p:nvSpPr>
        <p:spPr/>
        <p:txBody>
          <a:bodyPr/>
          <a:lstStyle/>
          <a:p>
            <a:r>
              <a:rPr lang="fr-FR" dirty="0"/>
              <a:t>11/04/2019</a:t>
            </a:r>
          </a:p>
        </p:txBody>
      </p:sp>
      <p:sp>
        <p:nvSpPr>
          <p:cNvPr id="3" name="Espace réservé du pied de page 2"/>
          <p:cNvSpPr>
            <a:spLocks noGrp="1"/>
          </p:cNvSpPr>
          <p:nvPr>
            <p:ph type="ftr" sz="quarter" idx="11"/>
          </p:nvPr>
        </p:nvSpPr>
        <p:spPr/>
        <p:txBody>
          <a:bodyPr/>
          <a:lstStyle/>
          <a:p>
            <a:r>
              <a:rPr lang="fr-FR" dirty="0"/>
              <a:t>Académie de Besançon</a:t>
            </a:r>
          </a:p>
        </p:txBody>
      </p:sp>
    </p:spTree>
    <p:extLst>
      <p:ext uri="{BB962C8B-B14F-4D97-AF65-F5344CB8AC3E}">
        <p14:creationId xmlns:p14="http://schemas.microsoft.com/office/powerpoint/2010/main" val="343409898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re 6"/>
          <p:cNvSpPr>
            <a:spLocks noGrp="1"/>
          </p:cNvSpPr>
          <p:nvPr>
            <p:ph type="title"/>
          </p:nvPr>
        </p:nvSpPr>
        <p:spPr>
          <a:xfrm>
            <a:off x="189756" y="-243408"/>
            <a:ext cx="11737304" cy="1728192"/>
          </a:xfrm>
        </p:spPr>
        <p:txBody>
          <a:bodyPr>
            <a:normAutofit/>
          </a:bodyPr>
          <a:lstStyle/>
          <a:p>
            <a:pPr algn="ctr"/>
            <a:r>
              <a:rPr lang="fr-FR" sz="2400" b="1" dirty="0"/>
              <a:t>Comment se forme et s’exprime l’opinion publique ?</a:t>
            </a:r>
            <a:br>
              <a:rPr lang="fr-FR" sz="2400" b="1" dirty="0"/>
            </a:br>
            <a:r>
              <a:rPr lang="fr-FR" sz="4000" b="1" dirty="0"/>
              <a:t>Bibliographie</a:t>
            </a:r>
            <a:endParaRPr lang="fr-FR" sz="4000" dirty="0"/>
          </a:p>
        </p:txBody>
      </p:sp>
      <p:sp>
        <p:nvSpPr>
          <p:cNvPr id="8" name="Espace réservé du contenu 7"/>
          <p:cNvSpPr>
            <a:spLocks noGrp="1"/>
          </p:cNvSpPr>
          <p:nvPr>
            <p:ph idx="1"/>
          </p:nvPr>
        </p:nvSpPr>
        <p:spPr>
          <a:xfrm>
            <a:off x="1" y="1484784"/>
            <a:ext cx="12188824" cy="4608512"/>
          </a:xfrm>
        </p:spPr>
        <p:txBody>
          <a:bodyPr>
            <a:noAutofit/>
          </a:bodyPr>
          <a:lstStyle/>
          <a:p>
            <a:pPr>
              <a:lnSpc>
                <a:spcPct val="100000"/>
              </a:lnSpc>
              <a:spcBef>
                <a:spcPts val="0"/>
              </a:spcBef>
            </a:pPr>
            <a:r>
              <a:rPr lang="fr-FR" sz="1800" dirty="0"/>
              <a:t>Habermas, J., </a:t>
            </a:r>
            <a:r>
              <a:rPr lang="fr-FR" sz="1800" i="1" dirty="0"/>
              <a:t>L’Espace public. Archéologie de la publicité comme dimension constitutive de la société bourgeoise</a:t>
            </a:r>
            <a:r>
              <a:rPr lang="fr-FR" sz="1800" dirty="0"/>
              <a:t>, Paris, Payot, 1978.</a:t>
            </a:r>
          </a:p>
          <a:p>
            <a:pPr>
              <a:lnSpc>
                <a:spcPct val="100000"/>
              </a:lnSpc>
              <a:spcBef>
                <a:spcPts val="0"/>
              </a:spcBef>
            </a:pPr>
            <a:endParaRPr lang="fr-FR" sz="1800" dirty="0"/>
          </a:p>
          <a:p>
            <a:pPr>
              <a:lnSpc>
                <a:spcPct val="100000"/>
              </a:lnSpc>
              <a:spcBef>
                <a:spcPts val="0"/>
              </a:spcBef>
            </a:pPr>
            <a:r>
              <a:rPr lang="fr-FR" sz="1800" dirty="0"/>
              <a:t>Walter </a:t>
            </a:r>
            <a:r>
              <a:rPr lang="fr-FR" sz="1800" dirty="0" err="1"/>
              <a:t>Lippman</a:t>
            </a:r>
            <a:r>
              <a:rPr lang="fr-FR" sz="1800" dirty="0"/>
              <a:t>, </a:t>
            </a:r>
            <a:r>
              <a:rPr lang="fr-FR" sz="1800" i="1" dirty="0"/>
              <a:t>Public Opinion</a:t>
            </a:r>
            <a:r>
              <a:rPr lang="fr-FR" sz="1800" dirty="0"/>
              <a:t> (1922),  </a:t>
            </a:r>
            <a:r>
              <a:rPr lang="fr-FR" sz="1800" i="1" dirty="0"/>
              <a:t>The Phantom Public</a:t>
            </a:r>
            <a:r>
              <a:rPr lang="fr-FR" sz="1800" dirty="0"/>
              <a:t> (1925),  </a:t>
            </a:r>
            <a:r>
              <a:rPr lang="fr-FR" sz="1800" i="1" dirty="0"/>
              <a:t>The Good Society</a:t>
            </a:r>
            <a:r>
              <a:rPr lang="fr-FR" sz="1800" dirty="0"/>
              <a:t> (1937)</a:t>
            </a:r>
          </a:p>
          <a:p>
            <a:pPr>
              <a:lnSpc>
                <a:spcPct val="100000"/>
              </a:lnSpc>
              <a:spcBef>
                <a:spcPts val="0"/>
              </a:spcBef>
            </a:pPr>
            <a:endParaRPr lang="fr-FR" sz="1800" dirty="0"/>
          </a:p>
          <a:p>
            <a:pPr>
              <a:lnSpc>
                <a:spcPct val="100000"/>
              </a:lnSpc>
              <a:spcBef>
                <a:spcPts val="0"/>
              </a:spcBef>
            </a:pPr>
            <a:r>
              <a:rPr lang="fr-FR" sz="1800" dirty="0"/>
              <a:t>Philipe Riutort, </a:t>
            </a:r>
            <a:r>
              <a:rPr lang="fr-FR" sz="1800" i="1" dirty="0"/>
              <a:t>Nouveau manuel de sciences politiques</a:t>
            </a:r>
            <a:r>
              <a:rPr lang="fr-FR" sz="1800" dirty="0"/>
              <a:t>, la Découverte, 2009 pp.553-608 </a:t>
            </a:r>
            <a:r>
              <a:rPr lang="fr-FR" sz="1800" dirty="0" err="1"/>
              <a:t>ch</a:t>
            </a:r>
            <a:r>
              <a:rPr lang="fr-FR" sz="1800" dirty="0"/>
              <a:t> X- Le travail de mise en forme symbolique de la politique</a:t>
            </a:r>
          </a:p>
          <a:p>
            <a:pPr>
              <a:lnSpc>
                <a:spcPct val="100000"/>
              </a:lnSpc>
              <a:spcBef>
                <a:spcPts val="0"/>
              </a:spcBef>
            </a:pPr>
            <a:endParaRPr lang="fr-FR" sz="1800" dirty="0"/>
          </a:p>
          <a:p>
            <a:pPr>
              <a:lnSpc>
                <a:spcPct val="100000"/>
              </a:lnSpc>
              <a:spcBef>
                <a:spcPts val="0"/>
              </a:spcBef>
            </a:pPr>
            <a:r>
              <a:rPr lang="fr-FR" sz="1800" dirty="0"/>
              <a:t>Éric </a:t>
            </a:r>
            <a:r>
              <a:rPr lang="fr-FR" sz="1800" dirty="0" err="1"/>
              <a:t>Phélippeau</a:t>
            </a:r>
            <a:r>
              <a:rPr lang="fr-FR" sz="1800" dirty="0"/>
              <a:t>, </a:t>
            </a:r>
            <a:r>
              <a:rPr lang="fr-FR" sz="1800" i="1" dirty="0"/>
              <a:t>L’invention de l’homme politique moderne</a:t>
            </a:r>
            <a:r>
              <a:rPr lang="fr-FR" sz="1800" dirty="0"/>
              <a:t>. Mackau, l’Orne et la République. Paris, Belin, 2002, 367 pages. « </a:t>
            </a:r>
            <a:r>
              <a:rPr lang="fr-FR" sz="1800" dirty="0" err="1"/>
              <a:t>Socio-Histoire</a:t>
            </a:r>
            <a:r>
              <a:rPr lang="fr-FR" sz="1800" dirty="0"/>
              <a:t> ». </a:t>
            </a:r>
            <a:endParaRPr lang="fr-FR" sz="1600" dirty="0">
              <a:solidFill>
                <a:srgbClr val="FF0000"/>
              </a:solidFill>
            </a:endParaRPr>
          </a:p>
          <a:p>
            <a:pPr>
              <a:lnSpc>
                <a:spcPct val="100000"/>
              </a:lnSpc>
              <a:spcBef>
                <a:spcPts val="0"/>
              </a:spcBef>
            </a:pPr>
            <a:endParaRPr lang="fr-FR" sz="1800" dirty="0"/>
          </a:p>
          <a:p>
            <a:pPr>
              <a:lnSpc>
                <a:spcPct val="100000"/>
              </a:lnSpc>
              <a:spcBef>
                <a:spcPts val="0"/>
              </a:spcBef>
            </a:pPr>
            <a:r>
              <a:rPr lang="fr-FR" sz="1800" dirty="0"/>
              <a:t>F. Lambert et S </a:t>
            </a:r>
            <a:r>
              <a:rPr lang="fr-FR" sz="1800" dirty="0" err="1"/>
              <a:t>lefranc</a:t>
            </a:r>
            <a:r>
              <a:rPr lang="fr-FR" sz="1800" dirty="0"/>
              <a:t>, </a:t>
            </a:r>
            <a:r>
              <a:rPr lang="fr-FR" sz="1800" i="1" dirty="0"/>
              <a:t>50 fiches pour comprendre la science politique</a:t>
            </a:r>
            <a:r>
              <a:rPr lang="fr-FR" sz="1800" dirty="0"/>
              <a:t>, Bréal, Fiche 13 opinion publique et sondages</a:t>
            </a:r>
          </a:p>
          <a:p>
            <a:pPr>
              <a:lnSpc>
                <a:spcPct val="100000"/>
              </a:lnSpc>
              <a:spcBef>
                <a:spcPts val="0"/>
              </a:spcBef>
            </a:pPr>
            <a:endParaRPr lang="fr-FR" sz="1800" dirty="0"/>
          </a:p>
          <a:p>
            <a:pPr>
              <a:lnSpc>
                <a:spcPct val="100000"/>
              </a:lnSpc>
              <a:spcBef>
                <a:spcPts val="0"/>
              </a:spcBef>
            </a:pPr>
            <a:r>
              <a:rPr lang="fr-FR" sz="1800" dirty="0"/>
              <a:t>Jean Baudoin, </a:t>
            </a:r>
            <a:r>
              <a:rPr lang="fr-FR" sz="1800" i="1" dirty="0"/>
              <a:t>Introduction à la science politique</a:t>
            </a:r>
            <a:r>
              <a:rPr lang="fr-FR" sz="1800" dirty="0"/>
              <a:t>, Points seuil 1998, </a:t>
            </a:r>
            <a:r>
              <a:rPr lang="fr-FR" sz="1800" dirty="0" err="1"/>
              <a:t>ch</a:t>
            </a:r>
            <a:r>
              <a:rPr lang="fr-FR" sz="1800" dirty="0"/>
              <a:t> 7 l’opinion, socle ultime de la citoyenneté </a:t>
            </a:r>
          </a:p>
          <a:p>
            <a:pPr>
              <a:lnSpc>
                <a:spcPct val="100000"/>
              </a:lnSpc>
              <a:spcBef>
                <a:spcPts val="0"/>
              </a:spcBef>
            </a:pPr>
            <a:endParaRPr lang="fr-FR" sz="1800" dirty="0"/>
          </a:p>
          <a:p>
            <a:pPr>
              <a:lnSpc>
                <a:spcPct val="100000"/>
              </a:lnSpc>
              <a:spcBef>
                <a:spcPts val="0"/>
              </a:spcBef>
            </a:pPr>
            <a:r>
              <a:rPr lang="fr-FR" sz="1800" dirty="0"/>
              <a:t>Pierre Rosanvallon, </a:t>
            </a:r>
            <a:r>
              <a:rPr lang="fr-FR" sz="1800" i="1" dirty="0"/>
              <a:t>La légitimité démocratique</a:t>
            </a:r>
            <a:r>
              <a:rPr lang="fr-FR" sz="1800" dirty="0"/>
              <a:t>, </a:t>
            </a:r>
            <a:r>
              <a:rPr lang="fr-FR" sz="1800" dirty="0" err="1"/>
              <a:t>ch</a:t>
            </a:r>
            <a:r>
              <a:rPr lang="fr-FR" sz="1800" dirty="0"/>
              <a:t> 1- Le système de la double légitimité- Seuil 2008</a:t>
            </a:r>
          </a:p>
          <a:p>
            <a:pPr>
              <a:lnSpc>
                <a:spcPct val="100000"/>
              </a:lnSpc>
              <a:spcBef>
                <a:spcPts val="0"/>
              </a:spcBef>
            </a:pPr>
            <a:endParaRPr lang="fr-FR" sz="1600" dirty="0"/>
          </a:p>
          <a:p>
            <a:pPr marL="0" indent="0">
              <a:lnSpc>
                <a:spcPct val="100000"/>
              </a:lnSpc>
              <a:spcBef>
                <a:spcPts val="0"/>
              </a:spcBef>
              <a:buNone/>
            </a:pPr>
            <a:endParaRPr lang="fr-FR" sz="1800" dirty="0">
              <a:solidFill>
                <a:srgbClr val="FF0000"/>
              </a:solidFill>
            </a:endParaRPr>
          </a:p>
          <a:p>
            <a:pPr marL="0" indent="0">
              <a:lnSpc>
                <a:spcPct val="100000"/>
              </a:lnSpc>
              <a:spcBef>
                <a:spcPts val="0"/>
              </a:spcBef>
              <a:buNone/>
            </a:pPr>
            <a:endParaRPr lang="fr-FR" sz="1800" dirty="0">
              <a:solidFill>
                <a:srgbClr val="FF0000"/>
              </a:solidFill>
            </a:endParaRPr>
          </a:p>
        </p:txBody>
      </p:sp>
      <p:sp>
        <p:nvSpPr>
          <p:cNvPr id="6" name="Espace réservé du numéro de diapositive 5"/>
          <p:cNvSpPr>
            <a:spLocks noGrp="1"/>
          </p:cNvSpPr>
          <p:nvPr>
            <p:ph type="sldNum" sz="quarter" idx="12"/>
          </p:nvPr>
        </p:nvSpPr>
        <p:spPr/>
        <p:txBody>
          <a:bodyPr/>
          <a:lstStyle/>
          <a:p>
            <a:fld id="{DF28FB93-0A08-4E7D-8E63-9EFA29F1E093}" type="slidenum">
              <a:rPr lang="fr-FR" noProof="0" smtClean="0"/>
              <a:pPr/>
              <a:t>16</a:t>
            </a:fld>
            <a:endParaRPr lang="fr-FR" noProof="0"/>
          </a:p>
        </p:txBody>
      </p:sp>
      <p:sp>
        <p:nvSpPr>
          <p:cNvPr id="2" name="Espace réservé de la date 1"/>
          <p:cNvSpPr>
            <a:spLocks noGrp="1"/>
          </p:cNvSpPr>
          <p:nvPr>
            <p:ph type="dt" sz="half" idx="10"/>
          </p:nvPr>
        </p:nvSpPr>
        <p:spPr/>
        <p:txBody>
          <a:bodyPr/>
          <a:lstStyle/>
          <a:p>
            <a:r>
              <a:rPr lang="fr-FR" dirty="0"/>
              <a:t>11/04/2019</a:t>
            </a:r>
          </a:p>
        </p:txBody>
      </p:sp>
      <p:sp>
        <p:nvSpPr>
          <p:cNvPr id="3" name="Espace réservé du pied de page 2"/>
          <p:cNvSpPr>
            <a:spLocks noGrp="1"/>
          </p:cNvSpPr>
          <p:nvPr>
            <p:ph type="ftr" sz="quarter" idx="11"/>
          </p:nvPr>
        </p:nvSpPr>
        <p:spPr/>
        <p:txBody>
          <a:bodyPr/>
          <a:lstStyle/>
          <a:p>
            <a:r>
              <a:rPr lang="fr-FR" dirty="0"/>
              <a:t>Académie de Besançon</a:t>
            </a:r>
          </a:p>
        </p:txBody>
      </p:sp>
    </p:spTree>
    <p:extLst>
      <p:ext uri="{BB962C8B-B14F-4D97-AF65-F5344CB8AC3E}">
        <p14:creationId xmlns:p14="http://schemas.microsoft.com/office/powerpoint/2010/main" val="321663752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re 6"/>
          <p:cNvSpPr>
            <a:spLocks noGrp="1"/>
          </p:cNvSpPr>
          <p:nvPr>
            <p:ph type="title"/>
          </p:nvPr>
        </p:nvSpPr>
        <p:spPr>
          <a:xfrm>
            <a:off x="189756" y="-243408"/>
            <a:ext cx="11737304" cy="1728192"/>
          </a:xfrm>
        </p:spPr>
        <p:txBody>
          <a:bodyPr>
            <a:normAutofit/>
          </a:bodyPr>
          <a:lstStyle/>
          <a:p>
            <a:pPr algn="ctr"/>
            <a:r>
              <a:rPr lang="fr-FR" sz="2400" b="1" dirty="0"/>
              <a:t>Comment se forme et s’exprime l’opinion publique ?</a:t>
            </a:r>
            <a:br>
              <a:rPr lang="fr-FR" sz="2400" b="1" dirty="0"/>
            </a:br>
            <a:r>
              <a:rPr lang="fr-FR" sz="4000" b="1" dirty="0"/>
              <a:t>Sitographie</a:t>
            </a:r>
            <a:endParaRPr lang="fr-FR" sz="4000" dirty="0"/>
          </a:p>
        </p:txBody>
      </p:sp>
      <p:sp>
        <p:nvSpPr>
          <p:cNvPr id="8" name="Espace réservé du contenu 7"/>
          <p:cNvSpPr>
            <a:spLocks noGrp="1"/>
          </p:cNvSpPr>
          <p:nvPr>
            <p:ph idx="1"/>
          </p:nvPr>
        </p:nvSpPr>
        <p:spPr>
          <a:xfrm>
            <a:off x="-11449" y="2010501"/>
            <a:ext cx="12188824" cy="4032448"/>
          </a:xfrm>
        </p:spPr>
        <p:txBody>
          <a:bodyPr>
            <a:noAutofit/>
          </a:bodyPr>
          <a:lstStyle/>
          <a:p>
            <a:pPr>
              <a:lnSpc>
                <a:spcPct val="100000"/>
              </a:lnSpc>
              <a:spcBef>
                <a:spcPts val="0"/>
              </a:spcBef>
            </a:pPr>
            <a:r>
              <a:rPr lang="fr-FR" dirty="0"/>
              <a:t>André </a:t>
            </a:r>
            <a:r>
              <a:rPr lang="fr-FR" dirty="0" err="1"/>
              <a:t>Siegfrid</a:t>
            </a:r>
            <a:r>
              <a:rPr lang="fr-FR" dirty="0"/>
              <a:t> </a:t>
            </a:r>
          </a:p>
          <a:p>
            <a:pPr lvl="1">
              <a:lnSpc>
                <a:spcPct val="100000"/>
              </a:lnSpc>
              <a:spcBef>
                <a:spcPts val="0"/>
              </a:spcBef>
            </a:pPr>
            <a:r>
              <a:rPr lang="fr-FR" sz="1800" dirty="0">
                <a:hlinkClick r:id="rId2"/>
              </a:rPr>
              <a:t>http://www.sciencespo.fr/stories/#!/fr/frise/2/tableau-politique-de-la-france-de-l-ouest/</a:t>
            </a:r>
            <a:endParaRPr lang="fr-FR" sz="1800" dirty="0"/>
          </a:p>
          <a:p>
            <a:pPr marL="320040" lvl="1" indent="0">
              <a:lnSpc>
                <a:spcPct val="100000"/>
              </a:lnSpc>
              <a:spcBef>
                <a:spcPts val="0"/>
              </a:spcBef>
              <a:buNone/>
            </a:pPr>
            <a:endParaRPr lang="fr-FR" sz="2400" dirty="0"/>
          </a:p>
          <a:p>
            <a:pPr>
              <a:lnSpc>
                <a:spcPct val="100000"/>
              </a:lnSpc>
              <a:spcBef>
                <a:spcPts val="0"/>
              </a:spcBef>
            </a:pPr>
            <a:r>
              <a:rPr lang="fr-FR" dirty="0"/>
              <a:t>Pierre Bourdieu, l’opinion publique n’existe pas:  </a:t>
            </a:r>
          </a:p>
          <a:p>
            <a:pPr lvl="1">
              <a:lnSpc>
                <a:spcPct val="100000"/>
              </a:lnSpc>
              <a:spcBef>
                <a:spcPts val="0"/>
              </a:spcBef>
            </a:pPr>
            <a:r>
              <a:rPr lang="fr-FR" sz="1800" dirty="0">
                <a:hlinkClick r:id="rId3"/>
              </a:rPr>
              <a:t>http://www.homme-moderne.org/societe/socio/bourdieu/questions/opinionpub.html</a:t>
            </a:r>
            <a:endParaRPr lang="fr-FR" sz="1800" dirty="0"/>
          </a:p>
          <a:p>
            <a:pPr>
              <a:lnSpc>
                <a:spcPct val="100000"/>
              </a:lnSpc>
              <a:spcBef>
                <a:spcPts val="0"/>
              </a:spcBef>
            </a:pPr>
            <a:endParaRPr lang="fr-FR" dirty="0"/>
          </a:p>
          <a:p>
            <a:pPr>
              <a:lnSpc>
                <a:spcPct val="100000"/>
              </a:lnSpc>
              <a:spcBef>
                <a:spcPts val="0"/>
              </a:spcBef>
            </a:pPr>
            <a:r>
              <a:rPr lang="fr-FR" dirty="0"/>
              <a:t>Loïc </a:t>
            </a:r>
            <a:r>
              <a:rPr lang="fr-FR" dirty="0" err="1"/>
              <a:t>Blondiaux</a:t>
            </a:r>
            <a:endParaRPr lang="fr-FR" dirty="0"/>
          </a:p>
          <a:p>
            <a:pPr lvl="1">
              <a:lnSpc>
                <a:spcPct val="100000"/>
              </a:lnSpc>
              <a:spcBef>
                <a:spcPts val="0"/>
              </a:spcBef>
            </a:pPr>
            <a:r>
              <a:rPr lang="fr-FR" sz="1800" dirty="0">
                <a:hlinkClick r:id="rId4"/>
              </a:rPr>
              <a:t>http://documents.irevues.inist.fr/bitstream/handle/2042/14537/HERMES_2001_31_11.pdf;jsessionid=61F2BF8D7CA8AD96D5957DB7FD5F892C?sequence=1</a:t>
            </a:r>
            <a:endParaRPr lang="fr-FR" sz="1800" dirty="0"/>
          </a:p>
          <a:p>
            <a:pPr lvl="1">
              <a:lnSpc>
                <a:spcPct val="100000"/>
              </a:lnSpc>
              <a:spcBef>
                <a:spcPts val="0"/>
              </a:spcBef>
            </a:pPr>
            <a:endParaRPr lang="fr-FR" sz="1400" dirty="0"/>
          </a:p>
          <a:p>
            <a:pPr marL="0" indent="0">
              <a:lnSpc>
                <a:spcPct val="100000"/>
              </a:lnSpc>
              <a:spcBef>
                <a:spcPts val="0"/>
              </a:spcBef>
              <a:buNone/>
            </a:pPr>
            <a:endParaRPr lang="fr-FR" sz="1800" dirty="0">
              <a:solidFill>
                <a:srgbClr val="FF0000"/>
              </a:solidFill>
            </a:endParaRPr>
          </a:p>
          <a:p>
            <a:pPr marL="0" indent="0">
              <a:lnSpc>
                <a:spcPct val="100000"/>
              </a:lnSpc>
              <a:spcBef>
                <a:spcPts val="0"/>
              </a:spcBef>
              <a:buNone/>
            </a:pPr>
            <a:endParaRPr lang="fr-FR" sz="1800" dirty="0">
              <a:solidFill>
                <a:srgbClr val="FF0000"/>
              </a:solidFill>
            </a:endParaRPr>
          </a:p>
        </p:txBody>
      </p:sp>
      <p:sp>
        <p:nvSpPr>
          <p:cNvPr id="6" name="Espace réservé du numéro de diapositive 5"/>
          <p:cNvSpPr>
            <a:spLocks noGrp="1"/>
          </p:cNvSpPr>
          <p:nvPr>
            <p:ph type="sldNum" sz="quarter" idx="12"/>
          </p:nvPr>
        </p:nvSpPr>
        <p:spPr/>
        <p:txBody>
          <a:bodyPr/>
          <a:lstStyle/>
          <a:p>
            <a:fld id="{DF28FB93-0A08-4E7D-8E63-9EFA29F1E093}" type="slidenum">
              <a:rPr lang="fr-FR" noProof="0" smtClean="0"/>
              <a:pPr/>
              <a:t>17</a:t>
            </a:fld>
            <a:endParaRPr lang="fr-FR" noProof="0"/>
          </a:p>
        </p:txBody>
      </p:sp>
      <p:sp>
        <p:nvSpPr>
          <p:cNvPr id="2" name="Espace réservé de la date 1"/>
          <p:cNvSpPr>
            <a:spLocks noGrp="1"/>
          </p:cNvSpPr>
          <p:nvPr>
            <p:ph type="dt" sz="half" idx="10"/>
          </p:nvPr>
        </p:nvSpPr>
        <p:spPr/>
        <p:txBody>
          <a:bodyPr/>
          <a:lstStyle/>
          <a:p>
            <a:r>
              <a:rPr lang="fr-FR" dirty="0"/>
              <a:t>11/04/2019</a:t>
            </a:r>
          </a:p>
        </p:txBody>
      </p:sp>
      <p:sp>
        <p:nvSpPr>
          <p:cNvPr id="3" name="Espace réservé du pied de page 2"/>
          <p:cNvSpPr>
            <a:spLocks noGrp="1"/>
          </p:cNvSpPr>
          <p:nvPr>
            <p:ph type="ftr" sz="quarter" idx="11"/>
          </p:nvPr>
        </p:nvSpPr>
        <p:spPr/>
        <p:txBody>
          <a:bodyPr/>
          <a:lstStyle/>
          <a:p>
            <a:r>
              <a:rPr lang="fr-FR" dirty="0"/>
              <a:t>Académie de Besançon</a:t>
            </a:r>
          </a:p>
        </p:txBody>
      </p:sp>
    </p:spTree>
    <p:extLst>
      <p:ext uri="{BB962C8B-B14F-4D97-AF65-F5344CB8AC3E}">
        <p14:creationId xmlns:p14="http://schemas.microsoft.com/office/powerpoint/2010/main" val="145280284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re 6"/>
          <p:cNvSpPr>
            <a:spLocks noGrp="1"/>
          </p:cNvSpPr>
          <p:nvPr>
            <p:ph type="title"/>
          </p:nvPr>
        </p:nvSpPr>
        <p:spPr>
          <a:xfrm>
            <a:off x="225760" y="430677"/>
            <a:ext cx="11737304" cy="941855"/>
          </a:xfrm>
        </p:spPr>
        <p:txBody>
          <a:bodyPr>
            <a:normAutofit fontScale="90000"/>
          </a:bodyPr>
          <a:lstStyle/>
          <a:p>
            <a:pPr algn="ctr"/>
            <a:br>
              <a:rPr lang="fr-FR" sz="2400" b="1" dirty="0"/>
            </a:br>
            <a:br>
              <a:rPr lang="fr-FR" sz="2400" b="1" dirty="0"/>
            </a:br>
            <a:br>
              <a:rPr lang="fr-FR" sz="2400" b="1" dirty="0"/>
            </a:br>
            <a:br>
              <a:rPr lang="fr-FR" sz="2400" b="1" dirty="0"/>
            </a:br>
            <a:br>
              <a:rPr lang="fr-FR" sz="2400" b="1" dirty="0"/>
            </a:br>
            <a:r>
              <a:rPr lang="fr-FR" sz="2700" b="1" dirty="0"/>
              <a:t>Comment se forme et s’exprime l’opinion publique ? </a:t>
            </a:r>
            <a:br>
              <a:rPr lang="fr-FR" sz="2700" b="1" dirty="0"/>
            </a:br>
            <a:r>
              <a:rPr lang="fr-FR" sz="4400" b="1" dirty="0"/>
              <a:t>Sitographie</a:t>
            </a:r>
            <a:endParaRPr lang="fr-FR" sz="4000" dirty="0"/>
          </a:p>
        </p:txBody>
      </p:sp>
      <p:sp>
        <p:nvSpPr>
          <p:cNvPr id="8" name="Espace réservé du contenu 7"/>
          <p:cNvSpPr>
            <a:spLocks noGrp="1"/>
          </p:cNvSpPr>
          <p:nvPr>
            <p:ph idx="1"/>
          </p:nvPr>
        </p:nvSpPr>
        <p:spPr>
          <a:xfrm>
            <a:off x="130882" y="1372532"/>
            <a:ext cx="11927060" cy="4896544"/>
          </a:xfrm>
        </p:spPr>
        <p:txBody>
          <a:bodyPr>
            <a:noAutofit/>
          </a:bodyPr>
          <a:lstStyle/>
          <a:p>
            <a:pPr>
              <a:lnSpc>
                <a:spcPct val="100000"/>
              </a:lnSpc>
              <a:spcBef>
                <a:spcPts val="0"/>
              </a:spcBef>
            </a:pPr>
            <a:r>
              <a:rPr lang="fr-FR" sz="1800" dirty="0"/>
              <a:t>L’espace public selon Habermas </a:t>
            </a:r>
          </a:p>
          <a:p>
            <a:pPr lvl="1">
              <a:lnSpc>
                <a:spcPct val="100000"/>
              </a:lnSpc>
              <a:spcBef>
                <a:spcPts val="0"/>
              </a:spcBef>
            </a:pPr>
            <a:r>
              <a:rPr lang="fr-FR" sz="1800" dirty="0">
                <a:hlinkClick r:id="rId2"/>
              </a:rPr>
              <a:t>http://www.sens-public.org/article1079.html</a:t>
            </a:r>
            <a:endParaRPr lang="fr-FR" sz="1800" dirty="0"/>
          </a:p>
          <a:p>
            <a:pPr lvl="1">
              <a:lnSpc>
                <a:spcPct val="100000"/>
              </a:lnSpc>
              <a:spcBef>
                <a:spcPts val="0"/>
              </a:spcBef>
            </a:pPr>
            <a:r>
              <a:rPr lang="fr-FR" sz="1800" dirty="0">
                <a:hlinkClick r:id="rId3"/>
              </a:rPr>
              <a:t>https://journals.openedition.org/edc/868?lang=en</a:t>
            </a:r>
            <a:endParaRPr lang="fr-FR" sz="1800" dirty="0"/>
          </a:p>
          <a:p>
            <a:pPr>
              <a:lnSpc>
                <a:spcPct val="100000"/>
              </a:lnSpc>
              <a:spcBef>
                <a:spcPts val="0"/>
              </a:spcBef>
            </a:pPr>
            <a:endParaRPr lang="fr-FR" sz="1800" dirty="0"/>
          </a:p>
          <a:p>
            <a:pPr>
              <a:lnSpc>
                <a:spcPct val="100000"/>
              </a:lnSpc>
              <a:spcBef>
                <a:spcPts val="0"/>
              </a:spcBef>
            </a:pPr>
            <a:r>
              <a:rPr lang="fr-FR" sz="1800" dirty="0" err="1"/>
              <a:t>Boyadjian</a:t>
            </a:r>
            <a:r>
              <a:rPr lang="fr-FR" sz="1800" dirty="0"/>
              <a:t> Julien, « Twitter, un nouveau « baromètre de l'opinion publique » ? », Participations, 2014/1 (N° 8), p. 55-74. DOI : 10.3917/parti.008.0055. URL : </a:t>
            </a:r>
            <a:r>
              <a:rPr lang="fr-FR" sz="1800" dirty="0">
                <a:hlinkClick r:id="rId4"/>
              </a:rPr>
              <a:t>https://www.cairn.info/revue-participations-2014-1-page-55.htm</a:t>
            </a:r>
            <a:endParaRPr lang="fr-FR" sz="1800" dirty="0"/>
          </a:p>
          <a:p>
            <a:pPr>
              <a:lnSpc>
                <a:spcPct val="100000"/>
              </a:lnSpc>
              <a:spcBef>
                <a:spcPts val="0"/>
              </a:spcBef>
            </a:pPr>
            <a:endParaRPr lang="fr-FR" sz="1800" dirty="0"/>
          </a:p>
          <a:p>
            <a:pPr>
              <a:lnSpc>
                <a:spcPct val="100000"/>
              </a:lnSpc>
              <a:spcBef>
                <a:spcPts val="0"/>
              </a:spcBef>
            </a:pPr>
            <a:r>
              <a:rPr lang="fr-FR" sz="1800" dirty="0"/>
              <a:t>Kurt Lang, Susan </a:t>
            </a:r>
            <a:r>
              <a:rPr lang="fr-FR" sz="1800" dirty="0" err="1"/>
              <a:t>Herbst</a:t>
            </a:r>
            <a:r>
              <a:rPr lang="fr-FR" sz="1800" dirty="0"/>
              <a:t>, Reading Public Opinion: How </a:t>
            </a:r>
            <a:r>
              <a:rPr lang="fr-FR" sz="1800" dirty="0" err="1"/>
              <a:t>Political</a:t>
            </a:r>
            <a:r>
              <a:rPr lang="fr-FR" sz="1800" dirty="0"/>
              <a:t> Actors </a:t>
            </a:r>
            <a:r>
              <a:rPr lang="fr-FR" sz="1800" dirty="0" err="1"/>
              <a:t>View</a:t>
            </a:r>
            <a:r>
              <a:rPr lang="fr-FR" sz="1800" dirty="0"/>
              <a:t> the Democratic Process, Public Opinion </a:t>
            </a:r>
            <a:r>
              <a:rPr lang="fr-FR" sz="1800" dirty="0" err="1"/>
              <a:t>Quarterly</a:t>
            </a:r>
            <a:r>
              <a:rPr lang="fr-FR" sz="1800" dirty="0"/>
              <a:t>, Volume 63, Issue 3, </a:t>
            </a:r>
            <a:r>
              <a:rPr lang="fr-FR" sz="1800" dirty="0" err="1"/>
              <a:t>November</a:t>
            </a:r>
            <a:r>
              <a:rPr lang="fr-FR" sz="1800" dirty="0"/>
              <a:t> 1999, Pages 437–438, </a:t>
            </a:r>
            <a:r>
              <a:rPr lang="fr-FR" sz="1800" dirty="0">
                <a:hlinkClick r:id="rId5"/>
              </a:rPr>
              <a:t>https://doi.org/10.1086/297730</a:t>
            </a:r>
            <a:endParaRPr lang="fr-FR" sz="1800" dirty="0"/>
          </a:p>
          <a:p>
            <a:pPr>
              <a:lnSpc>
                <a:spcPct val="100000"/>
              </a:lnSpc>
              <a:spcBef>
                <a:spcPts val="0"/>
              </a:spcBef>
            </a:pPr>
            <a:endParaRPr lang="fr-FR" sz="1800" dirty="0"/>
          </a:p>
          <a:p>
            <a:pPr>
              <a:lnSpc>
                <a:spcPct val="100000"/>
              </a:lnSpc>
              <a:spcBef>
                <a:spcPts val="0"/>
              </a:spcBef>
            </a:pPr>
            <a:r>
              <a:rPr lang="fr-FR" sz="1800" dirty="0"/>
              <a:t>Patrick Champagne, usages sociaux des sondages et nouvel espace politique, actes de la recherche en sciences sociales, 1988</a:t>
            </a:r>
          </a:p>
          <a:p>
            <a:pPr lvl="1">
              <a:lnSpc>
                <a:spcPct val="100000"/>
              </a:lnSpc>
              <a:spcBef>
                <a:spcPts val="0"/>
              </a:spcBef>
            </a:pPr>
            <a:r>
              <a:rPr lang="fr-FR" sz="1800" dirty="0">
                <a:hlinkClick r:id="rId6"/>
              </a:rPr>
              <a:t>https://www.persee.fr/doc/arss_0335-5322_1988_num_71_1_2407</a:t>
            </a:r>
            <a:endParaRPr lang="fr-FR" sz="1800" dirty="0"/>
          </a:p>
          <a:p>
            <a:pPr>
              <a:lnSpc>
                <a:spcPct val="100000"/>
              </a:lnSpc>
              <a:spcBef>
                <a:spcPts val="0"/>
              </a:spcBef>
            </a:pPr>
            <a:endParaRPr lang="fr-FR" sz="1800" dirty="0"/>
          </a:p>
          <a:p>
            <a:pPr>
              <a:lnSpc>
                <a:spcPct val="100000"/>
              </a:lnSpc>
              <a:spcBef>
                <a:spcPts val="0"/>
              </a:spcBef>
            </a:pPr>
            <a:r>
              <a:rPr lang="fr-FR" sz="1800" dirty="0"/>
              <a:t>Liste des publications de Dominique Cardon: </a:t>
            </a:r>
            <a:r>
              <a:rPr lang="fr-FR" sz="1800" dirty="0">
                <a:hlinkClick r:id="rId7"/>
              </a:rPr>
              <a:t>https://www.cairn.info/publications-de-Cardon-Dominique--569.htm</a:t>
            </a:r>
            <a:endParaRPr lang="fr-FR" sz="1800" dirty="0"/>
          </a:p>
        </p:txBody>
      </p:sp>
      <p:sp>
        <p:nvSpPr>
          <p:cNvPr id="2" name="Espace réservé de la date 1"/>
          <p:cNvSpPr>
            <a:spLocks noGrp="1"/>
          </p:cNvSpPr>
          <p:nvPr>
            <p:ph type="dt" sz="half" idx="10"/>
          </p:nvPr>
        </p:nvSpPr>
        <p:spPr/>
        <p:txBody>
          <a:bodyPr/>
          <a:lstStyle/>
          <a:p>
            <a:r>
              <a:rPr lang="fr-FR" dirty="0"/>
              <a:t>11/04/2019</a:t>
            </a:r>
          </a:p>
        </p:txBody>
      </p:sp>
      <p:sp>
        <p:nvSpPr>
          <p:cNvPr id="3" name="Espace réservé du pied de page 2"/>
          <p:cNvSpPr>
            <a:spLocks noGrp="1"/>
          </p:cNvSpPr>
          <p:nvPr>
            <p:ph type="ftr" sz="quarter" idx="11"/>
          </p:nvPr>
        </p:nvSpPr>
        <p:spPr/>
        <p:txBody>
          <a:bodyPr/>
          <a:lstStyle/>
          <a:p>
            <a:r>
              <a:rPr lang="fr-FR" dirty="0"/>
              <a:t>Académie de Besançon</a:t>
            </a:r>
          </a:p>
        </p:txBody>
      </p:sp>
      <p:sp>
        <p:nvSpPr>
          <p:cNvPr id="6" name="Espace réservé du numéro de diapositive 5"/>
          <p:cNvSpPr>
            <a:spLocks noGrp="1"/>
          </p:cNvSpPr>
          <p:nvPr>
            <p:ph type="sldNum" sz="quarter" idx="12"/>
          </p:nvPr>
        </p:nvSpPr>
        <p:spPr/>
        <p:txBody>
          <a:bodyPr/>
          <a:lstStyle/>
          <a:p>
            <a:fld id="{DF28FB93-0A08-4E7D-8E63-9EFA29F1E093}" type="slidenum">
              <a:rPr lang="fr-FR" noProof="0" smtClean="0"/>
              <a:pPr/>
              <a:t>18</a:t>
            </a:fld>
            <a:endParaRPr lang="fr-FR" noProof="0"/>
          </a:p>
        </p:txBody>
      </p:sp>
    </p:spTree>
    <p:extLst>
      <p:ext uri="{BB962C8B-B14F-4D97-AF65-F5344CB8AC3E}">
        <p14:creationId xmlns:p14="http://schemas.microsoft.com/office/powerpoint/2010/main" val="354510706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E4B4735-A8AB-47DA-AA4A-064ABC478339}"/>
              </a:ext>
            </a:extLst>
          </p:cNvPr>
          <p:cNvSpPr>
            <a:spLocks noGrp="1"/>
          </p:cNvSpPr>
          <p:nvPr>
            <p:ph type="title"/>
          </p:nvPr>
        </p:nvSpPr>
        <p:spPr>
          <a:xfrm>
            <a:off x="549796" y="417335"/>
            <a:ext cx="10873208" cy="1066800"/>
          </a:xfrm>
        </p:spPr>
        <p:txBody>
          <a:bodyPr/>
          <a:lstStyle/>
          <a:p>
            <a:pPr algn="ctr"/>
            <a:r>
              <a:rPr lang="fr-FR" sz="2400" dirty="0"/>
              <a:t>Annexe</a:t>
            </a:r>
            <a:br>
              <a:rPr lang="fr-FR" dirty="0"/>
            </a:br>
            <a:r>
              <a:rPr lang="fr-FR" sz="4000" dirty="0"/>
              <a:t>Activité pédagogique sur l’opinion publique</a:t>
            </a:r>
            <a:endParaRPr lang="fr-FR" dirty="0"/>
          </a:p>
        </p:txBody>
      </p:sp>
      <p:sp>
        <p:nvSpPr>
          <p:cNvPr id="3" name="Espace réservé du contenu 2">
            <a:extLst>
              <a:ext uri="{FF2B5EF4-FFF2-40B4-BE49-F238E27FC236}">
                <a16:creationId xmlns:a16="http://schemas.microsoft.com/office/drawing/2014/main" id="{F49E5A01-91BD-4A73-A6D3-CF834A6C5E33}"/>
              </a:ext>
            </a:extLst>
          </p:cNvPr>
          <p:cNvSpPr>
            <a:spLocks noGrp="1"/>
          </p:cNvSpPr>
          <p:nvPr>
            <p:ph idx="1"/>
          </p:nvPr>
        </p:nvSpPr>
        <p:spPr>
          <a:xfrm>
            <a:off x="189668" y="1676400"/>
            <a:ext cx="11737391" cy="4344888"/>
          </a:xfrm>
        </p:spPr>
        <p:txBody>
          <a:bodyPr>
            <a:normAutofit fontScale="92500" lnSpcReduction="10000"/>
          </a:bodyPr>
          <a:lstStyle/>
          <a:p>
            <a:r>
              <a:rPr lang="fr-FR" dirty="0"/>
              <a:t>Thème, la transformation de l’opinion et la montée du SU</a:t>
            </a:r>
          </a:p>
          <a:p>
            <a:r>
              <a:rPr lang="fr-FR" dirty="0"/>
              <a:t>Pour illustrer l’opinion- unanimité: texte bien connu des souvenirs de Tocqueville (manuels de SSP)</a:t>
            </a:r>
          </a:p>
          <a:p>
            <a:r>
              <a:rPr lang="fr-FR" dirty="0">
                <a:hlinkClick r:id="rId2"/>
              </a:rPr>
              <a:t>http://archives.strategie.gouv.fr/cas/system/files/d899f44bd01.pdf</a:t>
            </a:r>
            <a:endParaRPr lang="fr-FR" dirty="0"/>
          </a:p>
          <a:p>
            <a:r>
              <a:rPr lang="fr-FR" dirty="0"/>
              <a:t>Pour illustrer les débats liés aux élargissements du corps électoral :</a:t>
            </a:r>
          </a:p>
          <a:p>
            <a:r>
              <a:rPr lang="fr-FR" dirty="0"/>
              <a:t>Sur les jeunes en 1974, le JO des débats parlementaires, </a:t>
            </a:r>
            <a:r>
              <a:rPr lang="fr-FR" dirty="0">
                <a:hlinkClick r:id="rId3"/>
              </a:rPr>
              <a:t>http://archives.assemblee-nationale.fr/5/cri/1973-1974-ordinaire2/015.pdf</a:t>
            </a:r>
            <a:r>
              <a:rPr lang="fr-FR" dirty="0"/>
              <a:t> plutôt unanime en faveur de ce vote mais des critiques se trouvent dans l’intervention de Mr Legendre page 2925</a:t>
            </a:r>
          </a:p>
          <a:p>
            <a:r>
              <a:rPr lang="fr-FR" dirty="0"/>
              <a:t>Sur le droit de vote des femmes, l’évolution de la position des communistes est intéressante  </a:t>
            </a:r>
            <a:r>
              <a:rPr lang="fr-FR" dirty="0">
                <a:hlinkClick r:id="rId4"/>
              </a:rPr>
              <a:t>https://journals.openedition.org/chrhc/1213</a:t>
            </a:r>
            <a:endParaRPr lang="fr-FR" dirty="0"/>
          </a:p>
        </p:txBody>
      </p:sp>
      <p:sp>
        <p:nvSpPr>
          <p:cNvPr id="4" name="Espace réservé de la date 3">
            <a:extLst>
              <a:ext uri="{FF2B5EF4-FFF2-40B4-BE49-F238E27FC236}">
                <a16:creationId xmlns:a16="http://schemas.microsoft.com/office/drawing/2014/main" id="{48FA07F9-1232-48C6-8046-1C67F728D778}"/>
              </a:ext>
            </a:extLst>
          </p:cNvPr>
          <p:cNvSpPr>
            <a:spLocks noGrp="1"/>
          </p:cNvSpPr>
          <p:nvPr>
            <p:ph type="dt" sz="half" idx="10"/>
          </p:nvPr>
        </p:nvSpPr>
        <p:spPr/>
        <p:txBody>
          <a:bodyPr/>
          <a:lstStyle/>
          <a:p>
            <a:r>
              <a:rPr lang="fr-FR" dirty="0"/>
              <a:t>11/04/2019</a:t>
            </a:r>
            <a:endParaRPr lang="fr-FR" noProof="0" dirty="0"/>
          </a:p>
        </p:txBody>
      </p:sp>
      <p:sp>
        <p:nvSpPr>
          <p:cNvPr id="5" name="Espace réservé du pied de page 4">
            <a:extLst>
              <a:ext uri="{FF2B5EF4-FFF2-40B4-BE49-F238E27FC236}">
                <a16:creationId xmlns:a16="http://schemas.microsoft.com/office/drawing/2014/main" id="{864A1CBD-7671-4642-A498-CDBFAA40D341}"/>
              </a:ext>
            </a:extLst>
          </p:cNvPr>
          <p:cNvSpPr>
            <a:spLocks noGrp="1"/>
          </p:cNvSpPr>
          <p:nvPr>
            <p:ph type="ftr" sz="quarter" idx="11"/>
          </p:nvPr>
        </p:nvSpPr>
        <p:spPr/>
        <p:txBody>
          <a:bodyPr/>
          <a:lstStyle/>
          <a:p>
            <a:r>
              <a:rPr lang="fr-FR" dirty="0"/>
              <a:t>Académie de Besançon</a:t>
            </a:r>
          </a:p>
        </p:txBody>
      </p:sp>
      <p:sp>
        <p:nvSpPr>
          <p:cNvPr id="6" name="Espace réservé du numéro de diapositive 5">
            <a:extLst>
              <a:ext uri="{FF2B5EF4-FFF2-40B4-BE49-F238E27FC236}">
                <a16:creationId xmlns:a16="http://schemas.microsoft.com/office/drawing/2014/main" id="{DA4312EC-4E4E-4052-A069-FB3C139144F0}"/>
              </a:ext>
            </a:extLst>
          </p:cNvPr>
          <p:cNvSpPr>
            <a:spLocks noGrp="1"/>
          </p:cNvSpPr>
          <p:nvPr>
            <p:ph type="sldNum" sz="quarter" idx="12"/>
          </p:nvPr>
        </p:nvSpPr>
        <p:spPr/>
        <p:txBody>
          <a:bodyPr/>
          <a:lstStyle/>
          <a:p>
            <a:fld id="{DF28FB93-0A08-4E7D-8E63-9EFA29F1E093}" type="slidenum">
              <a:rPr lang="fr-FR" noProof="0" smtClean="0"/>
              <a:pPr/>
              <a:t>19</a:t>
            </a:fld>
            <a:endParaRPr lang="fr-FR" noProof="0"/>
          </a:p>
        </p:txBody>
      </p:sp>
    </p:spTree>
    <p:extLst>
      <p:ext uri="{BB962C8B-B14F-4D97-AF65-F5344CB8AC3E}">
        <p14:creationId xmlns:p14="http://schemas.microsoft.com/office/powerpoint/2010/main" val="783633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a:extLst>
              <a:ext uri="{FF2B5EF4-FFF2-40B4-BE49-F238E27FC236}">
                <a16:creationId xmlns:a16="http://schemas.microsoft.com/office/drawing/2014/main" id="{DF2D287E-CFC9-46C7-A8C3-CC6D05434425}"/>
              </a:ext>
            </a:extLst>
          </p:cNvPr>
          <p:cNvSpPr>
            <a:spLocks noGrp="1"/>
          </p:cNvSpPr>
          <p:nvPr>
            <p:ph type="title"/>
          </p:nvPr>
        </p:nvSpPr>
        <p:spPr/>
        <p:txBody>
          <a:bodyPr rtlCol="0">
            <a:normAutofit fontScale="90000"/>
          </a:bodyPr>
          <a:lstStyle/>
          <a:p>
            <a:pPr algn="ctr"/>
            <a:br>
              <a:rPr lang="fr-FR" dirty="0">
                <a:latin typeface="Euphemia" panose="020B0503040102020104" pitchFamily="34" charset="0"/>
              </a:rPr>
            </a:br>
            <a:r>
              <a:rPr lang="fr-FR" sz="7300" dirty="0"/>
              <a:t>Les questionnements </a:t>
            </a:r>
            <a:br>
              <a:rPr lang="fr-FR" sz="7300" dirty="0"/>
            </a:br>
            <a:r>
              <a:rPr lang="fr-FR" sz="7300" dirty="0"/>
              <a:t>en </a:t>
            </a:r>
            <a:r>
              <a:rPr lang="fr-FR" sz="7300" b="1" dirty="0"/>
              <a:t>sociologie et science politique</a:t>
            </a:r>
            <a:endParaRPr lang="fr-FR" b="1" dirty="0">
              <a:latin typeface="Euphemia" panose="020B0503040102020104" pitchFamily="34" charset="0"/>
            </a:endParaRPr>
          </a:p>
        </p:txBody>
      </p:sp>
      <p:sp>
        <p:nvSpPr>
          <p:cNvPr id="5" name="Espace réservé du texte 4">
            <a:extLst>
              <a:ext uri="{FF2B5EF4-FFF2-40B4-BE49-F238E27FC236}">
                <a16:creationId xmlns:a16="http://schemas.microsoft.com/office/drawing/2014/main" id="{7B3AB3D0-D922-493E-86E0-EE89A919BDEC}"/>
              </a:ext>
            </a:extLst>
          </p:cNvPr>
          <p:cNvSpPr>
            <a:spLocks noGrp="1"/>
          </p:cNvSpPr>
          <p:nvPr>
            <p:ph type="body" idx="1"/>
          </p:nvPr>
        </p:nvSpPr>
        <p:spPr/>
        <p:txBody>
          <a:bodyPr rtlCol="0"/>
          <a:lstStyle/>
          <a:p>
            <a:pPr rtl="0"/>
            <a:endParaRPr lang="fr-FR" dirty="0">
              <a:latin typeface="Euphemia" panose="020B0503040102020104" pitchFamily="34" charset="0"/>
            </a:endParaRPr>
          </a:p>
        </p:txBody>
      </p:sp>
      <p:sp>
        <p:nvSpPr>
          <p:cNvPr id="6" name="Espace réservé du numéro de diapositive 5"/>
          <p:cNvSpPr>
            <a:spLocks noGrp="1"/>
          </p:cNvSpPr>
          <p:nvPr>
            <p:ph type="sldNum" sz="quarter" idx="12"/>
          </p:nvPr>
        </p:nvSpPr>
        <p:spPr/>
        <p:txBody>
          <a:bodyPr/>
          <a:lstStyle/>
          <a:p>
            <a:fld id="{DF28FB93-0A08-4E7D-8E63-9EFA29F1E093}" type="slidenum">
              <a:rPr lang="fr-FR" noProof="0" smtClean="0"/>
              <a:pPr/>
              <a:t>2</a:t>
            </a:fld>
            <a:endParaRPr lang="fr-FR" noProof="0"/>
          </a:p>
        </p:txBody>
      </p:sp>
      <p:sp>
        <p:nvSpPr>
          <p:cNvPr id="2" name="Espace réservé de la date 1"/>
          <p:cNvSpPr>
            <a:spLocks noGrp="1"/>
          </p:cNvSpPr>
          <p:nvPr>
            <p:ph type="dt" sz="half" idx="10"/>
          </p:nvPr>
        </p:nvSpPr>
        <p:spPr/>
        <p:txBody>
          <a:bodyPr/>
          <a:lstStyle/>
          <a:p>
            <a:r>
              <a:rPr lang="fr-FR" dirty="0"/>
              <a:t>11/04/2019</a:t>
            </a:r>
          </a:p>
        </p:txBody>
      </p:sp>
      <p:sp>
        <p:nvSpPr>
          <p:cNvPr id="3" name="Espace réservé du pied de page 2"/>
          <p:cNvSpPr>
            <a:spLocks noGrp="1"/>
          </p:cNvSpPr>
          <p:nvPr>
            <p:ph type="ftr" sz="quarter" idx="11"/>
          </p:nvPr>
        </p:nvSpPr>
        <p:spPr/>
        <p:txBody>
          <a:bodyPr/>
          <a:lstStyle/>
          <a:p>
            <a:r>
              <a:rPr lang="fr-FR" dirty="0"/>
              <a:t>Académie de Besançon</a:t>
            </a:r>
          </a:p>
        </p:txBody>
      </p:sp>
    </p:spTree>
    <p:extLst>
      <p:ext uri="{BB962C8B-B14F-4D97-AF65-F5344CB8AC3E}">
        <p14:creationId xmlns:p14="http://schemas.microsoft.com/office/powerpoint/2010/main" val="338756234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7C143C1C-E5FE-43D8-AB85-B947097E1F99}"/>
              </a:ext>
            </a:extLst>
          </p:cNvPr>
          <p:cNvSpPr>
            <a:spLocks noGrp="1"/>
          </p:cNvSpPr>
          <p:nvPr>
            <p:ph idx="1"/>
          </p:nvPr>
        </p:nvSpPr>
        <p:spPr>
          <a:xfrm>
            <a:off x="189756" y="1543472"/>
            <a:ext cx="11737304" cy="4693840"/>
          </a:xfrm>
        </p:spPr>
        <p:txBody>
          <a:bodyPr>
            <a:normAutofit fontScale="85000" lnSpcReduction="20000"/>
          </a:bodyPr>
          <a:lstStyle/>
          <a:p>
            <a:pPr>
              <a:lnSpc>
                <a:spcPct val="120000"/>
              </a:lnSpc>
            </a:pPr>
            <a:r>
              <a:rPr lang="fr-FR" dirty="0"/>
              <a:t>A  chaque extension du corps électoral, </a:t>
            </a:r>
            <a:r>
              <a:rPr lang="fr-FR" b="1" dirty="0"/>
              <a:t>les critiques sont nombreuses contre l’autonomie de l’opinion des nouveaux électeurs </a:t>
            </a:r>
            <a:r>
              <a:rPr lang="fr-FR" dirty="0"/>
              <a:t>: les femmes accusées d’être non seulement aux ordres de leur maris mais aussi d’être encore plus conservatrices qu’eux, les jeunes « pas sérieux », et les ouvriers peu conscients de leurs intérêts</a:t>
            </a:r>
          </a:p>
          <a:p>
            <a:pPr marL="0" indent="0">
              <a:lnSpc>
                <a:spcPct val="120000"/>
              </a:lnSpc>
              <a:buNone/>
            </a:pPr>
            <a:r>
              <a:rPr lang="fr-FR" dirty="0"/>
              <a:t>	« En se laissant diriger, devant un tel événement, par des démocrates, et en allant jusqu’à oublier l’intérêt révolutionnaire de leur classe pour un bien-être passager, les ouvriers renonçaient à l’honneur d’être une classe conquérante, ils s’abandonnaient à leur sort, prouvant que la défaite de juin 1848 les avait rendus, pour des années, impropres à la lutte, et que le processus historique devait de nouveau se poursuivre </a:t>
            </a:r>
            <a:r>
              <a:rPr lang="fr-FR" i="1" dirty="0"/>
              <a:t>par-dessus</a:t>
            </a:r>
            <a:r>
              <a:rPr lang="fr-FR" dirty="0"/>
              <a:t> leurs têtes »</a:t>
            </a:r>
          </a:p>
          <a:p>
            <a:pPr marL="0" indent="0" algn="r">
              <a:buNone/>
            </a:pPr>
            <a:r>
              <a:rPr lang="fr-FR" dirty="0"/>
              <a:t>Karl Marx (1851), Le 18 Brumaire de Louis Bonaparte. Paris: Les Éditions sociales, 1969</a:t>
            </a:r>
          </a:p>
          <a:p>
            <a:r>
              <a:rPr lang="fr-FR" dirty="0">
                <a:hlinkClick r:id="rId2"/>
              </a:rPr>
              <a:t>http://classiques.uqac.ca/classiques/Marx_karl/18_brumaine_louis_bonaparte/18_brumaine.html</a:t>
            </a:r>
            <a:endParaRPr lang="fr-FR" dirty="0"/>
          </a:p>
          <a:p>
            <a:pPr lvl="1"/>
            <a:r>
              <a:rPr lang="fr-FR" sz="2300" dirty="0"/>
              <a:t>téléchargement </a:t>
            </a:r>
            <a:r>
              <a:rPr lang="fr-FR" sz="2300" dirty="0" err="1"/>
              <a:t>word</a:t>
            </a:r>
            <a:r>
              <a:rPr lang="fr-FR" sz="2300" dirty="0"/>
              <a:t> p.60</a:t>
            </a:r>
          </a:p>
          <a:p>
            <a:endParaRPr lang="fr-FR" dirty="0"/>
          </a:p>
        </p:txBody>
      </p:sp>
      <p:sp>
        <p:nvSpPr>
          <p:cNvPr id="4" name="Espace réservé du pied de page 3">
            <a:extLst>
              <a:ext uri="{FF2B5EF4-FFF2-40B4-BE49-F238E27FC236}">
                <a16:creationId xmlns:a16="http://schemas.microsoft.com/office/drawing/2014/main" id="{F2F4004D-2EAC-46CE-9DD4-FAD0A6687879}"/>
              </a:ext>
            </a:extLst>
          </p:cNvPr>
          <p:cNvSpPr>
            <a:spLocks noGrp="1"/>
          </p:cNvSpPr>
          <p:nvPr>
            <p:ph type="ftr" sz="quarter" idx="11"/>
          </p:nvPr>
        </p:nvSpPr>
        <p:spPr/>
        <p:txBody>
          <a:bodyPr/>
          <a:lstStyle/>
          <a:p>
            <a:r>
              <a:rPr lang="fr-FR" dirty="0"/>
              <a:t>Académie de Besançon</a:t>
            </a:r>
          </a:p>
        </p:txBody>
      </p:sp>
      <p:sp>
        <p:nvSpPr>
          <p:cNvPr id="5" name="Espace réservé de la date 4">
            <a:extLst>
              <a:ext uri="{FF2B5EF4-FFF2-40B4-BE49-F238E27FC236}">
                <a16:creationId xmlns:a16="http://schemas.microsoft.com/office/drawing/2014/main" id="{3FAA8490-090D-4723-AF85-A9C7DD641499}"/>
              </a:ext>
            </a:extLst>
          </p:cNvPr>
          <p:cNvSpPr>
            <a:spLocks noGrp="1"/>
          </p:cNvSpPr>
          <p:nvPr>
            <p:ph type="dt" sz="half" idx="10"/>
          </p:nvPr>
        </p:nvSpPr>
        <p:spPr/>
        <p:txBody>
          <a:bodyPr/>
          <a:lstStyle/>
          <a:p>
            <a:r>
              <a:rPr lang="fr-FR" dirty="0"/>
              <a:t>11/04/2019</a:t>
            </a:r>
            <a:endParaRPr lang="fr-FR" noProof="0" dirty="0"/>
          </a:p>
        </p:txBody>
      </p:sp>
      <p:sp>
        <p:nvSpPr>
          <p:cNvPr id="6" name="Espace réservé du numéro de diapositive 5">
            <a:extLst>
              <a:ext uri="{FF2B5EF4-FFF2-40B4-BE49-F238E27FC236}">
                <a16:creationId xmlns:a16="http://schemas.microsoft.com/office/drawing/2014/main" id="{E9DFDC5E-643C-499E-9AC5-CAE3E91AD2FC}"/>
              </a:ext>
            </a:extLst>
          </p:cNvPr>
          <p:cNvSpPr>
            <a:spLocks noGrp="1"/>
          </p:cNvSpPr>
          <p:nvPr>
            <p:ph type="sldNum" sz="quarter" idx="12"/>
          </p:nvPr>
        </p:nvSpPr>
        <p:spPr/>
        <p:txBody>
          <a:bodyPr/>
          <a:lstStyle/>
          <a:p>
            <a:fld id="{DF28FB93-0A08-4E7D-8E63-9EFA29F1E093}" type="slidenum">
              <a:rPr lang="fr-FR" noProof="0" smtClean="0"/>
              <a:pPr/>
              <a:t>20</a:t>
            </a:fld>
            <a:endParaRPr lang="fr-FR" noProof="0"/>
          </a:p>
        </p:txBody>
      </p:sp>
      <p:sp>
        <p:nvSpPr>
          <p:cNvPr id="7" name="Titre 1">
            <a:extLst>
              <a:ext uri="{FF2B5EF4-FFF2-40B4-BE49-F238E27FC236}">
                <a16:creationId xmlns:a16="http://schemas.microsoft.com/office/drawing/2014/main" id="{EE440D34-C501-49D1-BD66-8F70ABA8E843}"/>
              </a:ext>
            </a:extLst>
          </p:cNvPr>
          <p:cNvSpPr>
            <a:spLocks noGrp="1"/>
          </p:cNvSpPr>
          <p:nvPr>
            <p:ph type="title"/>
          </p:nvPr>
        </p:nvSpPr>
        <p:spPr>
          <a:xfrm>
            <a:off x="765820" y="332656"/>
            <a:ext cx="10513168" cy="1066800"/>
          </a:xfrm>
        </p:spPr>
        <p:txBody>
          <a:bodyPr>
            <a:normAutofit/>
          </a:bodyPr>
          <a:lstStyle/>
          <a:p>
            <a:pPr algn="ctr"/>
            <a:r>
              <a:rPr lang="fr-FR" sz="2400" dirty="0"/>
              <a:t>Annexe</a:t>
            </a:r>
            <a:br>
              <a:rPr lang="fr-FR" dirty="0"/>
            </a:br>
            <a:r>
              <a:rPr lang="fr-FR" sz="4000" dirty="0"/>
              <a:t>Activité pédagogique sur l’opinion publique</a:t>
            </a:r>
            <a:endParaRPr lang="fr-FR" dirty="0"/>
          </a:p>
        </p:txBody>
      </p:sp>
    </p:spTree>
    <p:extLst>
      <p:ext uri="{BB962C8B-B14F-4D97-AF65-F5344CB8AC3E}">
        <p14:creationId xmlns:p14="http://schemas.microsoft.com/office/powerpoint/2010/main" val="230501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751BE07-2541-4E27-AD3A-33591D6B48FC}"/>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FF48C65A-DA67-4C01-B628-62C7CA87B8C5}"/>
              </a:ext>
            </a:extLst>
          </p:cNvPr>
          <p:cNvSpPr>
            <a:spLocks noGrp="1"/>
          </p:cNvSpPr>
          <p:nvPr>
            <p:ph idx="1"/>
          </p:nvPr>
        </p:nvSpPr>
        <p:spPr/>
        <p:txBody>
          <a:bodyPr/>
          <a:lstStyle/>
          <a:p>
            <a:endParaRPr lang="fr-FR"/>
          </a:p>
        </p:txBody>
      </p:sp>
      <p:sp>
        <p:nvSpPr>
          <p:cNvPr id="4" name="Espace réservé du pied de page 3">
            <a:extLst>
              <a:ext uri="{FF2B5EF4-FFF2-40B4-BE49-F238E27FC236}">
                <a16:creationId xmlns:a16="http://schemas.microsoft.com/office/drawing/2014/main" id="{079AAC28-7E57-478B-8A51-E01AB0C8CB60}"/>
              </a:ext>
            </a:extLst>
          </p:cNvPr>
          <p:cNvSpPr>
            <a:spLocks noGrp="1"/>
          </p:cNvSpPr>
          <p:nvPr>
            <p:ph type="ftr" sz="quarter" idx="11"/>
          </p:nvPr>
        </p:nvSpPr>
        <p:spPr/>
        <p:txBody>
          <a:bodyPr/>
          <a:lstStyle/>
          <a:p>
            <a:r>
              <a:rPr lang="fr-FR" dirty="0"/>
              <a:t>Académie de Besançon</a:t>
            </a:r>
          </a:p>
        </p:txBody>
      </p:sp>
      <p:sp>
        <p:nvSpPr>
          <p:cNvPr id="5" name="Espace réservé de la date 4">
            <a:extLst>
              <a:ext uri="{FF2B5EF4-FFF2-40B4-BE49-F238E27FC236}">
                <a16:creationId xmlns:a16="http://schemas.microsoft.com/office/drawing/2014/main" id="{DCDD6C9B-4BCB-4ADF-9EED-B045C17C855C}"/>
              </a:ext>
            </a:extLst>
          </p:cNvPr>
          <p:cNvSpPr>
            <a:spLocks noGrp="1"/>
          </p:cNvSpPr>
          <p:nvPr>
            <p:ph type="dt" sz="half" idx="10"/>
          </p:nvPr>
        </p:nvSpPr>
        <p:spPr/>
        <p:txBody>
          <a:bodyPr/>
          <a:lstStyle/>
          <a:p>
            <a:r>
              <a:rPr lang="fr-FR" dirty="0"/>
              <a:t>11/04/2019</a:t>
            </a:r>
            <a:endParaRPr lang="fr-FR" noProof="0" dirty="0"/>
          </a:p>
        </p:txBody>
      </p:sp>
      <p:sp>
        <p:nvSpPr>
          <p:cNvPr id="6" name="Espace réservé du numéro de diapositive 5">
            <a:extLst>
              <a:ext uri="{FF2B5EF4-FFF2-40B4-BE49-F238E27FC236}">
                <a16:creationId xmlns:a16="http://schemas.microsoft.com/office/drawing/2014/main" id="{B8369493-D4F1-4461-9A98-9B2E5B43C1C8}"/>
              </a:ext>
            </a:extLst>
          </p:cNvPr>
          <p:cNvSpPr>
            <a:spLocks noGrp="1"/>
          </p:cNvSpPr>
          <p:nvPr>
            <p:ph type="sldNum" sz="quarter" idx="12"/>
          </p:nvPr>
        </p:nvSpPr>
        <p:spPr/>
        <p:txBody>
          <a:bodyPr/>
          <a:lstStyle/>
          <a:p>
            <a:fld id="{DF28FB93-0A08-4E7D-8E63-9EFA29F1E093}" type="slidenum">
              <a:rPr lang="fr-FR" noProof="0" smtClean="0"/>
              <a:pPr/>
              <a:t>21</a:t>
            </a:fld>
            <a:endParaRPr lang="fr-FR" noProof="0"/>
          </a:p>
        </p:txBody>
      </p:sp>
      <p:pic>
        <p:nvPicPr>
          <p:cNvPr id="7" name="Image 6">
            <a:extLst>
              <a:ext uri="{FF2B5EF4-FFF2-40B4-BE49-F238E27FC236}">
                <a16:creationId xmlns:a16="http://schemas.microsoft.com/office/drawing/2014/main" id="{02C673A2-8FFC-4116-A398-DB4798637B8F}"/>
              </a:ext>
            </a:extLst>
          </p:cNvPr>
          <p:cNvPicPr>
            <a:picLocks noChangeAspect="1"/>
          </p:cNvPicPr>
          <p:nvPr/>
        </p:nvPicPr>
        <p:blipFill>
          <a:blip r:embed="rId2"/>
          <a:stretch>
            <a:fillRect/>
          </a:stretch>
        </p:blipFill>
        <p:spPr>
          <a:xfrm>
            <a:off x="450471" y="579260"/>
            <a:ext cx="10972533" cy="5520439"/>
          </a:xfrm>
          <a:prstGeom prst="rect">
            <a:avLst/>
          </a:prstGeom>
        </p:spPr>
      </p:pic>
    </p:spTree>
    <p:extLst>
      <p:ext uri="{BB962C8B-B14F-4D97-AF65-F5344CB8AC3E}">
        <p14:creationId xmlns:p14="http://schemas.microsoft.com/office/powerpoint/2010/main" val="30065946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re 6"/>
          <p:cNvSpPr>
            <a:spLocks noGrp="1"/>
          </p:cNvSpPr>
          <p:nvPr>
            <p:ph type="title"/>
          </p:nvPr>
        </p:nvSpPr>
        <p:spPr>
          <a:xfrm>
            <a:off x="-9718" y="260648"/>
            <a:ext cx="12188825" cy="1440160"/>
          </a:xfrm>
        </p:spPr>
        <p:txBody>
          <a:bodyPr>
            <a:noAutofit/>
          </a:bodyPr>
          <a:lstStyle/>
          <a:p>
            <a:pPr algn="ctr"/>
            <a:r>
              <a:rPr lang="fr-FR" sz="4000" b="1" dirty="0"/>
              <a:t>Les questionnements de science politique</a:t>
            </a:r>
            <a:endParaRPr lang="fr-FR" sz="4000" dirty="0"/>
          </a:p>
        </p:txBody>
      </p:sp>
      <p:sp>
        <p:nvSpPr>
          <p:cNvPr id="8" name="Espace réservé du contenu 7"/>
          <p:cNvSpPr>
            <a:spLocks noGrp="1"/>
          </p:cNvSpPr>
          <p:nvPr>
            <p:ph idx="1"/>
          </p:nvPr>
        </p:nvSpPr>
        <p:spPr>
          <a:xfrm>
            <a:off x="252046" y="1772816"/>
            <a:ext cx="11665295" cy="4248472"/>
          </a:xfrm>
        </p:spPr>
        <p:txBody>
          <a:bodyPr>
            <a:normAutofit/>
          </a:bodyPr>
          <a:lstStyle/>
          <a:p>
            <a:pPr marL="0" indent="0">
              <a:buNone/>
            </a:pPr>
            <a:endParaRPr lang="fr-FR" sz="2800" dirty="0"/>
          </a:p>
          <a:p>
            <a:pPr marL="0" indent="0">
              <a:buNone/>
            </a:pPr>
            <a:r>
              <a:rPr lang="fr-FR" sz="3600" dirty="0"/>
              <a:t>Comment se forme et s’exprime l’opinion publique ?</a:t>
            </a:r>
          </a:p>
          <a:p>
            <a:pPr marL="0" indent="0">
              <a:buNone/>
            </a:pPr>
            <a:endParaRPr lang="fr-FR" sz="3600" dirty="0"/>
          </a:p>
          <a:p>
            <a:pPr marL="0" indent="0">
              <a:buNone/>
            </a:pPr>
            <a:r>
              <a:rPr lang="fr-FR" sz="3600" dirty="0"/>
              <a:t>Voter : une affaire individuelle ou collective ?</a:t>
            </a:r>
          </a:p>
        </p:txBody>
      </p:sp>
      <p:sp>
        <p:nvSpPr>
          <p:cNvPr id="6" name="Espace réservé du numéro de diapositive 5"/>
          <p:cNvSpPr>
            <a:spLocks noGrp="1"/>
          </p:cNvSpPr>
          <p:nvPr>
            <p:ph type="sldNum" sz="quarter" idx="12"/>
          </p:nvPr>
        </p:nvSpPr>
        <p:spPr/>
        <p:txBody>
          <a:bodyPr/>
          <a:lstStyle/>
          <a:p>
            <a:fld id="{DF28FB93-0A08-4E7D-8E63-9EFA29F1E093}" type="slidenum">
              <a:rPr lang="fr-FR" noProof="0" smtClean="0"/>
              <a:pPr/>
              <a:t>3</a:t>
            </a:fld>
            <a:endParaRPr lang="fr-FR" noProof="0"/>
          </a:p>
        </p:txBody>
      </p:sp>
      <p:sp>
        <p:nvSpPr>
          <p:cNvPr id="2" name="Espace réservé de la date 1"/>
          <p:cNvSpPr>
            <a:spLocks noGrp="1"/>
          </p:cNvSpPr>
          <p:nvPr>
            <p:ph type="dt" sz="half" idx="10"/>
          </p:nvPr>
        </p:nvSpPr>
        <p:spPr/>
        <p:txBody>
          <a:bodyPr/>
          <a:lstStyle/>
          <a:p>
            <a:r>
              <a:rPr lang="fr-FR" dirty="0"/>
              <a:t>11/04/2019</a:t>
            </a:r>
          </a:p>
        </p:txBody>
      </p:sp>
      <p:sp>
        <p:nvSpPr>
          <p:cNvPr id="3" name="Espace réservé du pied de page 2"/>
          <p:cNvSpPr>
            <a:spLocks noGrp="1"/>
          </p:cNvSpPr>
          <p:nvPr>
            <p:ph type="ftr" sz="quarter" idx="11"/>
          </p:nvPr>
        </p:nvSpPr>
        <p:spPr/>
        <p:txBody>
          <a:bodyPr/>
          <a:lstStyle/>
          <a:p>
            <a:r>
              <a:rPr lang="fr-FR" dirty="0"/>
              <a:t>Académie de Besançon</a:t>
            </a:r>
          </a:p>
        </p:txBody>
      </p:sp>
    </p:spTree>
    <p:extLst>
      <p:ext uri="{BB962C8B-B14F-4D97-AF65-F5344CB8AC3E}">
        <p14:creationId xmlns:p14="http://schemas.microsoft.com/office/powerpoint/2010/main" val="224973267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re 6"/>
          <p:cNvSpPr>
            <a:spLocks noGrp="1"/>
          </p:cNvSpPr>
          <p:nvPr>
            <p:ph type="title"/>
          </p:nvPr>
        </p:nvSpPr>
        <p:spPr>
          <a:xfrm>
            <a:off x="390581" y="332655"/>
            <a:ext cx="11104431" cy="1584177"/>
          </a:xfrm>
        </p:spPr>
        <p:txBody>
          <a:bodyPr>
            <a:normAutofit/>
          </a:bodyPr>
          <a:lstStyle/>
          <a:p>
            <a:pPr algn="ctr"/>
            <a:r>
              <a:rPr lang="fr-FR" b="1" dirty="0"/>
              <a:t>Les principaux verbes consignes dans les objectifs d’apprentissage (</a:t>
            </a:r>
            <a:r>
              <a:rPr lang="fr-FR" b="1" u="sng" dirty="0"/>
              <a:t>pour les élèves</a:t>
            </a:r>
            <a:r>
              <a:rPr lang="fr-FR" b="1" dirty="0"/>
              <a:t>)</a:t>
            </a:r>
            <a:endParaRPr lang="fr-FR" sz="4000" dirty="0"/>
          </a:p>
        </p:txBody>
      </p:sp>
      <p:sp>
        <p:nvSpPr>
          <p:cNvPr id="8" name="Espace réservé du contenu 7"/>
          <p:cNvSpPr>
            <a:spLocks noGrp="1"/>
          </p:cNvSpPr>
          <p:nvPr>
            <p:ph idx="1"/>
          </p:nvPr>
        </p:nvSpPr>
        <p:spPr>
          <a:xfrm>
            <a:off x="1197868" y="2238677"/>
            <a:ext cx="10116616" cy="4392488"/>
          </a:xfrm>
        </p:spPr>
        <p:txBody>
          <a:bodyPr>
            <a:normAutofit/>
          </a:bodyPr>
          <a:lstStyle/>
          <a:p>
            <a:pPr>
              <a:buFont typeface="Wingdings" panose="05000000000000000000" pitchFamily="2" charset="2"/>
              <a:buChar char="§"/>
            </a:pPr>
            <a:r>
              <a:rPr lang="fr-FR" sz="3600" dirty="0"/>
              <a:t> « Comprendre » = savoir expliquer, par les mécanismes.</a:t>
            </a:r>
          </a:p>
          <a:p>
            <a:pPr>
              <a:buFont typeface="Wingdings" panose="05000000000000000000" pitchFamily="2" charset="2"/>
              <a:buChar char="§"/>
            </a:pPr>
            <a:r>
              <a:rPr lang="fr-FR" sz="3600" dirty="0"/>
              <a:t> « Connaître » = « savoir » = savoir énoncer.</a:t>
            </a:r>
          </a:p>
          <a:p>
            <a:pPr>
              <a:buFont typeface="Wingdings" panose="05000000000000000000" pitchFamily="2" charset="2"/>
              <a:buChar char="§"/>
            </a:pPr>
            <a:r>
              <a:rPr lang="fr-FR" sz="3600" dirty="0"/>
              <a:t> « Savoir illustrer » / « Etre capable d’illustrer » = donner des exemples. </a:t>
            </a:r>
          </a:p>
        </p:txBody>
      </p:sp>
      <p:sp>
        <p:nvSpPr>
          <p:cNvPr id="6" name="Espace réservé du numéro de diapositive 5"/>
          <p:cNvSpPr>
            <a:spLocks noGrp="1"/>
          </p:cNvSpPr>
          <p:nvPr>
            <p:ph type="sldNum" sz="quarter" idx="12"/>
          </p:nvPr>
        </p:nvSpPr>
        <p:spPr/>
        <p:txBody>
          <a:bodyPr/>
          <a:lstStyle/>
          <a:p>
            <a:fld id="{DF28FB93-0A08-4E7D-8E63-9EFA29F1E093}" type="slidenum">
              <a:rPr lang="fr-FR">
                <a:solidFill>
                  <a:prstClr val="white"/>
                </a:solidFill>
              </a:rPr>
              <a:pPr/>
              <a:t>4</a:t>
            </a:fld>
            <a:endParaRPr lang="fr-FR">
              <a:solidFill>
                <a:prstClr val="white"/>
              </a:solidFill>
            </a:endParaRPr>
          </a:p>
        </p:txBody>
      </p:sp>
      <p:sp>
        <p:nvSpPr>
          <p:cNvPr id="2" name="Espace réservé de la date 1"/>
          <p:cNvSpPr>
            <a:spLocks noGrp="1"/>
          </p:cNvSpPr>
          <p:nvPr>
            <p:ph type="dt" sz="half" idx="10"/>
          </p:nvPr>
        </p:nvSpPr>
        <p:spPr/>
        <p:txBody>
          <a:bodyPr/>
          <a:lstStyle/>
          <a:p>
            <a:r>
              <a:rPr lang="fr-FR">
                <a:solidFill>
                  <a:prstClr val="white"/>
                </a:solidFill>
              </a:rPr>
              <a:t>11/04/2019</a:t>
            </a:r>
          </a:p>
        </p:txBody>
      </p:sp>
      <p:sp>
        <p:nvSpPr>
          <p:cNvPr id="3" name="Espace réservé du pied de page 2"/>
          <p:cNvSpPr>
            <a:spLocks noGrp="1"/>
          </p:cNvSpPr>
          <p:nvPr>
            <p:ph type="ftr" sz="quarter" idx="11"/>
          </p:nvPr>
        </p:nvSpPr>
        <p:spPr/>
        <p:txBody>
          <a:bodyPr/>
          <a:lstStyle/>
          <a:p>
            <a:r>
              <a:rPr lang="fr-FR">
                <a:solidFill>
                  <a:prstClr val="white"/>
                </a:solidFill>
              </a:rPr>
              <a:t>ACADEMIE DE BESANCON</a:t>
            </a:r>
          </a:p>
        </p:txBody>
      </p:sp>
    </p:spTree>
    <p:extLst>
      <p:ext uri="{BB962C8B-B14F-4D97-AF65-F5344CB8AC3E}">
        <p14:creationId xmlns:p14="http://schemas.microsoft.com/office/powerpoint/2010/main" val="220939309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 2">
            <a:extLst>
              <a:ext uri="{FF2B5EF4-FFF2-40B4-BE49-F238E27FC236}">
                <a16:creationId xmlns:a16="http://schemas.microsoft.com/office/drawing/2014/main" id="{4A419C27-795D-4698-A7F2-EE6D403058E3}"/>
              </a:ext>
            </a:extLst>
          </p:cNvPr>
          <p:cNvPicPr>
            <a:picLocks noChangeAspect="1"/>
          </p:cNvPicPr>
          <p:nvPr/>
        </p:nvPicPr>
        <p:blipFill>
          <a:blip r:embed="rId2"/>
          <a:stretch>
            <a:fillRect/>
          </a:stretch>
        </p:blipFill>
        <p:spPr>
          <a:xfrm>
            <a:off x="7685288" y="222064"/>
            <a:ext cx="4133446" cy="3682303"/>
          </a:xfrm>
          <a:prstGeom prst="rect">
            <a:avLst/>
          </a:prstGeom>
        </p:spPr>
      </p:pic>
      <p:sp>
        <p:nvSpPr>
          <p:cNvPr id="2" name="Titre 1"/>
          <p:cNvSpPr>
            <a:spLocks noGrp="1"/>
          </p:cNvSpPr>
          <p:nvPr>
            <p:ph type="title"/>
          </p:nvPr>
        </p:nvSpPr>
        <p:spPr>
          <a:xfrm>
            <a:off x="549796" y="2819650"/>
            <a:ext cx="9468543" cy="2667000"/>
          </a:xfrm>
        </p:spPr>
        <p:txBody>
          <a:bodyPr>
            <a:normAutofit/>
          </a:bodyPr>
          <a:lstStyle/>
          <a:p>
            <a:r>
              <a:rPr lang="fr-FR" b="1" dirty="0"/>
              <a:t>Comment se forme et s’exprime l’opinion publique ? </a:t>
            </a:r>
            <a:endParaRPr lang="fr-FR" dirty="0"/>
          </a:p>
        </p:txBody>
      </p:sp>
      <p:sp>
        <p:nvSpPr>
          <p:cNvPr id="4" name="Espace réservé de la date 3"/>
          <p:cNvSpPr>
            <a:spLocks noGrp="1"/>
          </p:cNvSpPr>
          <p:nvPr>
            <p:ph type="dt" sz="half" idx="10"/>
          </p:nvPr>
        </p:nvSpPr>
        <p:spPr/>
        <p:txBody>
          <a:bodyPr/>
          <a:lstStyle/>
          <a:p>
            <a:r>
              <a:rPr lang="fr-FR" noProof="0" dirty="0"/>
              <a:t>11/04/2019</a:t>
            </a:r>
          </a:p>
        </p:txBody>
      </p:sp>
      <p:sp>
        <p:nvSpPr>
          <p:cNvPr id="5" name="Espace réservé du pied de page 4"/>
          <p:cNvSpPr>
            <a:spLocks noGrp="1"/>
          </p:cNvSpPr>
          <p:nvPr>
            <p:ph type="ftr" sz="quarter" idx="11"/>
          </p:nvPr>
        </p:nvSpPr>
        <p:spPr>
          <a:xfrm>
            <a:off x="1485900" y="6516865"/>
            <a:ext cx="6062145" cy="228600"/>
          </a:xfrm>
        </p:spPr>
        <p:txBody>
          <a:bodyPr/>
          <a:lstStyle/>
          <a:p>
            <a:r>
              <a:rPr lang="fr-FR" dirty="0"/>
              <a:t>Académie de Besançon</a:t>
            </a:r>
          </a:p>
        </p:txBody>
      </p:sp>
      <p:sp>
        <p:nvSpPr>
          <p:cNvPr id="6" name="Espace réservé du numéro de diapositive 5"/>
          <p:cNvSpPr>
            <a:spLocks noGrp="1"/>
          </p:cNvSpPr>
          <p:nvPr>
            <p:ph type="sldNum" sz="quarter" idx="12"/>
          </p:nvPr>
        </p:nvSpPr>
        <p:spPr/>
        <p:txBody>
          <a:bodyPr/>
          <a:lstStyle/>
          <a:p>
            <a:fld id="{DF28FB93-0A08-4E7D-8E63-9EFA29F1E093}" type="slidenum">
              <a:rPr lang="fr-FR" noProof="0" smtClean="0"/>
              <a:pPr/>
              <a:t>5</a:t>
            </a:fld>
            <a:endParaRPr lang="fr-FR" noProof="0"/>
          </a:p>
        </p:txBody>
      </p:sp>
    </p:spTree>
    <p:extLst>
      <p:ext uri="{BB962C8B-B14F-4D97-AF65-F5344CB8AC3E}">
        <p14:creationId xmlns:p14="http://schemas.microsoft.com/office/powerpoint/2010/main" val="394702314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7496AEEB-EB0B-4880-BAE4-137EFD6AF181}"/>
              </a:ext>
            </a:extLst>
          </p:cNvPr>
          <p:cNvSpPr>
            <a:spLocks noGrp="1"/>
          </p:cNvSpPr>
          <p:nvPr>
            <p:ph idx="1"/>
          </p:nvPr>
        </p:nvSpPr>
        <p:spPr>
          <a:xfrm>
            <a:off x="333772" y="692696"/>
            <a:ext cx="11521280" cy="5544616"/>
          </a:xfrm>
        </p:spPr>
        <p:txBody>
          <a:bodyPr>
            <a:normAutofit/>
          </a:bodyPr>
          <a:lstStyle/>
          <a:p>
            <a:r>
              <a:rPr lang="fr-FR" b="1" dirty="0"/>
              <a:t>Comprendre</a:t>
            </a:r>
            <a:r>
              <a:rPr lang="fr-FR" dirty="0"/>
              <a:t> que l’émergence de l’opinion publique est indissociable de l’avènement de la démocratie : d’abord monopole des catégories « éclairées », l’opinion publique est désormais entendue comme celle du plus grand nombre.</a:t>
            </a:r>
          </a:p>
          <a:p>
            <a:endParaRPr lang="fr-FR" dirty="0"/>
          </a:p>
          <a:p>
            <a:r>
              <a:rPr lang="fr-FR" b="1" dirty="0"/>
              <a:t>Comprendre</a:t>
            </a:r>
            <a:r>
              <a:rPr lang="fr-FR" dirty="0"/>
              <a:t> les principes et les techniques des sondages, et les débats relatifs à leur interprétation de l’opinion publique.</a:t>
            </a:r>
          </a:p>
          <a:p>
            <a:endParaRPr lang="fr-FR" dirty="0"/>
          </a:p>
          <a:p>
            <a:r>
              <a:rPr lang="fr-FR" b="1" dirty="0"/>
              <a:t>Comprendre</a:t>
            </a:r>
            <a:r>
              <a:rPr lang="fr-FR" dirty="0"/>
              <a:t> comment le recours fréquent aux sondages d’opinion contribue à forger l’opinion publique et modifie l’exercice de la démocratie (démocratie d’opinion) et de la vie politique (contrôle des gouvernants, participation électorale, communication politique). </a:t>
            </a:r>
          </a:p>
        </p:txBody>
      </p:sp>
      <p:sp>
        <p:nvSpPr>
          <p:cNvPr id="4" name="Espace réservé du pied de page 3">
            <a:extLst>
              <a:ext uri="{FF2B5EF4-FFF2-40B4-BE49-F238E27FC236}">
                <a16:creationId xmlns:a16="http://schemas.microsoft.com/office/drawing/2014/main" id="{ACBC2B67-4397-4267-AD84-54D7C50D7A70}"/>
              </a:ext>
            </a:extLst>
          </p:cNvPr>
          <p:cNvSpPr>
            <a:spLocks noGrp="1"/>
          </p:cNvSpPr>
          <p:nvPr>
            <p:ph type="ftr" sz="quarter" idx="11"/>
          </p:nvPr>
        </p:nvSpPr>
        <p:spPr/>
        <p:txBody>
          <a:bodyPr/>
          <a:lstStyle/>
          <a:p>
            <a:r>
              <a:rPr lang="fr-FR" dirty="0"/>
              <a:t>Académie de Besançon</a:t>
            </a:r>
          </a:p>
        </p:txBody>
      </p:sp>
      <p:sp>
        <p:nvSpPr>
          <p:cNvPr id="5" name="Espace réservé de la date 4">
            <a:extLst>
              <a:ext uri="{FF2B5EF4-FFF2-40B4-BE49-F238E27FC236}">
                <a16:creationId xmlns:a16="http://schemas.microsoft.com/office/drawing/2014/main" id="{2A55F8A6-53DD-4437-B1F3-93ABBAE5B4A7}"/>
              </a:ext>
            </a:extLst>
          </p:cNvPr>
          <p:cNvSpPr>
            <a:spLocks noGrp="1"/>
          </p:cNvSpPr>
          <p:nvPr>
            <p:ph type="dt" sz="half" idx="10"/>
          </p:nvPr>
        </p:nvSpPr>
        <p:spPr/>
        <p:txBody>
          <a:bodyPr/>
          <a:lstStyle/>
          <a:p>
            <a:r>
              <a:rPr lang="fr-FR" dirty="0"/>
              <a:t>11/04/2019</a:t>
            </a:r>
          </a:p>
        </p:txBody>
      </p:sp>
      <p:sp>
        <p:nvSpPr>
          <p:cNvPr id="6" name="Espace réservé du numéro de diapositive 5">
            <a:extLst>
              <a:ext uri="{FF2B5EF4-FFF2-40B4-BE49-F238E27FC236}">
                <a16:creationId xmlns:a16="http://schemas.microsoft.com/office/drawing/2014/main" id="{9F949034-91C6-420F-B096-5AF3379A2E97}"/>
              </a:ext>
            </a:extLst>
          </p:cNvPr>
          <p:cNvSpPr>
            <a:spLocks noGrp="1"/>
          </p:cNvSpPr>
          <p:nvPr>
            <p:ph type="sldNum" sz="quarter" idx="12"/>
          </p:nvPr>
        </p:nvSpPr>
        <p:spPr/>
        <p:txBody>
          <a:bodyPr/>
          <a:lstStyle/>
          <a:p>
            <a:fld id="{DF28FB93-0A08-4E7D-8E63-9EFA29F1E093}" type="slidenum">
              <a:rPr lang="fr-FR" noProof="0" smtClean="0"/>
              <a:pPr/>
              <a:t>6</a:t>
            </a:fld>
            <a:endParaRPr lang="fr-FR" noProof="0"/>
          </a:p>
        </p:txBody>
      </p:sp>
    </p:spTree>
    <p:extLst>
      <p:ext uri="{BB962C8B-B14F-4D97-AF65-F5344CB8AC3E}">
        <p14:creationId xmlns:p14="http://schemas.microsoft.com/office/powerpoint/2010/main" val="28409586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re 11"/>
          <p:cNvSpPr>
            <a:spLocks noGrp="1"/>
          </p:cNvSpPr>
          <p:nvPr>
            <p:ph type="title"/>
          </p:nvPr>
        </p:nvSpPr>
        <p:spPr>
          <a:xfrm>
            <a:off x="81234" y="548680"/>
            <a:ext cx="11999068" cy="1229938"/>
          </a:xfrm>
        </p:spPr>
        <p:txBody>
          <a:bodyPr>
            <a:noAutofit/>
          </a:bodyPr>
          <a:lstStyle/>
          <a:p>
            <a:pPr marL="274320" lvl="0" indent="-274320">
              <a:spcBef>
                <a:spcPts val="1800"/>
              </a:spcBef>
            </a:pPr>
            <a:r>
              <a:rPr lang="fr-FR" sz="2400" b="1" dirty="0">
                <a:solidFill>
                  <a:srgbClr val="404040"/>
                </a:solidFill>
                <a:ea typeface="+mn-ea"/>
                <a:cs typeface="+mn-cs"/>
              </a:rPr>
              <a:t>Comprendre</a:t>
            </a:r>
            <a:r>
              <a:rPr lang="fr-FR" sz="2400" dirty="0">
                <a:solidFill>
                  <a:srgbClr val="404040"/>
                </a:solidFill>
                <a:ea typeface="+mn-ea"/>
                <a:cs typeface="+mn-cs"/>
              </a:rPr>
              <a:t> que l’émergence de l’opinion publique est indissociable de l’avènement de la démocratie : d’abord monopole des catégories « éclairées », l’opinion publique est désormais entendue comme celle du plus grand nombre.</a:t>
            </a:r>
            <a:endParaRPr lang="fr-FR" sz="2000" b="1" dirty="0"/>
          </a:p>
        </p:txBody>
      </p:sp>
      <p:sp>
        <p:nvSpPr>
          <p:cNvPr id="6" name="Espace réservé du numéro de diapositive 5"/>
          <p:cNvSpPr>
            <a:spLocks noGrp="1"/>
          </p:cNvSpPr>
          <p:nvPr>
            <p:ph type="sldNum" sz="quarter" idx="12"/>
          </p:nvPr>
        </p:nvSpPr>
        <p:spPr/>
        <p:txBody>
          <a:bodyPr/>
          <a:lstStyle/>
          <a:p>
            <a:fld id="{DF28FB93-0A08-4E7D-8E63-9EFA29F1E093}" type="slidenum">
              <a:rPr lang="fr-FR" noProof="0" smtClean="0"/>
              <a:pPr/>
              <a:t>7</a:t>
            </a:fld>
            <a:endParaRPr lang="fr-FR" noProof="0"/>
          </a:p>
        </p:txBody>
      </p:sp>
      <p:sp>
        <p:nvSpPr>
          <p:cNvPr id="15" name="ZoneTexte 14"/>
          <p:cNvSpPr txBox="1"/>
          <p:nvPr/>
        </p:nvSpPr>
        <p:spPr>
          <a:xfrm>
            <a:off x="117122" y="2416218"/>
            <a:ext cx="11999068" cy="3342453"/>
          </a:xfrm>
          <a:prstGeom prst="rect">
            <a:avLst/>
          </a:prstGeom>
          <a:noFill/>
        </p:spPr>
        <p:txBody>
          <a:bodyPr wrap="square" rtlCol="0">
            <a:spAutoFit/>
          </a:bodyPr>
          <a:lstStyle/>
          <a:p>
            <a:pPr>
              <a:lnSpc>
                <a:spcPct val="90000"/>
              </a:lnSpc>
            </a:pPr>
            <a:r>
              <a:rPr lang="fr-FR" sz="2400" b="1" u="sng" dirty="0"/>
              <a:t>Remarques de cadrage</a:t>
            </a:r>
            <a:r>
              <a:rPr lang="fr-FR" sz="2400" dirty="0"/>
              <a:t>:</a:t>
            </a:r>
          </a:p>
          <a:p>
            <a:pPr>
              <a:lnSpc>
                <a:spcPct val="90000"/>
              </a:lnSpc>
            </a:pPr>
            <a:endParaRPr lang="fr-FR" sz="2400" dirty="0"/>
          </a:p>
          <a:p>
            <a:pPr marL="342900" lvl="0" indent="-342900">
              <a:buFont typeface="Wingdings" panose="05000000000000000000" pitchFamily="2" charset="2"/>
              <a:buChar char="Ø"/>
            </a:pPr>
            <a:r>
              <a:rPr lang="fr-FR" sz="2400" dirty="0"/>
              <a:t>L’usage des termes « d’abord » et « désormais » invite à une démarche chronologique</a:t>
            </a:r>
          </a:p>
          <a:p>
            <a:pPr marL="342900" lvl="0" indent="-342900">
              <a:buFont typeface="Wingdings" panose="05000000000000000000" pitchFamily="2" charset="2"/>
              <a:buChar char="Ø"/>
            </a:pPr>
            <a:endParaRPr lang="fr-FR" sz="2400" dirty="0"/>
          </a:p>
          <a:p>
            <a:pPr marL="342900" lvl="0" indent="-342900">
              <a:buFont typeface="Wingdings" panose="05000000000000000000" pitchFamily="2" charset="2"/>
              <a:buChar char="Ø"/>
            </a:pPr>
            <a:r>
              <a:rPr lang="fr-FR" sz="2400" dirty="0"/>
              <a:t>« Comprendre » suggère que l’on explicite les relations entre l’émergence des deux phénomènes : on met en évidence les </a:t>
            </a:r>
            <a:r>
              <a:rPr lang="fr-FR" sz="2400" b="1" dirty="0"/>
              <a:t>mécanismes.</a:t>
            </a:r>
          </a:p>
          <a:p>
            <a:pPr lvl="0"/>
            <a:endParaRPr lang="fr-FR" sz="2400" dirty="0"/>
          </a:p>
          <a:p>
            <a:pPr lvl="0"/>
            <a:endParaRPr lang="fr-FR" sz="2400" dirty="0"/>
          </a:p>
        </p:txBody>
      </p:sp>
      <p:sp>
        <p:nvSpPr>
          <p:cNvPr id="2" name="Espace réservé de la date 1"/>
          <p:cNvSpPr>
            <a:spLocks noGrp="1"/>
          </p:cNvSpPr>
          <p:nvPr>
            <p:ph type="dt" sz="half" idx="10"/>
          </p:nvPr>
        </p:nvSpPr>
        <p:spPr/>
        <p:txBody>
          <a:bodyPr/>
          <a:lstStyle/>
          <a:p>
            <a:r>
              <a:rPr lang="fr-FR" noProof="0" dirty="0"/>
              <a:t>11/04/2019</a:t>
            </a:r>
          </a:p>
        </p:txBody>
      </p:sp>
      <p:sp>
        <p:nvSpPr>
          <p:cNvPr id="3" name="Espace réservé du pied de page 2"/>
          <p:cNvSpPr>
            <a:spLocks noGrp="1"/>
          </p:cNvSpPr>
          <p:nvPr>
            <p:ph type="ftr" sz="quarter" idx="11"/>
          </p:nvPr>
        </p:nvSpPr>
        <p:spPr/>
        <p:txBody>
          <a:bodyPr/>
          <a:lstStyle/>
          <a:p>
            <a:r>
              <a:rPr lang="fr-FR" dirty="0"/>
              <a:t>Académie de Besançon</a:t>
            </a:r>
          </a:p>
        </p:txBody>
      </p:sp>
    </p:spTree>
    <p:extLst>
      <p:ext uri="{BB962C8B-B14F-4D97-AF65-F5344CB8AC3E}">
        <p14:creationId xmlns:p14="http://schemas.microsoft.com/office/powerpoint/2010/main" val="98272073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fade">
                                      <p:cBhvr>
                                        <p:cTn id="7"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re 11"/>
          <p:cNvSpPr>
            <a:spLocks noGrp="1"/>
          </p:cNvSpPr>
          <p:nvPr>
            <p:ph type="title"/>
          </p:nvPr>
        </p:nvSpPr>
        <p:spPr>
          <a:xfrm>
            <a:off x="81234" y="548680"/>
            <a:ext cx="11999068" cy="1229938"/>
          </a:xfrm>
        </p:spPr>
        <p:txBody>
          <a:bodyPr>
            <a:noAutofit/>
          </a:bodyPr>
          <a:lstStyle/>
          <a:p>
            <a:pPr marL="274320" lvl="0" indent="-274320">
              <a:spcBef>
                <a:spcPts val="1800"/>
              </a:spcBef>
            </a:pPr>
            <a:r>
              <a:rPr lang="fr-FR" sz="2400" b="1" dirty="0">
                <a:solidFill>
                  <a:srgbClr val="404040"/>
                </a:solidFill>
                <a:ea typeface="+mn-ea"/>
                <a:cs typeface="+mn-cs"/>
              </a:rPr>
              <a:t>Comprendre</a:t>
            </a:r>
            <a:r>
              <a:rPr lang="fr-FR" sz="2400" dirty="0">
                <a:solidFill>
                  <a:srgbClr val="404040"/>
                </a:solidFill>
                <a:ea typeface="+mn-ea"/>
                <a:cs typeface="+mn-cs"/>
              </a:rPr>
              <a:t> que l’émergence de l’opinion publique est indissociable de l’avènement de la démocratie : d’abord monopole des catégories « éclairées », l’opinion publique est désormais entendue comme celle du plus grand nombre.</a:t>
            </a:r>
            <a:endParaRPr lang="fr-FR" sz="2000" b="1" dirty="0"/>
          </a:p>
        </p:txBody>
      </p:sp>
      <p:sp>
        <p:nvSpPr>
          <p:cNvPr id="6" name="Espace réservé du numéro de diapositive 5"/>
          <p:cNvSpPr>
            <a:spLocks noGrp="1"/>
          </p:cNvSpPr>
          <p:nvPr>
            <p:ph type="sldNum" sz="quarter" idx="12"/>
          </p:nvPr>
        </p:nvSpPr>
        <p:spPr/>
        <p:txBody>
          <a:bodyPr/>
          <a:lstStyle/>
          <a:p>
            <a:fld id="{DF28FB93-0A08-4E7D-8E63-9EFA29F1E093}" type="slidenum">
              <a:rPr lang="fr-FR" noProof="0" smtClean="0"/>
              <a:pPr/>
              <a:t>8</a:t>
            </a:fld>
            <a:endParaRPr lang="fr-FR" noProof="0"/>
          </a:p>
        </p:txBody>
      </p:sp>
      <p:sp>
        <p:nvSpPr>
          <p:cNvPr id="15" name="ZoneTexte 14"/>
          <p:cNvSpPr txBox="1"/>
          <p:nvPr/>
        </p:nvSpPr>
        <p:spPr>
          <a:xfrm>
            <a:off x="117122" y="2416218"/>
            <a:ext cx="11999068" cy="3711785"/>
          </a:xfrm>
          <a:prstGeom prst="rect">
            <a:avLst/>
          </a:prstGeom>
          <a:noFill/>
        </p:spPr>
        <p:txBody>
          <a:bodyPr wrap="square" rtlCol="0">
            <a:spAutoFit/>
          </a:bodyPr>
          <a:lstStyle/>
          <a:p>
            <a:pPr>
              <a:lnSpc>
                <a:spcPct val="90000"/>
              </a:lnSpc>
            </a:pPr>
            <a:r>
              <a:rPr lang="fr-FR" sz="2400" b="1" u="sng" dirty="0"/>
              <a:t>Savoirs à enseigner</a:t>
            </a:r>
            <a:r>
              <a:rPr lang="fr-FR" sz="2400" dirty="0"/>
              <a:t> :</a:t>
            </a:r>
          </a:p>
          <a:p>
            <a:pPr>
              <a:lnSpc>
                <a:spcPct val="90000"/>
              </a:lnSpc>
            </a:pPr>
            <a:endParaRPr lang="fr-FR" sz="2400" dirty="0"/>
          </a:p>
          <a:p>
            <a:pPr marL="342900" lvl="0" indent="-342900">
              <a:buFont typeface="Wingdings" panose="05000000000000000000" pitchFamily="2" charset="2"/>
              <a:buChar char="Ø"/>
            </a:pPr>
            <a:r>
              <a:rPr lang="fr-FR" sz="2400" dirty="0"/>
              <a:t>Le suffrage censitaire masculin et la « culture de l’unanimité » (Rosanvallon) font de l’opinion le monopole des catégories éclairées</a:t>
            </a:r>
          </a:p>
          <a:p>
            <a:pPr marL="342900" lvl="0" indent="-342900">
              <a:buFont typeface="Wingdings" panose="05000000000000000000" pitchFamily="2" charset="2"/>
              <a:buChar char="Ø"/>
            </a:pPr>
            <a:endParaRPr lang="fr-FR" sz="2400" dirty="0"/>
          </a:p>
          <a:p>
            <a:pPr marL="342900" lvl="0" indent="-342900">
              <a:buFont typeface="Wingdings" panose="05000000000000000000" pitchFamily="2" charset="2"/>
              <a:buChar char="Ø"/>
            </a:pPr>
            <a:r>
              <a:rPr lang="fr-FR" sz="2400" dirty="0"/>
              <a:t>L’élargissement du suffrage universel contribue à la construction de l’OP</a:t>
            </a:r>
          </a:p>
          <a:p>
            <a:pPr marL="342900" lvl="0" indent="-342900">
              <a:buFont typeface="Wingdings" panose="05000000000000000000" pitchFamily="2" charset="2"/>
              <a:buChar char="Ø"/>
            </a:pPr>
            <a:endParaRPr lang="fr-FR" sz="2400" dirty="0"/>
          </a:p>
          <a:p>
            <a:pPr marL="342900" lvl="0" indent="-342900">
              <a:buFont typeface="Wingdings" panose="05000000000000000000" pitchFamily="2" charset="2"/>
              <a:buChar char="Ø"/>
            </a:pPr>
            <a:r>
              <a:rPr lang="fr-FR" sz="2400" dirty="0"/>
              <a:t>L’opinion publique,  forme montante de l’expression des citoyens dans les démocraties modernes</a:t>
            </a:r>
          </a:p>
          <a:p>
            <a:pPr lvl="0"/>
            <a:endParaRPr lang="fr-FR" sz="2400" dirty="0"/>
          </a:p>
        </p:txBody>
      </p:sp>
      <p:sp>
        <p:nvSpPr>
          <p:cNvPr id="2" name="Espace réservé de la date 1"/>
          <p:cNvSpPr>
            <a:spLocks noGrp="1"/>
          </p:cNvSpPr>
          <p:nvPr>
            <p:ph type="dt" sz="half" idx="10"/>
          </p:nvPr>
        </p:nvSpPr>
        <p:spPr/>
        <p:txBody>
          <a:bodyPr/>
          <a:lstStyle/>
          <a:p>
            <a:r>
              <a:rPr lang="fr-FR" noProof="0" dirty="0"/>
              <a:t>11/04/2019</a:t>
            </a:r>
          </a:p>
        </p:txBody>
      </p:sp>
      <p:sp>
        <p:nvSpPr>
          <p:cNvPr id="3" name="Espace réservé du pied de page 2"/>
          <p:cNvSpPr>
            <a:spLocks noGrp="1"/>
          </p:cNvSpPr>
          <p:nvPr>
            <p:ph type="ftr" sz="quarter" idx="11"/>
          </p:nvPr>
        </p:nvSpPr>
        <p:spPr/>
        <p:txBody>
          <a:bodyPr/>
          <a:lstStyle/>
          <a:p>
            <a:r>
              <a:rPr lang="fr-FR" dirty="0"/>
              <a:t>Académie de Besançon</a:t>
            </a:r>
          </a:p>
        </p:txBody>
      </p:sp>
    </p:spTree>
    <p:extLst>
      <p:ext uri="{BB962C8B-B14F-4D97-AF65-F5344CB8AC3E}">
        <p14:creationId xmlns:p14="http://schemas.microsoft.com/office/powerpoint/2010/main" val="280706951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fade">
                                      <p:cBhvr>
                                        <p:cTn id="7"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re 11"/>
          <p:cNvSpPr>
            <a:spLocks noGrp="1"/>
          </p:cNvSpPr>
          <p:nvPr>
            <p:ph type="title"/>
          </p:nvPr>
        </p:nvSpPr>
        <p:spPr>
          <a:xfrm>
            <a:off x="94878" y="404664"/>
            <a:ext cx="11999068" cy="1229938"/>
          </a:xfrm>
        </p:spPr>
        <p:txBody>
          <a:bodyPr>
            <a:noAutofit/>
          </a:bodyPr>
          <a:lstStyle/>
          <a:p>
            <a:pPr marL="274320" lvl="0" indent="-274320">
              <a:spcBef>
                <a:spcPts val="1800"/>
              </a:spcBef>
            </a:pPr>
            <a:r>
              <a:rPr lang="fr-FR" sz="2800" b="1" i="1" dirty="0">
                <a:solidFill>
                  <a:srgbClr val="0070C0"/>
                </a:solidFill>
                <a:ea typeface="+mn-ea"/>
                <a:cs typeface="+mn-cs"/>
              </a:rPr>
              <a:t>Comprendre</a:t>
            </a:r>
            <a:r>
              <a:rPr lang="fr-FR" sz="2800" i="1" dirty="0">
                <a:solidFill>
                  <a:srgbClr val="0070C0"/>
                </a:solidFill>
                <a:ea typeface="+mn-ea"/>
                <a:cs typeface="+mn-cs"/>
              </a:rPr>
              <a:t> les principes et les techniques des sondages</a:t>
            </a:r>
            <a:r>
              <a:rPr lang="fr-FR" sz="2800" dirty="0">
                <a:solidFill>
                  <a:srgbClr val="404040"/>
                </a:solidFill>
                <a:ea typeface="+mn-ea"/>
                <a:cs typeface="+mn-cs"/>
              </a:rPr>
              <a:t>, et les débats relatifs à leur interprétation de l’opinion publique.</a:t>
            </a:r>
            <a:endParaRPr lang="fr-FR" sz="2000" b="1" dirty="0"/>
          </a:p>
        </p:txBody>
      </p:sp>
      <p:sp>
        <p:nvSpPr>
          <p:cNvPr id="6" name="Espace réservé du numéro de diapositive 5"/>
          <p:cNvSpPr>
            <a:spLocks noGrp="1"/>
          </p:cNvSpPr>
          <p:nvPr>
            <p:ph type="sldNum" sz="quarter" idx="12"/>
          </p:nvPr>
        </p:nvSpPr>
        <p:spPr/>
        <p:txBody>
          <a:bodyPr/>
          <a:lstStyle/>
          <a:p>
            <a:fld id="{DF28FB93-0A08-4E7D-8E63-9EFA29F1E093}" type="slidenum">
              <a:rPr lang="fr-FR" noProof="0" smtClean="0"/>
              <a:pPr/>
              <a:t>9</a:t>
            </a:fld>
            <a:endParaRPr lang="fr-FR" noProof="0"/>
          </a:p>
        </p:txBody>
      </p:sp>
      <p:sp>
        <p:nvSpPr>
          <p:cNvPr id="15" name="ZoneTexte 14"/>
          <p:cNvSpPr txBox="1"/>
          <p:nvPr/>
        </p:nvSpPr>
        <p:spPr>
          <a:xfrm>
            <a:off x="189757" y="1844824"/>
            <a:ext cx="11999068" cy="4450449"/>
          </a:xfrm>
          <a:prstGeom prst="rect">
            <a:avLst/>
          </a:prstGeom>
          <a:noFill/>
        </p:spPr>
        <p:txBody>
          <a:bodyPr wrap="square" rtlCol="0">
            <a:spAutoFit/>
          </a:bodyPr>
          <a:lstStyle/>
          <a:p>
            <a:pPr>
              <a:lnSpc>
                <a:spcPct val="90000"/>
              </a:lnSpc>
            </a:pPr>
            <a:r>
              <a:rPr lang="fr-FR" sz="2400" b="1" u="sng" dirty="0"/>
              <a:t>Savoirs à enseigner</a:t>
            </a:r>
            <a:r>
              <a:rPr lang="fr-FR" sz="2400" dirty="0"/>
              <a:t> :</a:t>
            </a:r>
          </a:p>
          <a:p>
            <a:pPr marL="342900" indent="-342900">
              <a:lnSpc>
                <a:spcPct val="90000"/>
              </a:lnSpc>
              <a:buFont typeface="Wingdings" panose="05000000000000000000" pitchFamily="2" charset="2"/>
              <a:buChar char="Ø"/>
            </a:pPr>
            <a:endParaRPr lang="fr-FR" sz="2400" dirty="0"/>
          </a:p>
          <a:p>
            <a:pPr marL="342900" lvl="0" indent="-342900">
              <a:buFont typeface="Wingdings" panose="05000000000000000000" pitchFamily="2" charset="2"/>
              <a:buChar char="Ø"/>
            </a:pPr>
            <a:r>
              <a:rPr lang="fr-FR" sz="2400" dirty="0"/>
              <a:t>Les principes des sondages</a:t>
            </a:r>
          </a:p>
          <a:p>
            <a:pPr marL="342900" lvl="0" indent="-342900">
              <a:buFont typeface="Wingdings" panose="05000000000000000000" pitchFamily="2" charset="2"/>
              <a:buChar char="Ø"/>
            </a:pPr>
            <a:endParaRPr lang="fr-FR" sz="2400" dirty="0"/>
          </a:p>
          <a:p>
            <a:pPr marL="800100" lvl="1" indent="-342900">
              <a:buFont typeface="Arial" panose="020B0604020202020204" pitchFamily="34" charset="0"/>
              <a:buChar char="•"/>
            </a:pPr>
            <a:r>
              <a:rPr lang="fr-FR" sz="2400" dirty="0"/>
              <a:t>« On a tous une opinion » – Il est possible, grâce à la loi des grands nombres d’extrapoler à l’ensemble de la population les résultats établis pour un échantillon</a:t>
            </a:r>
          </a:p>
          <a:p>
            <a:pPr marL="800100" lvl="1" indent="-342900">
              <a:buFont typeface="Arial" panose="020B0604020202020204" pitchFamily="34" charset="0"/>
              <a:buChar char="•"/>
            </a:pPr>
            <a:endParaRPr lang="fr-FR" sz="2400" dirty="0"/>
          </a:p>
          <a:p>
            <a:pPr marL="342900" lvl="0" indent="-342900">
              <a:buFont typeface="Wingdings" panose="05000000000000000000" pitchFamily="2" charset="2"/>
              <a:buChar char="Ø"/>
            </a:pPr>
            <a:r>
              <a:rPr lang="fr-FR" sz="2400" dirty="0"/>
              <a:t>Les techniques des sondages</a:t>
            </a:r>
          </a:p>
          <a:p>
            <a:pPr marL="342900" lvl="0" indent="-342900">
              <a:buFont typeface="Wingdings" panose="05000000000000000000" pitchFamily="2" charset="2"/>
              <a:buChar char="Ø"/>
            </a:pPr>
            <a:endParaRPr lang="fr-FR" sz="2400" dirty="0"/>
          </a:p>
          <a:p>
            <a:pPr marL="800100" lvl="1" indent="-342900">
              <a:buFont typeface="Arial" panose="020B0604020202020204" pitchFamily="34" charset="0"/>
              <a:buChar char="•"/>
            </a:pPr>
            <a:r>
              <a:rPr lang="fr-FR" sz="2400" dirty="0"/>
              <a:t>Echantillon – questionnaire - méthode du sondage - traitement des données</a:t>
            </a:r>
          </a:p>
          <a:p>
            <a:pPr lvl="0"/>
            <a:endParaRPr lang="fr-FR" sz="2400" dirty="0"/>
          </a:p>
          <a:p>
            <a:pPr lvl="0"/>
            <a:endParaRPr lang="fr-FR" sz="2400" dirty="0"/>
          </a:p>
        </p:txBody>
      </p:sp>
      <p:sp>
        <p:nvSpPr>
          <p:cNvPr id="2" name="Espace réservé de la date 1"/>
          <p:cNvSpPr>
            <a:spLocks noGrp="1"/>
          </p:cNvSpPr>
          <p:nvPr>
            <p:ph type="dt" sz="half" idx="10"/>
          </p:nvPr>
        </p:nvSpPr>
        <p:spPr/>
        <p:txBody>
          <a:bodyPr/>
          <a:lstStyle/>
          <a:p>
            <a:r>
              <a:rPr lang="fr-FR" noProof="0" dirty="0"/>
              <a:t>11/04/2019</a:t>
            </a:r>
          </a:p>
        </p:txBody>
      </p:sp>
      <p:sp>
        <p:nvSpPr>
          <p:cNvPr id="3" name="Espace réservé du pied de page 2"/>
          <p:cNvSpPr>
            <a:spLocks noGrp="1"/>
          </p:cNvSpPr>
          <p:nvPr>
            <p:ph type="ftr" sz="quarter" idx="11"/>
          </p:nvPr>
        </p:nvSpPr>
        <p:spPr/>
        <p:txBody>
          <a:bodyPr/>
          <a:lstStyle/>
          <a:p>
            <a:r>
              <a:rPr lang="fr-FR" dirty="0"/>
              <a:t>Académie de Besançon</a:t>
            </a:r>
          </a:p>
        </p:txBody>
      </p:sp>
    </p:spTree>
    <p:extLst>
      <p:ext uri="{BB962C8B-B14F-4D97-AF65-F5344CB8AC3E}">
        <p14:creationId xmlns:p14="http://schemas.microsoft.com/office/powerpoint/2010/main" val="91253867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ordure rayée 16:9">
  <a:themeElements>
    <a:clrScheme name="StripedBorder_16x9">
      <a:dk1>
        <a:srgbClr val="404040"/>
      </a:dk1>
      <a:lt1>
        <a:sysClr val="window" lastClr="FFFFFF"/>
      </a:lt1>
      <a:dk2>
        <a:srgbClr val="000000"/>
      </a:dk2>
      <a:lt2>
        <a:srgbClr val="DDDDDD"/>
      </a:lt2>
      <a:accent1>
        <a:srgbClr val="A6B727"/>
      </a:accent1>
      <a:accent2>
        <a:srgbClr val="DF5327"/>
      </a:accent2>
      <a:accent3>
        <a:srgbClr val="FE9E00"/>
      </a:accent3>
      <a:accent4>
        <a:srgbClr val="418AB3"/>
      </a:accent4>
      <a:accent5>
        <a:srgbClr val="D9D66D"/>
      </a:accent5>
      <a:accent6>
        <a:srgbClr val="838383"/>
      </a:accent6>
      <a:hlink>
        <a:srgbClr val="F59E00"/>
      </a:hlink>
      <a:folHlink>
        <a:srgbClr val="B2B2B2"/>
      </a:folHlink>
    </a:clrScheme>
    <a:fontScheme name="Euphemia">
      <a:majorFont>
        <a:latin typeface="Euphemia"/>
        <a:ea typeface=""/>
        <a:cs typeface=""/>
      </a:majorFont>
      <a:minorFont>
        <a:latin typeface="Euphemia"/>
        <a:ea typeface=""/>
        <a:cs typeface=""/>
      </a:minorFont>
    </a:fontScheme>
    <a:fmtScheme name="Glow Edge">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blipFill rotWithShape="1">
          <a:blip xmlns:r="http://schemas.openxmlformats.org/officeDocument/2006/relationships" r:embed="rId1">
            <a:duotone>
              <a:schemeClr val="phClr">
                <a:shade val="12000"/>
                <a:satMod val="240000"/>
              </a:schemeClr>
              <a:schemeClr val="phClr">
                <a:tint val="98000"/>
              </a:schemeClr>
            </a:duotone>
          </a:blip>
          <a:tile tx="0" ty="0" sx="100000" sy="100000" flip="none" algn="ctr"/>
        </a:blipFill>
      </a:bgFillStyleLst>
    </a:fmtScheme>
  </a:themeElements>
  <a:objectDefaults>
    <a:spDef>
      <a:spPr>
        <a:solidFill>
          <a:schemeClr val="accent1">
            <a:lumMod val="50000"/>
          </a:schemeClr>
        </a:solidFill>
        <a:ln>
          <a:solidFill>
            <a:schemeClr val="accent1">
              <a:lumMod val="50000"/>
            </a:schemeClr>
          </a:solidFill>
        </a:ln>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defRPr dirty="0" err="1" smtClean="0">
            <a:solidFill>
              <a:schemeClr val="bg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w="28575"/>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lnSpc>
            <a:spcPct val="90000"/>
          </a:lnSpc>
          <a:defRPr sz="2400"/>
        </a:defPPr>
      </a:lstStyle>
    </a:txDef>
  </a:objectDefaults>
  <a:extraClrSchemeLst/>
  <a:extLst>
    <a:ext uri="{05A4C25C-085E-4340-85A3-A5531E510DB2}">
      <thm15:themeFamily xmlns:thm15="http://schemas.microsoft.com/office/thememl/2012/main" name="Office_26001328_TF02801098" id="{D036E82C-7A46-4721-861D-B53BF562C6CD}" vid="{5CF44131-581B-424B-9467-D2FEDD247F0E}"/>
    </a:ext>
  </a:extLst>
</a:theme>
</file>

<file path=ppt/theme/theme2.xml><?xml version="1.0" encoding="utf-8"?>
<a:theme xmlns:a="http://schemas.openxmlformats.org/drawingml/2006/main" name="1_Bordure rayée 16:9">
  <a:themeElements>
    <a:clrScheme name="StripedBorder_16x9">
      <a:dk1>
        <a:srgbClr val="404040"/>
      </a:dk1>
      <a:lt1>
        <a:sysClr val="window" lastClr="FFFFFF"/>
      </a:lt1>
      <a:dk2>
        <a:srgbClr val="000000"/>
      </a:dk2>
      <a:lt2>
        <a:srgbClr val="DDDDDD"/>
      </a:lt2>
      <a:accent1>
        <a:srgbClr val="A6B727"/>
      </a:accent1>
      <a:accent2>
        <a:srgbClr val="DF5327"/>
      </a:accent2>
      <a:accent3>
        <a:srgbClr val="FE9E00"/>
      </a:accent3>
      <a:accent4>
        <a:srgbClr val="418AB3"/>
      </a:accent4>
      <a:accent5>
        <a:srgbClr val="D9D66D"/>
      </a:accent5>
      <a:accent6>
        <a:srgbClr val="838383"/>
      </a:accent6>
      <a:hlink>
        <a:srgbClr val="F59E00"/>
      </a:hlink>
      <a:folHlink>
        <a:srgbClr val="B2B2B2"/>
      </a:folHlink>
    </a:clrScheme>
    <a:fontScheme name="Euphemia">
      <a:majorFont>
        <a:latin typeface="Euphemia"/>
        <a:ea typeface=""/>
        <a:cs typeface=""/>
      </a:majorFont>
      <a:minorFont>
        <a:latin typeface="Euphemia"/>
        <a:ea typeface=""/>
        <a:cs typeface=""/>
      </a:minorFont>
    </a:fontScheme>
    <a:fmtScheme name="Glow Edge">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blipFill rotWithShape="1">
          <a:blip xmlns:r="http://schemas.openxmlformats.org/officeDocument/2006/relationships" r:embed="rId1">
            <a:duotone>
              <a:schemeClr val="phClr">
                <a:shade val="12000"/>
                <a:satMod val="240000"/>
              </a:schemeClr>
              <a:schemeClr val="phClr">
                <a:tint val="98000"/>
              </a:schemeClr>
            </a:duotone>
          </a:blip>
          <a:tile tx="0" ty="0" sx="100000" sy="100000" flip="none" algn="ctr"/>
        </a:blipFill>
      </a:bgFillStyleLst>
    </a:fmtScheme>
  </a:themeElements>
  <a:objectDefaults>
    <a:spDef>
      <a:spPr>
        <a:solidFill>
          <a:schemeClr val="accent1">
            <a:lumMod val="50000"/>
          </a:schemeClr>
        </a:solidFill>
        <a:ln>
          <a:solidFill>
            <a:schemeClr val="accent1">
              <a:lumMod val="50000"/>
            </a:schemeClr>
          </a:solidFill>
        </a:ln>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defRPr dirty="0" err="1" smtClean="0">
            <a:solidFill>
              <a:schemeClr val="bg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w="28575"/>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lnSpc>
            <a:spcPct val="90000"/>
          </a:lnSpc>
          <a:defRPr sz="2400"/>
        </a:defPPr>
      </a:lstStyle>
    </a:txDef>
  </a:objectDefaults>
  <a:extraClrSchemeLst/>
  <a:extLst>
    <a:ext uri="{05A4C25C-085E-4340-85A3-A5531E510DB2}">
      <thm15:themeFamily xmlns:thm15="http://schemas.microsoft.com/office/thememl/2012/main" name="Office_26001328_TF02801098" id="{D036E82C-7A46-4721-861D-B53BF562C6CD}" vid="{5CF44131-581B-424B-9467-D2FEDD247F0E}"/>
    </a:ext>
  </a:extLst>
</a:theme>
</file>

<file path=ppt/theme/theme3.xml><?xml version="1.0" encoding="utf-8"?>
<a:theme xmlns:a="http://schemas.openxmlformats.org/drawingml/2006/main" name="Thème Office">
  <a:themeElements>
    <a:clrScheme name="StripedBorder_16x9">
      <a:dk1>
        <a:srgbClr val="404040"/>
      </a:dk1>
      <a:lt1>
        <a:sysClr val="window" lastClr="FFFFFF"/>
      </a:lt1>
      <a:dk2>
        <a:srgbClr val="000000"/>
      </a:dk2>
      <a:lt2>
        <a:srgbClr val="DDDDDD"/>
      </a:lt2>
      <a:accent1>
        <a:srgbClr val="A6B727"/>
      </a:accent1>
      <a:accent2>
        <a:srgbClr val="DF5327"/>
      </a:accent2>
      <a:accent3>
        <a:srgbClr val="FE9E00"/>
      </a:accent3>
      <a:accent4>
        <a:srgbClr val="418AB3"/>
      </a:accent4>
      <a:accent5>
        <a:srgbClr val="D9D66D"/>
      </a:accent5>
      <a:accent6>
        <a:srgbClr val="838383"/>
      </a:accent6>
      <a:hlink>
        <a:srgbClr val="F59E00"/>
      </a:hlink>
      <a:folHlink>
        <a:srgbClr val="B2B2B2"/>
      </a:folHlink>
    </a:clrScheme>
    <a:fontScheme name="Euphemia">
      <a:majorFont>
        <a:latin typeface="Euphemia"/>
        <a:ea typeface=""/>
        <a:cs typeface=""/>
      </a:majorFont>
      <a:minorFont>
        <a:latin typeface="Euphemia"/>
        <a:ea typeface=""/>
        <a:cs typeface=""/>
      </a:minorFont>
    </a:fontScheme>
    <a:fmtScheme name="Glow Edge">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4.xml><?xml version="1.0" encoding="utf-8"?>
<a:theme xmlns:a="http://schemas.openxmlformats.org/drawingml/2006/main" name="Thème Office">
  <a:themeElements>
    <a:clrScheme name="StripedBorder_16x9">
      <a:dk1>
        <a:srgbClr val="404040"/>
      </a:dk1>
      <a:lt1>
        <a:sysClr val="window" lastClr="FFFFFF"/>
      </a:lt1>
      <a:dk2>
        <a:srgbClr val="000000"/>
      </a:dk2>
      <a:lt2>
        <a:srgbClr val="DDDDDD"/>
      </a:lt2>
      <a:accent1>
        <a:srgbClr val="A6B727"/>
      </a:accent1>
      <a:accent2>
        <a:srgbClr val="DF5327"/>
      </a:accent2>
      <a:accent3>
        <a:srgbClr val="FE9E00"/>
      </a:accent3>
      <a:accent4>
        <a:srgbClr val="418AB3"/>
      </a:accent4>
      <a:accent5>
        <a:srgbClr val="D9D66D"/>
      </a:accent5>
      <a:accent6>
        <a:srgbClr val="838383"/>
      </a:accent6>
      <a:hlink>
        <a:srgbClr val="F59E00"/>
      </a:hlink>
      <a:folHlink>
        <a:srgbClr val="B2B2B2"/>
      </a:folHlink>
    </a:clrScheme>
    <a:fontScheme name="Euphemia">
      <a:majorFont>
        <a:latin typeface="Euphemia"/>
        <a:ea typeface=""/>
        <a:cs typeface=""/>
      </a:majorFont>
      <a:minorFont>
        <a:latin typeface="Euphemia"/>
        <a:ea typeface=""/>
        <a:cs typeface=""/>
      </a:minorFont>
    </a:fontScheme>
    <a:fmtScheme name="Glow Edge">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Présentation avec bordure noire rayée (écran large)</Template>
  <TotalTime>698</TotalTime>
  <Words>1258</Words>
  <Application>Microsoft Office PowerPoint</Application>
  <PresentationFormat>Personnalisé</PresentationFormat>
  <Paragraphs>224</Paragraphs>
  <Slides>21</Slides>
  <Notes>9</Notes>
  <HiddenSlides>0</HiddenSlides>
  <MMClips>0</MMClips>
  <ScaleCrop>false</ScaleCrop>
  <HeadingPairs>
    <vt:vector size="6" baseType="variant">
      <vt:variant>
        <vt:lpstr>Polices utilisées</vt:lpstr>
      </vt:variant>
      <vt:variant>
        <vt:i4>4</vt:i4>
      </vt:variant>
      <vt:variant>
        <vt:lpstr>Thème</vt:lpstr>
      </vt:variant>
      <vt:variant>
        <vt:i4>2</vt:i4>
      </vt:variant>
      <vt:variant>
        <vt:lpstr>Titres des diapositives</vt:lpstr>
      </vt:variant>
      <vt:variant>
        <vt:i4>21</vt:i4>
      </vt:variant>
    </vt:vector>
  </HeadingPairs>
  <TitlesOfParts>
    <vt:vector size="27" baseType="lpstr">
      <vt:lpstr>Arial</vt:lpstr>
      <vt:lpstr>Calibri</vt:lpstr>
      <vt:lpstr>Euphemia</vt:lpstr>
      <vt:lpstr>Wingdings</vt:lpstr>
      <vt:lpstr>Bordure rayée 16:9</vt:lpstr>
      <vt:lpstr>1_Bordure rayée 16:9</vt:lpstr>
      <vt:lpstr>Le nouveau programme de  Sciences Economiques et Sociales en Première</vt:lpstr>
      <vt:lpstr> Les questionnements  en sociologie et science politique</vt:lpstr>
      <vt:lpstr>Les questionnements de science politique</vt:lpstr>
      <vt:lpstr>Les principaux verbes consignes dans les objectifs d’apprentissage (pour les élèves)</vt:lpstr>
      <vt:lpstr>Comment se forme et s’exprime l’opinion publique ? </vt:lpstr>
      <vt:lpstr>Présentation PowerPoint</vt:lpstr>
      <vt:lpstr>Comprendre que l’émergence de l’opinion publique est indissociable de l’avènement de la démocratie : d’abord monopole des catégories « éclairées », l’opinion publique est désormais entendue comme celle du plus grand nombre.</vt:lpstr>
      <vt:lpstr>Comprendre que l’émergence de l’opinion publique est indissociable de l’avènement de la démocratie : d’abord monopole des catégories « éclairées », l’opinion publique est désormais entendue comme celle du plus grand nombre.</vt:lpstr>
      <vt:lpstr>Comprendre les principes et les techniques des sondages, et les débats relatifs à leur interprétation de l’opinion publique.</vt:lpstr>
      <vt:lpstr>Comprendre les principes et les techniques des sondages, et les débats relatifs à leur interprétation de l’opinion publique.</vt:lpstr>
      <vt:lpstr>Comprendre comment le recours fréquent aux sondages d’opinion contribue à forger l’opinion publique et modifie l’exercice de la démocratie (démocratie d’opinion) et de la vie politique (contrôle des gouvernants, participation électorale, communication politique).</vt:lpstr>
      <vt:lpstr>Comprendre comment le recours fréquent aux sondages d’opinion contribue à forger l’opinion publique et modifie l’exercice de la démocratie (démocratie d’opinion) et de la vie politique (contrôle des gouvernants, participation électorale, communication politique).</vt:lpstr>
      <vt:lpstr>Proposition de plan de cours</vt:lpstr>
      <vt:lpstr>Présentation PowerPoint</vt:lpstr>
      <vt:lpstr>Comment se forme et s’exprime l’opinion publique ? Bibliographie</vt:lpstr>
      <vt:lpstr>Comment se forme et s’exprime l’opinion publique ? Bibliographie</vt:lpstr>
      <vt:lpstr>Comment se forme et s’exprime l’opinion publique ? Sitographie</vt:lpstr>
      <vt:lpstr>     Comment se forme et s’exprime l’opinion publique ?  Sitographie</vt:lpstr>
      <vt:lpstr>Annexe Activité pédagogique sur l’opinion publique</vt:lpstr>
      <vt:lpstr>Annexe Activité pédagogique sur l’opinion publique</vt:lpstr>
      <vt:lpstr>Présentation PowerPoint</vt:lpstr>
    </vt:vector>
  </TitlesOfParts>
  <Company>ACADEMIE DE LYON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Disposition du titre</dc:title>
  <dc:creator>C. GRANDCLEMENT</dc:creator>
  <cp:lastModifiedBy>Julien Wind</cp:lastModifiedBy>
  <cp:revision>115</cp:revision>
  <dcterms:created xsi:type="dcterms:W3CDTF">2019-02-09T06:56:47Z</dcterms:created>
  <dcterms:modified xsi:type="dcterms:W3CDTF">2019-03-31T08:43:02Z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0x010100AA3F7D94069FF64A86F7DFF56D60E3BE</vt:lpwstr>
  </property>
</Properties>
</file>