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95" r:id="rId2"/>
    <p:sldId id="258" r:id="rId3"/>
    <p:sldId id="296" r:id="rId4"/>
    <p:sldId id="260" r:id="rId5"/>
    <p:sldId id="279" r:id="rId6"/>
    <p:sldId id="282" r:id="rId7"/>
    <p:sldId id="297" r:id="rId8"/>
    <p:sldId id="298" r:id="rId9"/>
    <p:sldId id="284" r:id="rId10"/>
    <p:sldId id="300" r:id="rId11"/>
    <p:sldId id="299" r:id="rId12"/>
    <p:sldId id="285" r:id="rId13"/>
    <p:sldId id="293" r:id="rId14"/>
    <p:sldId id="294" r:id="rId15"/>
    <p:sldId id="289" r:id="rId16"/>
    <p:sldId id="290" r:id="rId17"/>
    <p:sldId id="291" r:id="rId18"/>
  </p:sldIdLst>
  <p:sldSz cx="12188825"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2D820D-EA37-4BA3-8947-5C915F2F2663}">
  <a:tblStyle styleId="{512D820D-EA37-4BA3-8947-5C915F2F266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299" autoAdjust="0"/>
  </p:normalViewPr>
  <p:slideViewPr>
    <p:cSldViewPr snapToGrid="0">
      <p:cViewPr varScale="1">
        <p:scale>
          <a:sx n="98" d="100"/>
          <a:sy n="98" d="100"/>
        </p:scale>
        <p:origin x="1038" y="96"/>
      </p:cViewPr>
      <p:guideLst>
        <p:guide orient="horz" pos="2160"/>
        <p:guide pos="383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6B674C-2CDD-9B44-B017-F4B2E5745A4B}" type="doc">
      <dgm:prSet loTypeId="urn:microsoft.com/office/officeart/2005/8/layout/lProcess1" loCatId="" qsTypeId="urn:microsoft.com/office/officeart/2005/8/quickstyle/simple2" qsCatId="simple" csTypeId="urn:microsoft.com/office/officeart/2005/8/colors/accent1_2" csCatId="accent1" phldr="1"/>
      <dgm:spPr/>
      <dgm:t>
        <a:bodyPr/>
        <a:lstStyle/>
        <a:p>
          <a:endParaRPr lang="fr-FR"/>
        </a:p>
      </dgm:t>
    </dgm:pt>
    <dgm:pt modelId="{84E8B19F-6CFC-7D44-8BAC-3FC140DC829C}">
      <dgm:prSet phldrT="[Texte]"/>
      <dgm:spPr/>
      <dgm:t>
        <a:bodyPr/>
        <a:lstStyle/>
        <a:p>
          <a:r>
            <a:rPr lang="fr-FR" dirty="0" smtClean="0"/>
            <a:t>Taux d’intérêt court faible</a:t>
          </a:r>
          <a:endParaRPr lang="fr-FR" dirty="0"/>
        </a:p>
      </dgm:t>
    </dgm:pt>
    <dgm:pt modelId="{9DB79C2E-C83F-A646-BCA1-5221C0C69728}" type="parTrans" cxnId="{8CB706EF-67E9-3749-BCE3-7FD88C873669}">
      <dgm:prSet/>
      <dgm:spPr/>
      <dgm:t>
        <a:bodyPr/>
        <a:lstStyle/>
        <a:p>
          <a:endParaRPr lang="fr-FR"/>
        </a:p>
      </dgm:t>
    </dgm:pt>
    <dgm:pt modelId="{9745256B-D92C-5941-8FBC-A15A6CE6A056}" type="sibTrans" cxnId="{8CB706EF-67E9-3749-BCE3-7FD88C873669}">
      <dgm:prSet/>
      <dgm:spPr/>
      <dgm:t>
        <a:bodyPr/>
        <a:lstStyle/>
        <a:p>
          <a:endParaRPr lang="fr-FR"/>
        </a:p>
      </dgm:t>
    </dgm:pt>
    <dgm:pt modelId="{EC3F8B1E-FDBC-9E48-B5BB-B4BB4E1CE88D}">
      <dgm:prSet phldrT="[Texte]"/>
      <dgm:spPr/>
      <dgm:t>
        <a:bodyPr/>
        <a:lstStyle/>
        <a:p>
          <a:r>
            <a:rPr lang="fr-FR" dirty="0" smtClean="0"/>
            <a:t>Relâchement du crédit</a:t>
          </a:r>
          <a:endParaRPr lang="fr-FR" dirty="0"/>
        </a:p>
      </dgm:t>
    </dgm:pt>
    <dgm:pt modelId="{190BD467-484F-0641-84E0-CCCABD8EE15B}" type="parTrans" cxnId="{942AD3A4-A4E7-0040-9BA0-F28DB5ADB214}">
      <dgm:prSet/>
      <dgm:spPr/>
      <dgm:t>
        <a:bodyPr/>
        <a:lstStyle/>
        <a:p>
          <a:endParaRPr lang="fr-FR"/>
        </a:p>
      </dgm:t>
    </dgm:pt>
    <dgm:pt modelId="{7854A28B-8A91-B543-B588-DBB8044DD1C9}" type="sibTrans" cxnId="{942AD3A4-A4E7-0040-9BA0-F28DB5ADB214}">
      <dgm:prSet/>
      <dgm:spPr/>
      <dgm:t>
        <a:bodyPr/>
        <a:lstStyle/>
        <a:p>
          <a:endParaRPr lang="fr-FR"/>
        </a:p>
      </dgm:t>
    </dgm:pt>
    <dgm:pt modelId="{539B0F5F-4999-B342-9126-47B06B6F0B8C}">
      <dgm:prSet phldrT="[Texte]"/>
      <dgm:spPr/>
      <dgm:t>
        <a:bodyPr/>
        <a:lstStyle/>
        <a:p>
          <a:r>
            <a:rPr lang="fr-FR" dirty="0" smtClean="0"/>
            <a:t>Investissement et consommation</a:t>
          </a:r>
          <a:endParaRPr lang="fr-FR" dirty="0"/>
        </a:p>
      </dgm:t>
    </dgm:pt>
    <dgm:pt modelId="{39C607D2-0A8A-B547-832B-1D736FD93038}" type="parTrans" cxnId="{62A4B642-124A-7747-9123-15F559173A3C}">
      <dgm:prSet/>
      <dgm:spPr/>
      <dgm:t>
        <a:bodyPr/>
        <a:lstStyle/>
        <a:p>
          <a:endParaRPr lang="fr-FR"/>
        </a:p>
      </dgm:t>
    </dgm:pt>
    <dgm:pt modelId="{712767A5-8865-E24C-B204-AF4D39514793}" type="sibTrans" cxnId="{62A4B642-124A-7747-9123-15F559173A3C}">
      <dgm:prSet/>
      <dgm:spPr/>
      <dgm:t>
        <a:bodyPr/>
        <a:lstStyle/>
        <a:p>
          <a:endParaRPr lang="fr-FR"/>
        </a:p>
      </dgm:t>
    </dgm:pt>
    <dgm:pt modelId="{C61707BE-9468-3744-9FEB-8E3F5A41D177}">
      <dgm:prSet phldrT="[Texte]"/>
      <dgm:spPr/>
      <dgm:t>
        <a:bodyPr/>
        <a:lstStyle/>
        <a:p>
          <a:r>
            <a:rPr lang="fr-FR" dirty="0" smtClean="0"/>
            <a:t>Taux d’intérêt court faible</a:t>
          </a:r>
          <a:endParaRPr lang="fr-FR" dirty="0"/>
        </a:p>
      </dgm:t>
    </dgm:pt>
    <dgm:pt modelId="{5A9B77B5-097B-8B4F-974D-BAE4BC2BB830}" type="parTrans" cxnId="{DA366378-91FD-854E-BF7E-6A9BC88F933C}">
      <dgm:prSet/>
      <dgm:spPr/>
      <dgm:t>
        <a:bodyPr/>
        <a:lstStyle/>
        <a:p>
          <a:endParaRPr lang="fr-FR"/>
        </a:p>
      </dgm:t>
    </dgm:pt>
    <dgm:pt modelId="{D62061E3-16EA-8549-889B-BAB71030D8EF}" type="sibTrans" cxnId="{DA366378-91FD-854E-BF7E-6A9BC88F933C}">
      <dgm:prSet/>
      <dgm:spPr/>
      <dgm:t>
        <a:bodyPr/>
        <a:lstStyle/>
        <a:p>
          <a:endParaRPr lang="fr-FR"/>
        </a:p>
      </dgm:t>
    </dgm:pt>
    <dgm:pt modelId="{4E74790F-1019-F348-B01F-C0EDF9F417C7}">
      <dgm:prSet phldrT="[Texte]"/>
      <dgm:spPr/>
      <dgm:t>
        <a:bodyPr/>
        <a:lstStyle/>
        <a:p>
          <a:r>
            <a:rPr lang="fr-FR" dirty="0" smtClean="0"/>
            <a:t>Relâchement du crédit</a:t>
          </a:r>
        </a:p>
      </dgm:t>
    </dgm:pt>
    <dgm:pt modelId="{17328AE1-C6DB-B145-ADD8-C2867477B1B1}" type="parTrans" cxnId="{33F67F10-C4A2-154F-A14B-4DDE5CF997BD}">
      <dgm:prSet/>
      <dgm:spPr/>
      <dgm:t>
        <a:bodyPr/>
        <a:lstStyle/>
        <a:p>
          <a:endParaRPr lang="fr-FR"/>
        </a:p>
      </dgm:t>
    </dgm:pt>
    <dgm:pt modelId="{4C048DF9-5AE8-0F4A-874C-DC0A6159A73B}" type="sibTrans" cxnId="{33F67F10-C4A2-154F-A14B-4DDE5CF997BD}">
      <dgm:prSet/>
      <dgm:spPr/>
      <dgm:t>
        <a:bodyPr/>
        <a:lstStyle/>
        <a:p>
          <a:endParaRPr lang="fr-FR"/>
        </a:p>
      </dgm:t>
    </dgm:pt>
    <dgm:pt modelId="{CA11BD93-4FE7-7D45-B82C-BEB811CBB8AC}">
      <dgm:prSet/>
      <dgm:spPr/>
      <dgm:t>
        <a:bodyPr/>
        <a:lstStyle/>
        <a:p>
          <a:r>
            <a:rPr lang="fr-FR" dirty="0" smtClean="0"/>
            <a:t>Production</a:t>
          </a:r>
          <a:endParaRPr lang="fr-FR" dirty="0"/>
        </a:p>
      </dgm:t>
    </dgm:pt>
    <dgm:pt modelId="{D84F328B-38D3-2546-B578-E2CB6A0E9B34}" type="parTrans" cxnId="{64E7654A-0801-1645-8FCE-5F5114E34099}">
      <dgm:prSet/>
      <dgm:spPr/>
      <dgm:t>
        <a:bodyPr/>
        <a:lstStyle/>
        <a:p>
          <a:endParaRPr lang="fr-FR"/>
        </a:p>
      </dgm:t>
    </dgm:pt>
    <dgm:pt modelId="{6496D0BD-D21F-4043-9CF0-F07185FBCBC0}" type="sibTrans" cxnId="{64E7654A-0801-1645-8FCE-5F5114E34099}">
      <dgm:prSet/>
      <dgm:spPr/>
      <dgm:t>
        <a:bodyPr/>
        <a:lstStyle/>
        <a:p>
          <a:endParaRPr lang="fr-FR"/>
        </a:p>
      </dgm:t>
    </dgm:pt>
    <dgm:pt modelId="{CA1E9ACF-ABB7-284B-8A93-BA518F819466}">
      <dgm:prSet/>
      <dgm:spPr/>
      <dgm:t>
        <a:bodyPr/>
        <a:lstStyle/>
        <a:p>
          <a:r>
            <a:rPr lang="fr-FR" dirty="0" smtClean="0"/>
            <a:t>emploi</a:t>
          </a:r>
          <a:endParaRPr lang="fr-FR" dirty="0"/>
        </a:p>
      </dgm:t>
    </dgm:pt>
    <dgm:pt modelId="{2F76D10D-0B71-B443-B9E8-6A9DE6E70F74}" type="parTrans" cxnId="{CEF297E4-819C-8742-8111-49C3BEC3BE67}">
      <dgm:prSet/>
      <dgm:spPr/>
      <dgm:t>
        <a:bodyPr/>
        <a:lstStyle/>
        <a:p>
          <a:endParaRPr lang="fr-FR"/>
        </a:p>
      </dgm:t>
    </dgm:pt>
    <dgm:pt modelId="{DD6484A6-AF78-C140-A930-EE0A9287474C}" type="sibTrans" cxnId="{CEF297E4-819C-8742-8111-49C3BEC3BE67}">
      <dgm:prSet/>
      <dgm:spPr/>
      <dgm:t>
        <a:bodyPr/>
        <a:lstStyle/>
        <a:p>
          <a:endParaRPr lang="fr-FR"/>
        </a:p>
      </dgm:t>
    </dgm:pt>
    <dgm:pt modelId="{FBD7E2D6-6DF7-6345-8FD0-E2A3DCAC0A8C}">
      <dgm:prSet phldrT="[Texte]"/>
      <dgm:spPr/>
      <dgm:t>
        <a:bodyPr/>
        <a:lstStyle/>
        <a:p>
          <a:r>
            <a:rPr lang="fr-FR" dirty="0" smtClean="0"/>
            <a:t>Augmentation de la demande supérieure à l’augmentation de la production</a:t>
          </a:r>
        </a:p>
      </dgm:t>
    </dgm:pt>
    <dgm:pt modelId="{B5B4A1D1-AF7F-1E40-A7CB-125BCB379060}" type="parTrans" cxnId="{ECB66795-F501-D741-B86A-39A6D6594461}">
      <dgm:prSet/>
      <dgm:spPr/>
      <dgm:t>
        <a:bodyPr/>
        <a:lstStyle/>
        <a:p>
          <a:endParaRPr lang="fr-FR"/>
        </a:p>
      </dgm:t>
    </dgm:pt>
    <dgm:pt modelId="{2B34118E-6ACC-B24E-A862-0EC23F22ACDD}" type="sibTrans" cxnId="{ECB66795-F501-D741-B86A-39A6D6594461}">
      <dgm:prSet/>
      <dgm:spPr/>
      <dgm:t>
        <a:bodyPr/>
        <a:lstStyle/>
        <a:p>
          <a:endParaRPr lang="fr-FR"/>
        </a:p>
      </dgm:t>
    </dgm:pt>
    <dgm:pt modelId="{4C2BDDA2-8493-FE45-971D-4FD5AF840D27}">
      <dgm:prSet phldrT="[Texte]"/>
      <dgm:spPr/>
      <dgm:t>
        <a:bodyPr/>
        <a:lstStyle/>
        <a:p>
          <a:r>
            <a:rPr lang="fr-FR" dirty="0" smtClean="0"/>
            <a:t>Augmentation des prix</a:t>
          </a:r>
        </a:p>
      </dgm:t>
    </dgm:pt>
    <dgm:pt modelId="{D76D3870-5476-1C4C-9B0A-C16CFF281BBE}" type="parTrans" cxnId="{636FD049-BD18-F046-A76B-E4C29FFCF5B4}">
      <dgm:prSet/>
      <dgm:spPr/>
      <dgm:t>
        <a:bodyPr/>
        <a:lstStyle/>
        <a:p>
          <a:endParaRPr lang="fr-FR"/>
        </a:p>
      </dgm:t>
    </dgm:pt>
    <dgm:pt modelId="{E139D377-7813-EC44-BAE5-8E4E242FAD5B}" type="sibTrans" cxnId="{636FD049-BD18-F046-A76B-E4C29FFCF5B4}">
      <dgm:prSet/>
      <dgm:spPr/>
      <dgm:t>
        <a:bodyPr/>
        <a:lstStyle/>
        <a:p>
          <a:endParaRPr lang="fr-FR"/>
        </a:p>
      </dgm:t>
    </dgm:pt>
    <dgm:pt modelId="{ED7B5ED6-91A7-EB42-A953-4B1D15E93B70}">
      <dgm:prSet phldrT="[Texte]"/>
      <dgm:spPr/>
      <dgm:t>
        <a:bodyPr/>
        <a:lstStyle/>
        <a:p>
          <a:r>
            <a:rPr lang="fr-FR" dirty="0" smtClean="0"/>
            <a:t>Relâchement du crédit</a:t>
          </a:r>
        </a:p>
      </dgm:t>
    </dgm:pt>
    <dgm:pt modelId="{6FEA962E-5792-0146-AD55-9CB9C7FF5A64}" type="parTrans" cxnId="{1E83C135-EB7C-F746-9BB5-F58B87613805}">
      <dgm:prSet/>
      <dgm:spPr/>
      <dgm:t>
        <a:bodyPr/>
        <a:lstStyle/>
        <a:p>
          <a:endParaRPr lang="fr-FR"/>
        </a:p>
      </dgm:t>
    </dgm:pt>
    <dgm:pt modelId="{96620321-A684-E446-8C3E-EC3FEAB6ECBB}" type="sibTrans" cxnId="{1E83C135-EB7C-F746-9BB5-F58B87613805}">
      <dgm:prSet/>
      <dgm:spPr/>
      <dgm:t>
        <a:bodyPr/>
        <a:lstStyle/>
        <a:p>
          <a:endParaRPr lang="fr-FR"/>
        </a:p>
      </dgm:t>
    </dgm:pt>
    <dgm:pt modelId="{08F4262D-4F1D-C244-9D42-6655727F11B2}">
      <dgm:prSet phldrT="[Texte]"/>
      <dgm:spPr/>
      <dgm:t>
        <a:bodyPr/>
        <a:lstStyle/>
        <a:p>
          <a:r>
            <a:rPr lang="fr-FR" dirty="0" smtClean="0"/>
            <a:t>Taux d’intérêt court faible</a:t>
          </a:r>
        </a:p>
      </dgm:t>
    </dgm:pt>
    <dgm:pt modelId="{4C35EFA2-B160-104A-BEB6-DE2A21010EB8}" type="parTrans" cxnId="{5172B45C-B9F6-834E-9479-A875B13374AE}">
      <dgm:prSet/>
      <dgm:spPr/>
      <dgm:t>
        <a:bodyPr/>
        <a:lstStyle/>
        <a:p>
          <a:endParaRPr lang="fr-FR"/>
        </a:p>
      </dgm:t>
    </dgm:pt>
    <dgm:pt modelId="{E6181CAA-1231-E846-AB78-2C5C5C6FC8C1}" type="sibTrans" cxnId="{5172B45C-B9F6-834E-9479-A875B13374AE}">
      <dgm:prSet/>
      <dgm:spPr/>
      <dgm:t>
        <a:bodyPr/>
        <a:lstStyle/>
        <a:p>
          <a:endParaRPr lang="fr-FR"/>
        </a:p>
      </dgm:t>
    </dgm:pt>
    <dgm:pt modelId="{21964519-54CA-F241-B4BB-37363F691B38}">
      <dgm:prSet phldrT="[Texte]"/>
      <dgm:spPr/>
      <dgm:t>
        <a:bodyPr/>
        <a:lstStyle/>
        <a:p>
          <a:r>
            <a:rPr lang="fr-FR" dirty="0" smtClean="0"/>
            <a:t>Anticipation sur une baisse encore plus grande ou manque de confiance</a:t>
          </a:r>
        </a:p>
      </dgm:t>
    </dgm:pt>
    <dgm:pt modelId="{5BA5D4A1-06D7-744F-BB2C-469DD09A3CBF}" type="parTrans" cxnId="{BD02792E-865F-3C4C-A555-CAA78E8F54A1}">
      <dgm:prSet/>
      <dgm:spPr/>
      <dgm:t>
        <a:bodyPr/>
        <a:lstStyle/>
        <a:p>
          <a:endParaRPr lang="fr-FR"/>
        </a:p>
      </dgm:t>
    </dgm:pt>
    <dgm:pt modelId="{9B59E4B2-FCDE-2F44-9704-F93A11BC499D}" type="sibTrans" cxnId="{BD02792E-865F-3C4C-A555-CAA78E8F54A1}">
      <dgm:prSet/>
      <dgm:spPr/>
      <dgm:t>
        <a:bodyPr/>
        <a:lstStyle/>
        <a:p>
          <a:endParaRPr lang="fr-FR"/>
        </a:p>
      </dgm:t>
    </dgm:pt>
    <dgm:pt modelId="{E7379A43-DBA3-8040-97DA-4DFBCDA4B3F6}">
      <dgm:prSet phldrT="[Texte]"/>
      <dgm:spPr/>
      <dgm:t>
        <a:bodyPr/>
        <a:lstStyle/>
        <a:p>
          <a:r>
            <a:rPr lang="fr-FR" dirty="0" smtClean="0"/>
            <a:t>Report des décisions de consommation ou d’investissement</a:t>
          </a:r>
        </a:p>
      </dgm:t>
    </dgm:pt>
    <dgm:pt modelId="{31BDFA42-D163-2F42-876D-7C8D3F51A281}" type="parTrans" cxnId="{1D573B2C-A215-4540-B570-A9383141E491}">
      <dgm:prSet/>
      <dgm:spPr/>
      <dgm:t>
        <a:bodyPr/>
        <a:lstStyle/>
        <a:p>
          <a:endParaRPr lang="fr-FR"/>
        </a:p>
      </dgm:t>
    </dgm:pt>
    <dgm:pt modelId="{08BCDCDB-5779-884E-932F-8FC80B4962D1}" type="sibTrans" cxnId="{1D573B2C-A215-4540-B570-A9383141E491}">
      <dgm:prSet/>
      <dgm:spPr/>
      <dgm:t>
        <a:bodyPr/>
        <a:lstStyle/>
        <a:p>
          <a:endParaRPr lang="fr-FR"/>
        </a:p>
      </dgm:t>
    </dgm:pt>
    <dgm:pt modelId="{E0D3A77A-FFC4-4D43-A08F-1E1F60E5468D}">
      <dgm:prSet phldrT="[Texte]"/>
      <dgm:spPr/>
      <dgm:t>
        <a:bodyPr/>
        <a:lstStyle/>
        <a:p>
          <a:r>
            <a:rPr lang="fr-FR" dirty="0" smtClean="0"/>
            <a:t>Baisse de la croissance et de l’emploi</a:t>
          </a:r>
        </a:p>
      </dgm:t>
    </dgm:pt>
    <dgm:pt modelId="{C64C1772-D3EC-6740-9E67-B3F87A4146DC}" type="parTrans" cxnId="{C8A0B45B-0E31-9E4A-9FCD-8706E1D45A47}">
      <dgm:prSet/>
      <dgm:spPr/>
      <dgm:t>
        <a:bodyPr/>
        <a:lstStyle/>
        <a:p>
          <a:endParaRPr lang="fr-FR"/>
        </a:p>
      </dgm:t>
    </dgm:pt>
    <dgm:pt modelId="{149D87B9-E58E-AF4D-B05C-183194401750}" type="sibTrans" cxnId="{C8A0B45B-0E31-9E4A-9FCD-8706E1D45A47}">
      <dgm:prSet/>
      <dgm:spPr/>
      <dgm:t>
        <a:bodyPr/>
        <a:lstStyle/>
        <a:p>
          <a:endParaRPr lang="fr-FR"/>
        </a:p>
      </dgm:t>
    </dgm:pt>
    <dgm:pt modelId="{112596A9-B3C4-814E-9245-9C4EB563F496}">
      <dgm:prSet phldrT="[Texte]"/>
      <dgm:spPr/>
      <dgm:t>
        <a:bodyPr/>
        <a:lstStyle/>
        <a:p>
          <a:r>
            <a:rPr lang="fr-FR" dirty="0" smtClean="0"/>
            <a:t>Baisse des prix</a:t>
          </a:r>
        </a:p>
      </dgm:t>
    </dgm:pt>
    <dgm:pt modelId="{E3F205DC-E8E6-4F46-BB4F-28913F033EF5}" type="parTrans" cxnId="{93A90644-6313-CF41-95B0-AFA9B75B61DD}">
      <dgm:prSet/>
      <dgm:spPr/>
      <dgm:t>
        <a:bodyPr/>
        <a:lstStyle/>
        <a:p>
          <a:endParaRPr lang="fr-FR"/>
        </a:p>
      </dgm:t>
    </dgm:pt>
    <dgm:pt modelId="{595A8786-48A2-8243-82D7-6E7607158289}" type="sibTrans" cxnId="{93A90644-6313-CF41-95B0-AFA9B75B61DD}">
      <dgm:prSet/>
      <dgm:spPr/>
      <dgm:t>
        <a:bodyPr/>
        <a:lstStyle/>
        <a:p>
          <a:endParaRPr lang="fr-FR"/>
        </a:p>
      </dgm:t>
    </dgm:pt>
    <dgm:pt modelId="{8F364B1E-161D-E041-8EB4-96BF9D409600}" type="pres">
      <dgm:prSet presAssocID="{796B674C-2CDD-9B44-B017-F4B2E5745A4B}" presName="Name0" presStyleCnt="0">
        <dgm:presLayoutVars>
          <dgm:dir/>
          <dgm:animLvl val="lvl"/>
          <dgm:resizeHandles val="exact"/>
        </dgm:presLayoutVars>
      </dgm:prSet>
      <dgm:spPr/>
      <dgm:t>
        <a:bodyPr/>
        <a:lstStyle/>
        <a:p>
          <a:endParaRPr lang="fr-FR"/>
        </a:p>
      </dgm:t>
    </dgm:pt>
    <dgm:pt modelId="{10B514E9-1D7A-8B4C-BF64-F3069B31E19D}" type="pres">
      <dgm:prSet presAssocID="{84E8B19F-6CFC-7D44-8BAC-3FC140DC829C}" presName="vertFlow" presStyleCnt="0"/>
      <dgm:spPr/>
    </dgm:pt>
    <dgm:pt modelId="{9AF916E8-452B-0147-8AB9-B54042CAF9DD}" type="pres">
      <dgm:prSet presAssocID="{84E8B19F-6CFC-7D44-8BAC-3FC140DC829C}" presName="header" presStyleLbl="node1" presStyleIdx="0" presStyleCnt="3"/>
      <dgm:spPr/>
      <dgm:t>
        <a:bodyPr/>
        <a:lstStyle/>
        <a:p>
          <a:endParaRPr lang="fr-FR"/>
        </a:p>
      </dgm:t>
    </dgm:pt>
    <dgm:pt modelId="{7DCB0A2B-1A98-5E43-8BD0-54496AE4199D}" type="pres">
      <dgm:prSet presAssocID="{190BD467-484F-0641-84E0-CCCABD8EE15B}" presName="parTrans" presStyleLbl="sibTrans2D1" presStyleIdx="0" presStyleCnt="12"/>
      <dgm:spPr/>
      <dgm:t>
        <a:bodyPr/>
        <a:lstStyle/>
        <a:p>
          <a:endParaRPr lang="fr-FR"/>
        </a:p>
      </dgm:t>
    </dgm:pt>
    <dgm:pt modelId="{71C6515F-C4CE-184A-B42C-A0C9C933F4C2}" type="pres">
      <dgm:prSet presAssocID="{EC3F8B1E-FDBC-9E48-B5BB-B4BB4E1CE88D}" presName="child" presStyleLbl="alignAccFollowNode1" presStyleIdx="0" presStyleCnt="12">
        <dgm:presLayoutVars>
          <dgm:chMax val="0"/>
          <dgm:bulletEnabled val="1"/>
        </dgm:presLayoutVars>
      </dgm:prSet>
      <dgm:spPr/>
      <dgm:t>
        <a:bodyPr/>
        <a:lstStyle/>
        <a:p>
          <a:endParaRPr lang="fr-FR"/>
        </a:p>
      </dgm:t>
    </dgm:pt>
    <dgm:pt modelId="{3126DEB6-3177-E14F-94DD-052CCF798738}" type="pres">
      <dgm:prSet presAssocID="{7854A28B-8A91-B543-B588-DBB8044DD1C9}" presName="sibTrans" presStyleLbl="sibTrans2D1" presStyleIdx="1" presStyleCnt="12"/>
      <dgm:spPr/>
      <dgm:t>
        <a:bodyPr/>
        <a:lstStyle/>
        <a:p>
          <a:endParaRPr lang="fr-FR"/>
        </a:p>
      </dgm:t>
    </dgm:pt>
    <dgm:pt modelId="{36CD75C9-2D02-B045-90DB-F1CE8AA98BD5}" type="pres">
      <dgm:prSet presAssocID="{539B0F5F-4999-B342-9126-47B06B6F0B8C}" presName="child" presStyleLbl="alignAccFollowNode1" presStyleIdx="1" presStyleCnt="12">
        <dgm:presLayoutVars>
          <dgm:chMax val="0"/>
          <dgm:bulletEnabled val="1"/>
        </dgm:presLayoutVars>
      </dgm:prSet>
      <dgm:spPr/>
      <dgm:t>
        <a:bodyPr/>
        <a:lstStyle/>
        <a:p>
          <a:endParaRPr lang="fr-FR"/>
        </a:p>
      </dgm:t>
    </dgm:pt>
    <dgm:pt modelId="{4E901028-B2C6-974D-BE84-951B55427FB2}" type="pres">
      <dgm:prSet presAssocID="{712767A5-8865-E24C-B204-AF4D39514793}" presName="sibTrans" presStyleLbl="sibTrans2D1" presStyleIdx="2" presStyleCnt="12"/>
      <dgm:spPr/>
      <dgm:t>
        <a:bodyPr/>
        <a:lstStyle/>
        <a:p>
          <a:endParaRPr lang="fr-FR"/>
        </a:p>
      </dgm:t>
    </dgm:pt>
    <dgm:pt modelId="{F2595512-2D3A-A94A-A2BE-819D24D8581D}" type="pres">
      <dgm:prSet presAssocID="{CA11BD93-4FE7-7D45-B82C-BEB811CBB8AC}" presName="child" presStyleLbl="alignAccFollowNode1" presStyleIdx="2" presStyleCnt="12">
        <dgm:presLayoutVars>
          <dgm:chMax val="0"/>
          <dgm:bulletEnabled val="1"/>
        </dgm:presLayoutVars>
      </dgm:prSet>
      <dgm:spPr/>
      <dgm:t>
        <a:bodyPr/>
        <a:lstStyle/>
        <a:p>
          <a:endParaRPr lang="fr-FR"/>
        </a:p>
      </dgm:t>
    </dgm:pt>
    <dgm:pt modelId="{D2463268-59C5-D748-B4C1-6E1BD86DF171}" type="pres">
      <dgm:prSet presAssocID="{6496D0BD-D21F-4043-9CF0-F07185FBCBC0}" presName="sibTrans" presStyleLbl="sibTrans2D1" presStyleIdx="3" presStyleCnt="12"/>
      <dgm:spPr/>
      <dgm:t>
        <a:bodyPr/>
        <a:lstStyle/>
        <a:p>
          <a:endParaRPr lang="fr-FR"/>
        </a:p>
      </dgm:t>
    </dgm:pt>
    <dgm:pt modelId="{981F4ECF-3DC6-644A-9671-21C3A94BAEF1}" type="pres">
      <dgm:prSet presAssocID="{CA1E9ACF-ABB7-284B-8A93-BA518F819466}" presName="child" presStyleLbl="alignAccFollowNode1" presStyleIdx="3" presStyleCnt="12">
        <dgm:presLayoutVars>
          <dgm:chMax val="0"/>
          <dgm:bulletEnabled val="1"/>
        </dgm:presLayoutVars>
      </dgm:prSet>
      <dgm:spPr/>
      <dgm:t>
        <a:bodyPr/>
        <a:lstStyle/>
        <a:p>
          <a:endParaRPr lang="fr-FR"/>
        </a:p>
      </dgm:t>
    </dgm:pt>
    <dgm:pt modelId="{DEB2CF0A-60AB-7A48-B8E2-413B83A99EDB}" type="pres">
      <dgm:prSet presAssocID="{84E8B19F-6CFC-7D44-8BAC-3FC140DC829C}" presName="hSp" presStyleCnt="0"/>
      <dgm:spPr/>
    </dgm:pt>
    <dgm:pt modelId="{22906266-BAA4-9A48-866A-AB98351711F6}" type="pres">
      <dgm:prSet presAssocID="{C61707BE-9468-3744-9FEB-8E3F5A41D177}" presName="vertFlow" presStyleCnt="0"/>
      <dgm:spPr/>
    </dgm:pt>
    <dgm:pt modelId="{3D429776-327A-194E-A531-A536076C0D87}" type="pres">
      <dgm:prSet presAssocID="{C61707BE-9468-3744-9FEB-8E3F5A41D177}" presName="header" presStyleLbl="node1" presStyleIdx="1" presStyleCnt="3"/>
      <dgm:spPr/>
      <dgm:t>
        <a:bodyPr/>
        <a:lstStyle/>
        <a:p>
          <a:endParaRPr lang="fr-FR"/>
        </a:p>
      </dgm:t>
    </dgm:pt>
    <dgm:pt modelId="{CCAF67EF-3D5E-B348-B61E-321023A243FB}" type="pres">
      <dgm:prSet presAssocID="{17328AE1-C6DB-B145-ADD8-C2867477B1B1}" presName="parTrans" presStyleLbl="sibTrans2D1" presStyleIdx="4" presStyleCnt="12"/>
      <dgm:spPr/>
      <dgm:t>
        <a:bodyPr/>
        <a:lstStyle/>
        <a:p>
          <a:endParaRPr lang="fr-FR"/>
        </a:p>
      </dgm:t>
    </dgm:pt>
    <dgm:pt modelId="{49718DC9-6E1D-4D45-B407-348F417CEE76}" type="pres">
      <dgm:prSet presAssocID="{4E74790F-1019-F348-B01F-C0EDF9F417C7}" presName="child" presStyleLbl="alignAccFollowNode1" presStyleIdx="4" presStyleCnt="12">
        <dgm:presLayoutVars>
          <dgm:chMax val="0"/>
          <dgm:bulletEnabled val="1"/>
        </dgm:presLayoutVars>
      </dgm:prSet>
      <dgm:spPr/>
      <dgm:t>
        <a:bodyPr/>
        <a:lstStyle/>
        <a:p>
          <a:endParaRPr lang="fr-FR"/>
        </a:p>
      </dgm:t>
    </dgm:pt>
    <dgm:pt modelId="{8AFDDBC5-0C4A-734D-BD0E-131C97A6054C}" type="pres">
      <dgm:prSet presAssocID="{4C048DF9-5AE8-0F4A-874C-DC0A6159A73B}" presName="sibTrans" presStyleLbl="sibTrans2D1" presStyleIdx="5" presStyleCnt="12"/>
      <dgm:spPr/>
      <dgm:t>
        <a:bodyPr/>
        <a:lstStyle/>
        <a:p>
          <a:endParaRPr lang="fr-FR"/>
        </a:p>
      </dgm:t>
    </dgm:pt>
    <dgm:pt modelId="{899AB2B3-55E8-1346-9105-93392846EE1F}" type="pres">
      <dgm:prSet presAssocID="{FBD7E2D6-6DF7-6345-8FD0-E2A3DCAC0A8C}" presName="child" presStyleLbl="alignAccFollowNode1" presStyleIdx="5" presStyleCnt="12">
        <dgm:presLayoutVars>
          <dgm:chMax val="0"/>
          <dgm:bulletEnabled val="1"/>
        </dgm:presLayoutVars>
      </dgm:prSet>
      <dgm:spPr/>
      <dgm:t>
        <a:bodyPr/>
        <a:lstStyle/>
        <a:p>
          <a:endParaRPr lang="fr-FR"/>
        </a:p>
      </dgm:t>
    </dgm:pt>
    <dgm:pt modelId="{3E0BA3E5-6AFF-714B-83A6-EDE2B097A54F}" type="pres">
      <dgm:prSet presAssocID="{2B34118E-6ACC-B24E-A862-0EC23F22ACDD}" presName="sibTrans" presStyleLbl="sibTrans2D1" presStyleIdx="6" presStyleCnt="12"/>
      <dgm:spPr/>
      <dgm:t>
        <a:bodyPr/>
        <a:lstStyle/>
        <a:p>
          <a:endParaRPr lang="fr-FR"/>
        </a:p>
      </dgm:t>
    </dgm:pt>
    <dgm:pt modelId="{A346C43E-8F95-A641-92B2-A3460B93C21D}" type="pres">
      <dgm:prSet presAssocID="{4C2BDDA2-8493-FE45-971D-4FD5AF840D27}" presName="child" presStyleLbl="alignAccFollowNode1" presStyleIdx="6" presStyleCnt="12">
        <dgm:presLayoutVars>
          <dgm:chMax val="0"/>
          <dgm:bulletEnabled val="1"/>
        </dgm:presLayoutVars>
      </dgm:prSet>
      <dgm:spPr/>
      <dgm:t>
        <a:bodyPr/>
        <a:lstStyle/>
        <a:p>
          <a:endParaRPr lang="fr-FR"/>
        </a:p>
      </dgm:t>
    </dgm:pt>
    <dgm:pt modelId="{FBE24204-777E-2E49-938D-8C1A69D31D95}" type="pres">
      <dgm:prSet presAssocID="{C61707BE-9468-3744-9FEB-8E3F5A41D177}" presName="hSp" presStyleCnt="0"/>
      <dgm:spPr/>
    </dgm:pt>
    <dgm:pt modelId="{75FA7222-298B-FA46-AB33-D1C201985635}" type="pres">
      <dgm:prSet presAssocID="{08F4262D-4F1D-C244-9D42-6655727F11B2}" presName="vertFlow" presStyleCnt="0"/>
      <dgm:spPr/>
    </dgm:pt>
    <dgm:pt modelId="{9A3924CC-66DD-4048-B37A-70C192BD5960}" type="pres">
      <dgm:prSet presAssocID="{08F4262D-4F1D-C244-9D42-6655727F11B2}" presName="header" presStyleLbl="node1" presStyleIdx="2" presStyleCnt="3"/>
      <dgm:spPr/>
      <dgm:t>
        <a:bodyPr/>
        <a:lstStyle/>
        <a:p>
          <a:endParaRPr lang="fr-FR"/>
        </a:p>
      </dgm:t>
    </dgm:pt>
    <dgm:pt modelId="{2381D6F3-A65C-814B-8664-70F31200B5A9}" type="pres">
      <dgm:prSet presAssocID="{6FEA962E-5792-0146-AD55-9CB9C7FF5A64}" presName="parTrans" presStyleLbl="sibTrans2D1" presStyleIdx="7" presStyleCnt="12"/>
      <dgm:spPr/>
      <dgm:t>
        <a:bodyPr/>
        <a:lstStyle/>
        <a:p>
          <a:endParaRPr lang="fr-FR"/>
        </a:p>
      </dgm:t>
    </dgm:pt>
    <dgm:pt modelId="{CBF8EA51-A5D1-6248-AAD7-7BA9F76AE82C}" type="pres">
      <dgm:prSet presAssocID="{ED7B5ED6-91A7-EB42-A953-4B1D15E93B70}" presName="child" presStyleLbl="alignAccFollowNode1" presStyleIdx="7" presStyleCnt="12">
        <dgm:presLayoutVars>
          <dgm:chMax val="0"/>
          <dgm:bulletEnabled val="1"/>
        </dgm:presLayoutVars>
      </dgm:prSet>
      <dgm:spPr/>
      <dgm:t>
        <a:bodyPr/>
        <a:lstStyle/>
        <a:p>
          <a:endParaRPr lang="fr-FR"/>
        </a:p>
      </dgm:t>
    </dgm:pt>
    <dgm:pt modelId="{D2AD0520-FF73-034D-8E09-D86009A9975A}" type="pres">
      <dgm:prSet presAssocID="{96620321-A684-E446-8C3E-EC3FEAB6ECBB}" presName="sibTrans" presStyleLbl="sibTrans2D1" presStyleIdx="8" presStyleCnt="12"/>
      <dgm:spPr/>
      <dgm:t>
        <a:bodyPr/>
        <a:lstStyle/>
        <a:p>
          <a:endParaRPr lang="fr-FR"/>
        </a:p>
      </dgm:t>
    </dgm:pt>
    <dgm:pt modelId="{0350DD83-89B0-D64B-81AA-18B3D7AC7C11}" type="pres">
      <dgm:prSet presAssocID="{21964519-54CA-F241-B4BB-37363F691B38}" presName="child" presStyleLbl="alignAccFollowNode1" presStyleIdx="8" presStyleCnt="12">
        <dgm:presLayoutVars>
          <dgm:chMax val="0"/>
          <dgm:bulletEnabled val="1"/>
        </dgm:presLayoutVars>
      </dgm:prSet>
      <dgm:spPr/>
      <dgm:t>
        <a:bodyPr/>
        <a:lstStyle/>
        <a:p>
          <a:endParaRPr lang="fr-FR"/>
        </a:p>
      </dgm:t>
    </dgm:pt>
    <dgm:pt modelId="{9AEC4392-273C-D441-BF4A-E3C2C758FBD5}" type="pres">
      <dgm:prSet presAssocID="{9B59E4B2-FCDE-2F44-9704-F93A11BC499D}" presName="sibTrans" presStyleLbl="sibTrans2D1" presStyleIdx="9" presStyleCnt="12"/>
      <dgm:spPr/>
      <dgm:t>
        <a:bodyPr/>
        <a:lstStyle/>
        <a:p>
          <a:endParaRPr lang="fr-FR"/>
        </a:p>
      </dgm:t>
    </dgm:pt>
    <dgm:pt modelId="{87141908-15C1-B84A-ADAC-E398C2ABCCF9}" type="pres">
      <dgm:prSet presAssocID="{E7379A43-DBA3-8040-97DA-4DFBCDA4B3F6}" presName="child" presStyleLbl="alignAccFollowNode1" presStyleIdx="9" presStyleCnt="12">
        <dgm:presLayoutVars>
          <dgm:chMax val="0"/>
          <dgm:bulletEnabled val="1"/>
        </dgm:presLayoutVars>
      </dgm:prSet>
      <dgm:spPr/>
      <dgm:t>
        <a:bodyPr/>
        <a:lstStyle/>
        <a:p>
          <a:endParaRPr lang="fr-FR"/>
        </a:p>
      </dgm:t>
    </dgm:pt>
    <dgm:pt modelId="{FD9F6ACB-B8EF-934D-AD20-956C7C054EFF}" type="pres">
      <dgm:prSet presAssocID="{08BCDCDB-5779-884E-932F-8FC80B4962D1}" presName="sibTrans" presStyleLbl="sibTrans2D1" presStyleIdx="10" presStyleCnt="12"/>
      <dgm:spPr/>
      <dgm:t>
        <a:bodyPr/>
        <a:lstStyle/>
        <a:p>
          <a:endParaRPr lang="fr-FR"/>
        </a:p>
      </dgm:t>
    </dgm:pt>
    <dgm:pt modelId="{A631A9A9-DFD8-AA4F-9B15-7177DF3AD4AF}" type="pres">
      <dgm:prSet presAssocID="{112596A9-B3C4-814E-9245-9C4EB563F496}" presName="child" presStyleLbl="alignAccFollowNode1" presStyleIdx="10" presStyleCnt="12">
        <dgm:presLayoutVars>
          <dgm:chMax val="0"/>
          <dgm:bulletEnabled val="1"/>
        </dgm:presLayoutVars>
      </dgm:prSet>
      <dgm:spPr/>
      <dgm:t>
        <a:bodyPr/>
        <a:lstStyle/>
        <a:p>
          <a:endParaRPr lang="fr-FR"/>
        </a:p>
      </dgm:t>
    </dgm:pt>
    <dgm:pt modelId="{09412660-0EFC-034B-A905-17D1D50CCAF9}" type="pres">
      <dgm:prSet presAssocID="{595A8786-48A2-8243-82D7-6E7607158289}" presName="sibTrans" presStyleLbl="sibTrans2D1" presStyleIdx="11" presStyleCnt="12"/>
      <dgm:spPr/>
      <dgm:t>
        <a:bodyPr/>
        <a:lstStyle/>
        <a:p>
          <a:endParaRPr lang="fr-FR"/>
        </a:p>
      </dgm:t>
    </dgm:pt>
    <dgm:pt modelId="{4B9F7A06-DC88-5148-B981-D61F8B7EE822}" type="pres">
      <dgm:prSet presAssocID="{E0D3A77A-FFC4-4D43-A08F-1E1F60E5468D}" presName="child" presStyleLbl="alignAccFollowNode1" presStyleIdx="11" presStyleCnt="12">
        <dgm:presLayoutVars>
          <dgm:chMax val="0"/>
          <dgm:bulletEnabled val="1"/>
        </dgm:presLayoutVars>
      </dgm:prSet>
      <dgm:spPr/>
      <dgm:t>
        <a:bodyPr/>
        <a:lstStyle/>
        <a:p>
          <a:endParaRPr lang="fr-FR"/>
        </a:p>
      </dgm:t>
    </dgm:pt>
  </dgm:ptLst>
  <dgm:cxnLst>
    <dgm:cxn modelId="{62A4B642-124A-7747-9123-15F559173A3C}" srcId="{84E8B19F-6CFC-7D44-8BAC-3FC140DC829C}" destId="{539B0F5F-4999-B342-9126-47B06B6F0B8C}" srcOrd="1" destOrd="0" parTransId="{39C607D2-0A8A-B547-832B-1D736FD93038}" sibTransId="{712767A5-8865-E24C-B204-AF4D39514793}"/>
    <dgm:cxn modelId="{080E6A92-B4E9-5243-BCE6-DD65E5A2E001}" type="presOf" srcId="{96620321-A684-E446-8C3E-EC3FEAB6ECBB}" destId="{D2AD0520-FF73-034D-8E09-D86009A9975A}" srcOrd="0" destOrd="0" presId="urn:microsoft.com/office/officeart/2005/8/layout/lProcess1"/>
    <dgm:cxn modelId="{DAEC7C07-5A81-6049-8D12-6C32BDCD97D1}" type="presOf" srcId="{712767A5-8865-E24C-B204-AF4D39514793}" destId="{4E901028-B2C6-974D-BE84-951B55427FB2}" srcOrd="0" destOrd="0" presId="urn:microsoft.com/office/officeart/2005/8/layout/lProcess1"/>
    <dgm:cxn modelId="{8CB706EF-67E9-3749-BCE3-7FD88C873669}" srcId="{796B674C-2CDD-9B44-B017-F4B2E5745A4B}" destId="{84E8B19F-6CFC-7D44-8BAC-3FC140DC829C}" srcOrd="0" destOrd="0" parTransId="{9DB79C2E-C83F-A646-BCA1-5221C0C69728}" sibTransId="{9745256B-D92C-5941-8FBC-A15A6CE6A056}"/>
    <dgm:cxn modelId="{24AF9B97-F6F1-514E-B734-DA4F6FC944B9}" type="presOf" srcId="{112596A9-B3C4-814E-9245-9C4EB563F496}" destId="{A631A9A9-DFD8-AA4F-9B15-7177DF3AD4AF}" srcOrd="0" destOrd="0" presId="urn:microsoft.com/office/officeart/2005/8/layout/lProcess1"/>
    <dgm:cxn modelId="{5172B45C-B9F6-834E-9479-A875B13374AE}" srcId="{796B674C-2CDD-9B44-B017-F4B2E5745A4B}" destId="{08F4262D-4F1D-C244-9D42-6655727F11B2}" srcOrd="2" destOrd="0" parTransId="{4C35EFA2-B160-104A-BEB6-DE2A21010EB8}" sibTransId="{E6181CAA-1231-E846-AB78-2C5C5C6FC8C1}"/>
    <dgm:cxn modelId="{1E83C135-EB7C-F746-9BB5-F58B87613805}" srcId="{08F4262D-4F1D-C244-9D42-6655727F11B2}" destId="{ED7B5ED6-91A7-EB42-A953-4B1D15E93B70}" srcOrd="0" destOrd="0" parTransId="{6FEA962E-5792-0146-AD55-9CB9C7FF5A64}" sibTransId="{96620321-A684-E446-8C3E-EC3FEAB6ECBB}"/>
    <dgm:cxn modelId="{252B96F8-8239-5D47-8BB6-987A365CE8E3}" type="presOf" srcId="{C61707BE-9468-3744-9FEB-8E3F5A41D177}" destId="{3D429776-327A-194E-A531-A536076C0D87}" srcOrd="0" destOrd="0" presId="urn:microsoft.com/office/officeart/2005/8/layout/lProcess1"/>
    <dgm:cxn modelId="{EF71B432-C525-E443-87B8-60FC7C29F37C}" type="presOf" srcId="{84E8B19F-6CFC-7D44-8BAC-3FC140DC829C}" destId="{9AF916E8-452B-0147-8AB9-B54042CAF9DD}" srcOrd="0" destOrd="0" presId="urn:microsoft.com/office/officeart/2005/8/layout/lProcess1"/>
    <dgm:cxn modelId="{ECB66795-F501-D741-B86A-39A6D6594461}" srcId="{C61707BE-9468-3744-9FEB-8E3F5A41D177}" destId="{FBD7E2D6-6DF7-6345-8FD0-E2A3DCAC0A8C}" srcOrd="1" destOrd="0" parTransId="{B5B4A1D1-AF7F-1E40-A7CB-125BCB379060}" sibTransId="{2B34118E-6ACC-B24E-A862-0EC23F22ACDD}"/>
    <dgm:cxn modelId="{74BCFD66-25D2-B543-BB94-22A9FD51440D}" type="presOf" srcId="{539B0F5F-4999-B342-9126-47B06B6F0B8C}" destId="{36CD75C9-2D02-B045-90DB-F1CE8AA98BD5}" srcOrd="0" destOrd="0" presId="urn:microsoft.com/office/officeart/2005/8/layout/lProcess1"/>
    <dgm:cxn modelId="{2E0C5805-E491-2C49-8A8D-876DF0872996}" type="presOf" srcId="{EC3F8B1E-FDBC-9E48-B5BB-B4BB4E1CE88D}" destId="{71C6515F-C4CE-184A-B42C-A0C9C933F4C2}" srcOrd="0" destOrd="0" presId="urn:microsoft.com/office/officeart/2005/8/layout/lProcess1"/>
    <dgm:cxn modelId="{12312408-21EF-5D4A-8951-6D1D0339C2D5}" type="presOf" srcId="{6496D0BD-D21F-4043-9CF0-F07185FBCBC0}" destId="{D2463268-59C5-D748-B4C1-6E1BD86DF171}" srcOrd="0" destOrd="0" presId="urn:microsoft.com/office/officeart/2005/8/layout/lProcess1"/>
    <dgm:cxn modelId="{13E399F0-0045-904D-8BB2-FE0177DBA173}" type="presOf" srcId="{E7379A43-DBA3-8040-97DA-4DFBCDA4B3F6}" destId="{87141908-15C1-B84A-ADAC-E398C2ABCCF9}" srcOrd="0" destOrd="0" presId="urn:microsoft.com/office/officeart/2005/8/layout/lProcess1"/>
    <dgm:cxn modelId="{C2B5BE0C-B748-4F48-954D-14C5FB0D3D9C}" type="presOf" srcId="{E0D3A77A-FFC4-4D43-A08F-1E1F60E5468D}" destId="{4B9F7A06-DC88-5148-B981-D61F8B7EE822}" srcOrd="0" destOrd="0" presId="urn:microsoft.com/office/officeart/2005/8/layout/lProcess1"/>
    <dgm:cxn modelId="{D46C85A9-6F27-7E4D-9428-502DC470FF38}" type="presOf" srcId="{6FEA962E-5792-0146-AD55-9CB9C7FF5A64}" destId="{2381D6F3-A65C-814B-8664-70F31200B5A9}" srcOrd="0" destOrd="0" presId="urn:microsoft.com/office/officeart/2005/8/layout/lProcess1"/>
    <dgm:cxn modelId="{EA19E9AE-1D62-CA47-A4B5-1FED7201D63F}" type="presOf" srcId="{2B34118E-6ACC-B24E-A862-0EC23F22ACDD}" destId="{3E0BA3E5-6AFF-714B-83A6-EDE2B097A54F}" srcOrd="0" destOrd="0" presId="urn:microsoft.com/office/officeart/2005/8/layout/lProcess1"/>
    <dgm:cxn modelId="{C8A0B45B-0E31-9E4A-9FCD-8706E1D45A47}" srcId="{08F4262D-4F1D-C244-9D42-6655727F11B2}" destId="{E0D3A77A-FFC4-4D43-A08F-1E1F60E5468D}" srcOrd="4" destOrd="0" parTransId="{C64C1772-D3EC-6740-9E67-B3F87A4146DC}" sibTransId="{149D87B9-E58E-AF4D-B05C-183194401750}"/>
    <dgm:cxn modelId="{8DD5E93C-172F-C94C-A262-B674A97F36AB}" type="presOf" srcId="{796B674C-2CDD-9B44-B017-F4B2E5745A4B}" destId="{8F364B1E-161D-E041-8EB4-96BF9D409600}" srcOrd="0" destOrd="0" presId="urn:microsoft.com/office/officeart/2005/8/layout/lProcess1"/>
    <dgm:cxn modelId="{33F67F10-C4A2-154F-A14B-4DDE5CF997BD}" srcId="{C61707BE-9468-3744-9FEB-8E3F5A41D177}" destId="{4E74790F-1019-F348-B01F-C0EDF9F417C7}" srcOrd="0" destOrd="0" parTransId="{17328AE1-C6DB-B145-ADD8-C2867477B1B1}" sibTransId="{4C048DF9-5AE8-0F4A-874C-DC0A6159A73B}"/>
    <dgm:cxn modelId="{DF3AE0B7-13FD-4F49-830E-991F4A27426D}" type="presOf" srcId="{CA11BD93-4FE7-7D45-B82C-BEB811CBB8AC}" destId="{F2595512-2D3A-A94A-A2BE-819D24D8581D}" srcOrd="0" destOrd="0" presId="urn:microsoft.com/office/officeart/2005/8/layout/lProcess1"/>
    <dgm:cxn modelId="{BBFF8249-3277-2840-A5E3-71FC4F5D7239}" type="presOf" srcId="{4C2BDDA2-8493-FE45-971D-4FD5AF840D27}" destId="{A346C43E-8F95-A641-92B2-A3460B93C21D}" srcOrd="0" destOrd="0" presId="urn:microsoft.com/office/officeart/2005/8/layout/lProcess1"/>
    <dgm:cxn modelId="{93A90644-6313-CF41-95B0-AFA9B75B61DD}" srcId="{08F4262D-4F1D-C244-9D42-6655727F11B2}" destId="{112596A9-B3C4-814E-9245-9C4EB563F496}" srcOrd="3" destOrd="0" parTransId="{E3F205DC-E8E6-4F46-BB4F-28913F033EF5}" sibTransId="{595A8786-48A2-8243-82D7-6E7607158289}"/>
    <dgm:cxn modelId="{D9AE30D3-8FED-4344-B228-A306D41EA5B8}" type="presOf" srcId="{17328AE1-C6DB-B145-ADD8-C2867477B1B1}" destId="{CCAF67EF-3D5E-B348-B61E-321023A243FB}" srcOrd="0" destOrd="0" presId="urn:microsoft.com/office/officeart/2005/8/layout/lProcess1"/>
    <dgm:cxn modelId="{BD02792E-865F-3C4C-A555-CAA78E8F54A1}" srcId="{08F4262D-4F1D-C244-9D42-6655727F11B2}" destId="{21964519-54CA-F241-B4BB-37363F691B38}" srcOrd="1" destOrd="0" parTransId="{5BA5D4A1-06D7-744F-BB2C-469DD09A3CBF}" sibTransId="{9B59E4B2-FCDE-2F44-9704-F93A11BC499D}"/>
    <dgm:cxn modelId="{942AD3A4-A4E7-0040-9BA0-F28DB5ADB214}" srcId="{84E8B19F-6CFC-7D44-8BAC-3FC140DC829C}" destId="{EC3F8B1E-FDBC-9E48-B5BB-B4BB4E1CE88D}" srcOrd="0" destOrd="0" parTransId="{190BD467-484F-0641-84E0-CCCABD8EE15B}" sibTransId="{7854A28B-8A91-B543-B588-DBB8044DD1C9}"/>
    <dgm:cxn modelId="{64D66CE4-1FC3-7E48-B39B-2D39EEC07259}" type="presOf" srcId="{21964519-54CA-F241-B4BB-37363F691B38}" destId="{0350DD83-89B0-D64B-81AA-18B3D7AC7C11}" srcOrd="0" destOrd="0" presId="urn:microsoft.com/office/officeart/2005/8/layout/lProcess1"/>
    <dgm:cxn modelId="{1F14D468-EF44-6141-8722-7A1225AB3CDF}" type="presOf" srcId="{4C048DF9-5AE8-0F4A-874C-DC0A6159A73B}" destId="{8AFDDBC5-0C4A-734D-BD0E-131C97A6054C}" srcOrd="0" destOrd="0" presId="urn:microsoft.com/office/officeart/2005/8/layout/lProcess1"/>
    <dgm:cxn modelId="{95958C70-D924-814E-96D8-773DAC987DD6}" type="presOf" srcId="{7854A28B-8A91-B543-B588-DBB8044DD1C9}" destId="{3126DEB6-3177-E14F-94DD-052CCF798738}" srcOrd="0" destOrd="0" presId="urn:microsoft.com/office/officeart/2005/8/layout/lProcess1"/>
    <dgm:cxn modelId="{897406AD-F99A-1545-8AA6-E6809478F4DF}" type="presOf" srcId="{FBD7E2D6-6DF7-6345-8FD0-E2A3DCAC0A8C}" destId="{899AB2B3-55E8-1346-9105-93392846EE1F}" srcOrd="0" destOrd="0" presId="urn:microsoft.com/office/officeart/2005/8/layout/lProcess1"/>
    <dgm:cxn modelId="{CEF297E4-819C-8742-8111-49C3BEC3BE67}" srcId="{84E8B19F-6CFC-7D44-8BAC-3FC140DC829C}" destId="{CA1E9ACF-ABB7-284B-8A93-BA518F819466}" srcOrd="3" destOrd="0" parTransId="{2F76D10D-0B71-B443-B9E8-6A9DE6E70F74}" sibTransId="{DD6484A6-AF78-C140-A930-EE0A9287474C}"/>
    <dgm:cxn modelId="{64E7654A-0801-1645-8FCE-5F5114E34099}" srcId="{84E8B19F-6CFC-7D44-8BAC-3FC140DC829C}" destId="{CA11BD93-4FE7-7D45-B82C-BEB811CBB8AC}" srcOrd="2" destOrd="0" parTransId="{D84F328B-38D3-2546-B578-E2CB6A0E9B34}" sibTransId="{6496D0BD-D21F-4043-9CF0-F07185FBCBC0}"/>
    <dgm:cxn modelId="{274BE2A5-2FBA-C947-9441-C077FAF95C25}" type="presOf" srcId="{08F4262D-4F1D-C244-9D42-6655727F11B2}" destId="{9A3924CC-66DD-4048-B37A-70C192BD5960}" srcOrd="0" destOrd="0" presId="urn:microsoft.com/office/officeart/2005/8/layout/lProcess1"/>
    <dgm:cxn modelId="{1D573B2C-A215-4540-B570-A9383141E491}" srcId="{08F4262D-4F1D-C244-9D42-6655727F11B2}" destId="{E7379A43-DBA3-8040-97DA-4DFBCDA4B3F6}" srcOrd="2" destOrd="0" parTransId="{31BDFA42-D163-2F42-876D-7C8D3F51A281}" sibTransId="{08BCDCDB-5779-884E-932F-8FC80B4962D1}"/>
    <dgm:cxn modelId="{71DFA6BE-15C3-FF43-8084-2287D86D54A3}" type="presOf" srcId="{190BD467-484F-0641-84E0-CCCABD8EE15B}" destId="{7DCB0A2B-1A98-5E43-8BD0-54496AE4199D}" srcOrd="0" destOrd="0" presId="urn:microsoft.com/office/officeart/2005/8/layout/lProcess1"/>
    <dgm:cxn modelId="{C7108930-E372-5E40-9D08-28F0909B1461}" type="presOf" srcId="{ED7B5ED6-91A7-EB42-A953-4B1D15E93B70}" destId="{CBF8EA51-A5D1-6248-AAD7-7BA9F76AE82C}" srcOrd="0" destOrd="0" presId="urn:microsoft.com/office/officeart/2005/8/layout/lProcess1"/>
    <dgm:cxn modelId="{880DD858-A9F1-8E4D-B23A-CF8FC127ABAB}" type="presOf" srcId="{595A8786-48A2-8243-82D7-6E7607158289}" destId="{09412660-0EFC-034B-A905-17D1D50CCAF9}" srcOrd="0" destOrd="0" presId="urn:microsoft.com/office/officeart/2005/8/layout/lProcess1"/>
    <dgm:cxn modelId="{67883329-7760-9C42-BF53-14CA890628F7}" type="presOf" srcId="{08BCDCDB-5779-884E-932F-8FC80B4962D1}" destId="{FD9F6ACB-B8EF-934D-AD20-956C7C054EFF}" srcOrd="0" destOrd="0" presId="urn:microsoft.com/office/officeart/2005/8/layout/lProcess1"/>
    <dgm:cxn modelId="{DA366378-91FD-854E-BF7E-6A9BC88F933C}" srcId="{796B674C-2CDD-9B44-B017-F4B2E5745A4B}" destId="{C61707BE-9468-3744-9FEB-8E3F5A41D177}" srcOrd="1" destOrd="0" parTransId="{5A9B77B5-097B-8B4F-974D-BAE4BC2BB830}" sibTransId="{D62061E3-16EA-8549-889B-BAB71030D8EF}"/>
    <dgm:cxn modelId="{A529BEA2-455D-3346-B7D1-4498DFAFE0B8}" type="presOf" srcId="{9B59E4B2-FCDE-2F44-9704-F93A11BC499D}" destId="{9AEC4392-273C-D441-BF4A-E3C2C758FBD5}" srcOrd="0" destOrd="0" presId="urn:microsoft.com/office/officeart/2005/8/layout/lProcess1"/>
    <dgm:cxn modelId="{E56DCB75-5659-E843-BE01-C9764C1027A1}" type="presOf" srcId="{4E74790F-1019-F348-B01F-C0EDF9F417C7}" destId="{49718DC9-6E1D-4D45-B407-348F417CEE76}" srcOrd="0" destOrd="0" presId="urn:microsoft.com/office/officeart/2005/8/layout/lProcess1"/>
    <dgm:cxn modelId="{636FD049-BD18-F046-A76B-E4C29FFCF5B4}" srcId="{C61707BE-9468-3744-9FEB-8E3F5A41D177}" destId="{4C2BDDA2-8493-FE45-971D-4FD5AF840D27}" srcOrd="2" destOrd="0" parTransId="{D76D3870-5476-1C4C-9B0A-C16CFF281BBE}" sibTransId="{E139D377-7813-EC44-BAE5-8E4E242FAD5B}"/>
    <dgm:cxn modelId="{12E2F53F-D2B7-0A45-A449-7A3970DA1C91}" type="presOf" srcId="{CA1E9ACF-ABB7-284B-8A93-BA518F819466}" destId="{981F4ECF-3DC6-644A-9671-21C3A94BAEF1}" srcOrd="0" destOrd="0" presId="urn:microsoft.com/office/officeart/2005/8/layout/lProcess1"/>
    <dgm:cxn modelId="{A60C2128-0D0B-374E-9E47-BF2C471C2EEB}" type="presParOf" srcId="{8F364B1E-161D-E041-8EB4-96BF9D409600}" destId="{10B514E9-1D7A-8B4C-BF64-F3069B31E19D}" srcOrd="0" destOrd="0" presId="urn:microsoft.com/office/officeart/2005/8/layout/lProcess1"/>
    <dgm:cxn modelId="{5A1E1D6B-C287-CF4E-A48F-59E74C66D29A}" type="presParOf" srcId="{10B514E9-1D7A-8B4C-BF64-F3069B31E19D}" destId="{9AF916E8-452B-0147-8AB9-B54042CAF9DD}" srcOrd="0" destOrd="0" presId="urn:microsoft.com/office/officeart/2005/8/layout/lProcess1"/>
    <dgm:cxn modelId="{867FFF53-BDE9-E348-97E0-473404561BB9}" type="presParOf" srcId="{10B514E9-1D7A-8B4C-BF64-F3069B31E19D}" destId="{7DCB0A2B-1A98-5E43-8BD0-54496AE4199D}" srcOrd="1" destOrd="0" presId="urn:microsoft.com/office/officeart/2005/8/layout/lProcess1"/>
    <dgm:cxn modelId="{12C97CFD-1F03-CC49-BD97-83D36B43A198}" type="presParOf" srcId="{10B514E9-1D7A-8B4C-BF64-F3069B31E19D}" destId="{71C6515F-C4CE-184A-B42C-A0C9C933F4C2}" srcOrd="2" destOrd="0" presId="urn:microsoft.com/office/officeart/2005/8/layout/lProcess1"/>
    <dgm:cxn modelId="{0BDCC0C2-FCD0-7F4B-8951-589637841731}" type="presParOf" srcId="{10B514E9-1D7A-8B4C-BF64-F3069B31E19D}" destId="{3126DEB6-3177-E14F-94DD-052CCF798738}" srcOrd="3" destOrd="0" presId="urn:microsoft.com/office/officeart/2005/8/layout/lProcess1"/>
    <dgm:cxn modelId="{1639CF6D-4156-4745-A94B-0D6713A22C06}" type="presParOf" srcId="{10B514E9-1D7A-8B4C-BF64-F3069B31E19D}" destId="{36CD75C9-2D02-B045-90DB-F1CE8AA98BD5}" srcOrd="4" destOrd="0" presId="urn:microsoft.com/office/officeart/2005/8/layout/lProcess1"/>
    <dgm:cxn modelId="{53EE827A-A5CA-2749-BD46-471D74B6B969}" type="presParOf" srcId="{10B514E9-1D7A-8B4C-BF64-F3069B31E19D}" destId="{4E901028-B2C6-974D-BE84-951B55427FB2}" srcOrd="5" destOrd="0" presId="urn:microsoft.com/office/officeart/2005/8/layout/lProcess1"/>
    <dgm:cxn modelId="{E636707F-B3C1-8240-B2D4-00CB8DAEA17F}" type="presParOf" srcId="{10B514E9-1D7A-8B4C-BF64-F3069B31E19D}" destId="{F2595512-2D3A-A94A-A2BE-819D24D8581D}" srcOrd="6" destOrd="0" presId="urn:microsoft.com/office/officeart/2005/8/layout/lProcess1"/>
    <dgm:cxn modelId="{80DC02E7-C4D3-4B4A-A288-6EFA3AEBC4ED}" type="presParOf" srcId="{10B514E9-1D7A-8B4C-BF64-F3069B31E19D}" destId="{D2463268-59C5-D748-B4C1-6E1BD86DF171}" srcOrd="7" destOrd="0" presId="urn:microsoft.com/office/officeart/2005/8/layout/lProcess1"/>
    <dgm:cxn modelId="{A5470115-54A7-3F49-96FF-B599ED901827}" type="presParOf" srcId="{10B514E9-1D7A-8B4C-BF64-F3069B31E19D}" destId="{981F4ECF-3DC6-644A-9671-21C3A94BAEF1}" srcOrd="8" destOrd="0" presId="urn:microsoft.com/office/officeart/2005/8/layout/lProcess1"/>
    <dgm:cxn modelId="{DE7A896B-27CB-D841-B29D-E471A130D74E}" type="presParOf" srcId="{8F364B1E-161D-E041-8EB4-96BF9D409600}" destId="{DEB2CF0A-60AB-7A48-B8E2-413B83A99EDB}" srcOrd="1" destOrd="0" presId="urn:microsoft.com/office/officeart/2005/8/layout/lProcess1"/>
    <dgm:cxn modelId="{A01B124E-66C1-C947-B984-4ADA9BD1DC7A}" type="presParOf" srcId="{8F364B1E-161D-E041-8EB4-96BF9D409600}" destId="{22906266-BAA4-9A48-866A-AB98351711F6}" srcOrd="2" destOrd="0" presId="urn:microsoft.com/office/officeart/2005/8/layout/lProcess1"/>
    <dgm:cxn modelId="{D245A32A-9084-134D-A305-9B139AE68692}" type="presParOf" srcId="{22906266-BAA4-9A48-866A-AB98351711F6}" destId="{3D429776-327A-194E-A531-A536076C0D87}" srcOrd="0" destOrd="0" presId="urn:microsoft.com/office/officeart/2005/8/layout/lProcess1"/>
    <dgm:cxn modelId="{627039EE-FF97-A144-AC97-761A6CAA9294}" type="presParOf" srcId="{22906266-BAA4-9A48-866A-AB98351711F6}" destId="{CCAF67EF-3D5E-B348-B61E-321023A243FB}" srcOrd="1" destOrd="0" presId="urn:microsoft.com/office/officeart/2005/8/layout/lProcess1"/>
    <dgm:cxn modelId="{BDF6ADE1-B8F0-A548-9E6A-395BA4BABA67}" type="presParOf" srcId="{22906266-BAA4-9A48-866A-AB98351711F6}" destId="{49718DC9-6E1D-4D45-B407-348F417CEE76}" srcOrd="2" destOrd="0" presId="urn:microsoft.com/office/officeart/2005/8/layout/lProcess1"/>
    <dgm:cxn modelId="{035B2CE2-959D-E24E-A8DB-CFBA6FDFC4B7}" type="presParOf" srcId="{22906266-BAA4-9A48-866A-AB98351711F6}" destId="{8AFDDBC5-0C4A-734D-BD0E-131C97A6054C}" srcOrd="3" destOrd="0" presId="urn:microsoft.com/office/officeart/2005/8/layout/lProcess1"/>
    <dgm:cxn modelId="{135DF8C3-EC9E-1E4E-A3B5-EDC6E90037D2}" type="presParOf" srcId="{22906266-BAA4-9A48-866A-AB98351711F6}" destId="{899AB2B3-55E8-1346-9105-93392846EE1F}" srcOrd="4" destOrd="0" presId="urn:microsoft.com/office/officeart/2005/8/layout/lProcess1"/>
    <dgm:cxn modelId="{ABC6F5CB-3F38-E347-9455-1FC8FC3726EC}" type="presParOf" srcId="{22906266-BAA4-9A48-866A-AB98351711F6}" destId="{3E0BA3E5-6AFF-714B-83A6-EDE2B097A54F}" srcOrd="5" destOrd="0" presId="urn:microsoft.com/office/officeart/2005/8/layout/lProcess1"/>
    <dgm:cxn modelId="{301497FA-27D2-9346-896F-2502F112C4E5}" type="presParOf" srcId="{22906266-BAA4-9A48-866A-AB98351711F6}" destId="{A346C43E-8F95-A641-92B2-A3460B93C21D}" srcOrd="6" destOrd="0" presId="urn:microsoft.com/office/officeart/2005/8/layout/lProcess1"/>
    <dgm:cxn modelId="{150F40C1-EACC-E344-A1F9-18E71C80E1FB}" type="presParOf" srcId="{8F364B1E-161D-E041-8EB4-96BF9D409600}" destId="{FBE24204-777E-2E49-938D-8C1A69D31D95}" srcOrd="3" destOrd="0" presId="urn:microsoft.com/office/officeart/2005/8/layout/lProcess1"/>
    <dgm:cxn modelId="{15207B97-1B6C-4947-AC2C-6902D8FA183C}" type="presParOf" srcId="{8F364B1E-161D-E041-8EB4-96BF9D409600}" destId="{75FA7222-298B-FA46-AB33-D1C201985635}" srcOrd="4" destOrd="0" presId="urn:microsoft.com/office/officeart/2005/8/layout/lProcess1"/>
    <dgm:cxn modelId="{858B2DBF-73F9-C548-9C66-8F9355BFD16E}" type="presParOf" srcId="{75FA7222-298B-FA46-AB33-D1C201985635}" destId="{9A3924CC-66DD-4048-B37A-70C192BD5960}" srcOrd="0" destOrd="0" presId="urn:microsoft.com/office/officeart/2005/8/layout/lProcess1"/>
    <dgm:cxn modelId="{F5880BDC-F661-544A-B8CF-E7C3A84D5F0E}" type="presParOf" srcId="{75FA7222-298B-FA46-AB33-D1C201985635}" destId="{2381D6F3-A65C-814B-8664-70F31200B5A9}" srcOrd="1" destOrd="0" presId="urn:microsoft.com/office/officeart/2005/8/layout/lProcess1"/>
    <dgm:cxn modelId="{62CFB478-B523-FA47-9FFA-C349FC4D7A04}" type="presParOf" srcId="{75FA7222-298B-FA46-AB33-D1C201985635}" destId="{CBF8EA51-A5D1-6248-AAD7-7BA9F76AE82C}" srcOrd="2" destOrd="0" presId="urn:microsoft.com/office/officeart/2005/8/layout/lProcess1"/>
    <dgm:cxn modelId="{5056477F-97E7-C14A-8001-7C48C674ACEA}" type="presParOf" srcId="{75FA7222-298B-FA46-AB33-D1C201985635}" destId="{D2AD0520-FF73-034D-8E09-D86009A9975A}" srcOrd="3" destOrd="0" presId="urn:microsoft.com/office/officeart/2005/8/layout/lProcess1"/>
    <dgm:cxn modelId="{44698611-321A-BD4F-B51A-99586A9735BB}" type="presParOf" srcId="{75FA7222-298B-FA46-AB33-D1C201985635}" destId="{0350DD83-89B0-D64B-81AA-18B3D7AC7C11}" srcOrd="4" destOrd="0" presId="urn:microsoft.com/office/officeart/2005/8/layout/lProcess1"/>
    <dgm:cxn modelId="{42D2162C-343F-3D4A-B7D5-3D974252F53C}" type="presParOf" srcId="{75FA7222-298B-FA46-AB33-D1C201985635}" destId="{9AEC4392-273C-D441-BF4A-E3C2C758FBD5}" srcOrd="5" destOrd="0" presId="urn:microsoft.com/office/officeart/2005/8/layout/lProcess1"/>
    <dgm:cxn modelId="{0160C9E9-62B1-3F4E-86F2-B60989E0EA5D}" type="presParOf" srcId="{75FA7222-298B-FA46-AB33-D1C201985635}" destId="{87141908-15C1-B84A-ADAC-E398C2ABCCF9}" srcOrd="6" destOrd="0" presId="urn:microsoft.com/office/officeart/2005/8/layout/lProcess1"/>
    <dgm:cxn modelId="{C8425825-6E7E-9249-86C4-AF255FEED241}" type="presParOf" srcId="{75FA7222-298B-FA46-AB33-D1C201985635}" destId="{FD9F6ACB-B8EF-934D-AD20-956C7C054EFF}" srcOrd="7" destOrd="0" presId="urn:microsoft.com/office/officeart/2005/8/layout/lProcess1"/>
    <dgm:cxn modelId="{270D3ADC-3787-2147-B099-339BEF5F700E}" type="presParOf" srcId="{75FA7222-298B-FA46-AB33-D1C201985635}" destId="{A631A9A9-DFD8-AA4F-9B15-7177DF3AD4AF}" srcOrd="8" destOrd="0" presId="urn:microsoft.com/office/officeart/2005/8/layout/lProcess1"/>
    <dgm:cxn modelId="{F28EF810-0C93-6742-A803-1C8AE04D9DDE}" type="presParOf" srcId="{75FA7222-298B-FA46-AB33-D1C201985635}" destId="{09412660-0EFC-034B-A905-17D1D50CCAF9}" srcOrd="9" destOrd="0" presId="urn:microsoft.com/office/officeart/2005/8/layout/lProcess1"/>
    <dgm:cxn modelId="{D9A24839-68CB-7546-AF62-21ADB5BC7352}" type="presParOf" srcId="{75FA7222-298B-FA46-AB33-D1C201985635}" destId="{4B9F7A06-DC88-5148-B981-D61F8B7EE822}" srcOrd="10"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6B674C-2CDD-9B44-B017-F4B2E5745A4B}" type="doc">
      <dgm:prSet loTypeId="urn:microsoft.com/office/officeart/2005/8/layout/lProcess1" loCatId="" qsTypeId="urn:microsoft.com/office/officeart/2005/8/quickstyle/simple2" qsCatId="simple" csTypeId="urn:microsoft.com/office/officeart/2005/8/colors/accent1_2" csCatId="accent1" phldr="1"/>
      <dgm:spPr/>
      <dgm:t>
        <a:bodyPr/>
        <a:lstStyle/>
        <a:p>
          <a:endParaRPr lang="fr-FR"/>
        </a:p>
      </dgm:t>
    </dgm:pt>
    <dgm:pt modelId="{84E8B19F-6CFC-7D44-8BAC-3FC140DC829C}">
      <dgm:prSet phldrT="[Texte]"/>
      <dgm:spPr/>
      <dgm:t>
        <a:bodyPr/>
        <a:lstStyle/>
        <a:p>
          <a:r>
            <a:rPr lang="fr-FR" dirty="0" smtClean="0"/>
            <a:t>Taux d’intérêt court élevé</a:t>
          </a:r>
          <a:endParaRPr lang="fr-FR" dirty="0"/>
        </a:p>
      </dgm:t>
    </dgm:pt>
    <dgm:pt modelId="{9DB79C2E-C83F-A646-BCA1-5221C0C69728}" type="parTrans" cxnId="{8CB706EF-67E9-3749-BCE3-7FD88C873669}">
      <dgm:prSet/>
      <dgm:spPr/>
      <dgm:t>
        <a:bodyPr/>
        <a:lstStyle/>
        <a:p>
          <a:endParaRPr lang="fr-FR"/>
        </a:p>
      </dgm:t>
    </dgm:pt>
    <dgm:pt modelId="{9745256B-D92C-5941-8FBC-A15A6CE6A056}" type="sibTrans" cxnId="{8CB706EF-67E9-3749-BCE3-7FD88C873669}">
      <dgm:prSet/>
      <dgm:spPr/>
      <dgm:t>
        <a:bodyPr/>
        <a:lstStyle/>
        <a:p>
          <a:endParaRPr lang="fr-FR"/>
        </a:p>
      </dgm:t>
    </dgm:pt>
    <dgm:pt modelId="{EC3F8B1E-FDBC-9E48-B5BB-B4BB4E1CE88D}">
      <dgm:prSet phldrT="[Texte]"/>
      <dgm:spPr/>
      <dgm:t>
        <a:bodyPr/>
        <a:lstStyle/>
        <a:p>
          <a:r>
            <a:rPr lang="fr-FR" dirty="0" smtClean="0"/>
            <a:t>contraction du crédit</a:t>
          </a:r>
          <a:endParaRPr lang="fr-FR" dirty="0"/>
        </a:p>
      </dgm:t>
    </dgm:pt>
    <dgm:pt modelId="{190BD467-484F-0641-84E0-CCCABD8EE15B}" type="parTrans" cxnId="{942AD3A4-A4E7-0040-9BA0-F28DB5ADB214}">
      <dgm:prSet/>
      <dgm:spPr/>
      <dgm:t>
        <a:bodyPr/>
        <a:lstStyle/>
        <a:p>
          <a:endParaRPr lang="fr-FR"/>
        </a:p>
      </dgm:t>
    </dgm:pt>
    <dgm:pt modelId="{7854A28B-8A91-B543-B588-DBB8044DD1C9}" type="sibTrans" cxnId="{942AD3A4-A4E7-0040-9BA0-F28DB5ADB214}">
      <dgm:prSet/>
      <dgm:spPr/>
      <dgm:t>
        <a:bodyPr/>
        <a:lstStyle/>
        <a:p>
          <a:endParaRPr lang="fr-FR"/>
        </a:p>
      </dgm:t>
    </dgm:pt>
    <dgm:pt modelId="{539B0F5F-4999-B342-9126-47B06B6F0B8C}">
      <dgm:prSet phldrT="[Texte]"/>
      <dgm:spPr/>
      <dgm:t>
        <a:bodyPr/>
        <a:lstStyle/>
        <a:p>
          <a:r>
            <a:rPr lang="fr-FR" dirty="0" smtClean="0"/>
            <a:t>Frein à l’investissement et  à la consommation</a:t>
          </a:r>
          <a:endParaRPr lang="fr-FR" dirty="0"/>
        </a:p>
      </dgm:t>
    </dgm:pt>
    <dgm:pt modelId="{39C607D2-0A8A-B547-832B-1D736FD93038}" type="parTrans" cxnId="{62A4B642-124A-7747-9123-15F559173A3C}">
      <dgm:prSet/>
      <dgm:spPr/>
      <dgm:t>
        <a:bodyPr/>
        <a:lstStyle/>
        <a:p>
          <a:endParaRPr lang="fr-FR"/>
        </a:p>
      </dgm:t>
    </dgm:pt>
    <dgm:pt modelId="{712767A5-8865-E24C-B204-AF4D39514793}" type="sibTrans" cxnId="{62A4B642-124A-7747-9123-15F559173A3C}">
      <dgm:prSet/>
      <dgm:spPr/>
      <dgm:t>
        <a:bodyPr/>
        <a:lstStyle/>
        <a:p>
          <a:endParaRPr lang="fr-FR"/>
        </a:p>
      </dgm:t>
    </dgm:pt>
    <dgm:pt modelId="{C61707BE-9468-3744-9FEB-8E3F5A41D177}">
      <dgm:prSet phldrT="[Texte]"/>
      <dgm:spPr/>
      <dgm:t>
        <a:bodyPr/>
        <a:lstStyle/>
        <a:p>
          <a:r>
            <a:rPr lang="fr-FR" dirty="0" smtClean="0"/>
            <a:t>Taux d’intérêt court élevé</a:t>
          </a:r>
          <a:endParaRPr lang="fr-FR" dirty="0"/>
        </a:p>
      </dgm:t>
    </dgm:pt>
    <dgm:pt modelId="{5A9B77B5-097B-8B4F-974D-BAE4BC2BB830}" type="parTrans" cxnId="{DA366378-91FD-854E-BF7E-6A9BC88F933C}">
      <dgm:prSet/>
      <dgm:spPr/>
      <dgm:t>
        <a:bodyPr/>
        <a:lstStyle/>
        <a:p>
          <a:endParaRPr lang="fr-FR"/>
        </a:p>
      </dgm:t>
    </dgm:pt>
    <dgm:pt modelId="{D62061E3-16EA-8549-889B-BAB71030D8EF}" type="sibTrans" cxnId="{DA366378-91FD-854E-BF7E-6A9BC88F933C}">
      <dgm:prSet/>
      <dgm:spPr/>
      <dgm:t>
        <a:bodyPr/>
        <a:lstStyle/>
        <a:p>
          <a:endParaRPr lang="fr-FR"/>
        </a:p>
      </dgm:t>
    </dgm:pt>
    <dgm:pt modelId="{4E74790F-1019-F348-B01F-C0EDF9F417C7}">
      <dgm:prSet phldrT="[Texte]"/>
      <dgm:spPr/>
      <dgm:t>
        <a:bodyPr/>
        <a:lstStyle/>
        <a:p>
          <a:r>
            <a:rPr lang="fr-FR" dirty="0" smtClean="0"/>
            <a:t>Choix stratégiques des bénéficiaires de crédit</a:t>
          </a:r>
        </a:p>
      </dgm:t>
    </dgm:pt>
    <dgm:pt modelId="{17328AE1-C6DB-B145-ADD8-C2867477B1B1}" type="parTrans" cxnId="{33F67F10-C4A2-154F-A14B-4DDE5CF997BD}">
      <dgm:prSet/>
      <dgm:spPr/>
      <dgm:t>
        <a:bodyPr/>
        <a:lstStyle/>
        <a:p>
          <a:endParaRPr lang="fr-FR"/>
        </a:p>
      </dgm:t>
    </dgm:pt>
    <dgm:pt modelId="{4C048DF9-5AE8-0F4A-874C-DC0A6159A73B}" type="sibTrans" cxnId="{33F67F10-C4A2-154F-A14B-4DDE5CF997BD}">
      <dgm:prSet/>
      <dgm:spPr/>
      <dgm:t>
        <a:bodyPr/>
        <a:lstStyle/>
        <a:p>
          <a:endParaRPr lang="fr-FR"/>
        </a:p>
      </dgm:t>
    </dgm:pt>
    <dgm:pt modelId="{CA11BD93-4FE7-7D45-B82C-BEB811CBB8AC}">
      <dgm:prSet/>
      <dgm:spPr/>
      <dgm:t>
        <a:bodyPr/>
        <a:lstStyle/>
        <a:p>
          <a:r>
            <a:rPr lang="fr-FR" dirty="0" smtClean="0"/>
            <a:t>Frein à la production</a:t>
          </a:r>
          <a:endParaRPr lang="fr-FR" dirty="0"/>
        </a:p>
      </dgm:t>
    </dgm:pt>
    <dgm:pt modelId="{D84F328B-38D3-2546-B578-E2CB6A0E9B34}" type="parTrans" cxnId="{64E7654A-0801-1645-8FCE-5F5114E34099}">
      <dgm:prSet/>
      <dgm:spPr/>
      <dgm:t>
        <a:bodyPr/>
        <a:lstStyle/>
        <a:p>
          <a:endParaRPr lang="fr-FR"/>
        </a:p>
      </dgm:t>
    </dgm:pt>
    <dgm:pt modelId="{6496D0BD-D21F-4043-9CF0-F07185FBCBC0}" type="sibTrans" cxnId="{64E7654A-0801-1645-8FCE-5F5114E34099}">
      <dgm:prSet/>
      <dgm:spPr/>
      <dgm:t>
        <a:bodyPr/>
        <a:lstStyle/>
        <a:p>
          <a:endParaRPr lang="fr-FR"/>
        </a:p>
      </dgm:t>
    </dgm:pt>
    <dgm:pt modelId="{CA1E9ACF-ABB7-284B-8A93-BA518F819466}">
      <dgm:prSet/>
      <dgm:spPr/>
      <dgm:t>
        <a:bodyPr/>
        <a:lstStyle/>
        <a:p>
          <a:r>
            <a:rPr lang="fr-FR" dirty="0" smtClean="0"/>
            <a:t>Frein à l’emploi</a:t>
          </a:r>
          <a:endParaRPr lang="fr-FR" dirty="0"/>
        </a:p>
      </dgm:t>
    </dgm:pt>
    <dgm:pt modelId="{2F76D10D-0B71-B443-B9E8-6A9DE6E70F74}" type="parTrans" cxnId="{CEF297E4-819C-8742-8111-49C3BEC3BE67}">
      <dgm:prSet/>
      <dgm:spPr/>
      <dgm:t>
        <a:bodyPr/>
        <a:lstStyle/>
        <a:p>
          <a:endParaRPr lang="fr-FR"/>
        </a:p>
      </dgm:t>
    </dgm:pt>
    <dgm:pt modelId="{DD6484A6-AF78-C140-A930-EE0A9287474C}" type="sibTrans" cxnId="{CEF297E4-819C-8742-8111-49C3BEC3BE67}">
      <dgm:prSet/>
      <dgm:spPr/>
      <dgm:t>
        <a:bodyPr/>
        <a:lstStyle/>
        <a:p>
          <a:endParaRPr lang="fr-FR"/>
        </a:p>
      </dgm:t>
    </dgm:pt>
    <dgm:pt modelId="{FBD7E2D6-6DF7-6345-8FD0-E2A3DCAC0A8C}">
      <dgm:prSet phldrT="[Texte]"/>
      <dgm:spPr/>
      <dgm:t>
        <a:bodyPr/>
        <a:lstStyle/>
        <a:p>
          <a:r>
            <a:rPr lang="fr-FR" dirty="0" smtClean="0"/>
            <a:t>Efforts sur les coûts de  production</a:t>
          </a:r>
        </a:p>
      </dgm:t>
    </dgm:pt>
    <dgm:pt modelId="{B5B4A1D1-AF7F-1E40-A7CB-125BCB379060}" type="parTrans" cxnId="{ECB66795-F501-D741-B86A-39A6D6594461}">
      <dgm:prSet/>
      <dgm:spPr/>
      <dgm:t>
        <a:bodyPr/>
        <a:lstStyle/>
        <a:p>
          <a:endParaRPr lang="fr-FR"/>
        </a:p>
      </dgm:t>
    </dgm:pt>
    <dgm:pt modelId="{2B34118E-6ACC-B24E-A862-0EC23F22ACDD}" type="sibTrans" cxnId="{ECB66795-F501-D741-B86A-39A6D6594461}">
      <dgm:prSet/>
      <dgm:spPr/>
      <dgm:t>
        <a:bodyPr/>
        <a:lstStyle/>
        <a:p>
          <a:endParaRPr lang="fr-FR"/>
        </a:p>
      </dgm:t>
    </dgm:pt>
    <dgm:pt modelId="{4C2BDDA2-8493-FE45-971D-4FD5AF840D27}">
      <dgm:prSet phldrT="[Texte]"/>
      <dgm:spPr/>
      <dgm:t>
        <a:bodyPr/>
        <a:lstStyle/>
        <a:p>
          <a:r>
            <a:rPr lang="fr-FR" dirty="0" smtClean="0"/>
            <a:t>Stabilité des prix</a:t>
          </a:r>
        </a:p>
      </dgm:t>
    </dgm:pt>
    <dgm:pt modelId="{D76D3870-5476-1C4C-9B0A-C16CFF281BBE}" type="parTrans" cxnId="{636FD049-BD18-F046-A76B-E4C29FFCF5B4}">
      <dgm:prSet/>
      <dgm:spPr/>
      <dgm:t>
        <a:bodyPr/>
        <a:lstStyle/>
        <a:p>
          <a:endParaRPr lang="fr-FR"/>
        </a:p>
      </dgm:t>
    </dgm:pt>
    <dgm:pt modelId="{E139D377-7813-EC44-BAE5-8E4E242FAD5B}" type="sibTrans" cxnId="{636FD049-BD18-F046-A76B-E4C29FFCF5B4}">
      <dgm:prSet/>
      <dgm:spPr/>
      <dgm:t>
        <a:bodyPr/>
        <a:lstStyle/>
        <a:p>
          <a:endParaRPr lang="fr-FR"/>
        </a:p>
      </dgm:t>
    </dgm:pt>
    <dgm:pt modelId="{38B521E0-3098-2D46-AD21-AE278EB812AE}">
      <dgm:prSet/>
      <dgm:spPr/>
      <dgm:t>
        <a:bodyPr/>
        <a:lstStyle/>
        <a:p>
          <a:r>
            <a:rPr lang="fr-FR" dirty="0" smtClean="0"/>
            <a:t>Confiance</a:t>
          </a:r>
          <a:endParaRPr lang="fr-FR" dirty="0"/>
        </a:p>
      </dgm:t>
    </dgm:pt>
    <dgm:pt modelId="{1772691C-852D-404D-A530-A99E5918B5A1}" type="parTrans" cxnId="{ACF06679-C58B-4B4D-B487-4E187FC84DFB}">
      <dgm:prSet/>
      <dgm:spPr/>
      <dgm:t>
        <a:bodyPr/>
        <a:lstStyle/>
        <a:p>
          <a:endParaRPr lang="fr-FR"/>
        </a:p>
      </dgm:t>
    </dgm:pt>
    <dgm:pt modelId="{5D1E0994-D642-8945-BEEE-AABCBA321967}" type="sibTrans" cxnId="{ACF06679-C58B-4B4D-B487-4E187FC84DFB}">
      <dgm:prSet/>
      <dgm:spPr/>
      <dgm:t>
        <a:bodyPr/>
        <a:lstStyle/>
        <a:p>
          <a:endParaRPr lang="fr-FR"/>
        </a:p>
      </dgm:t>
    </dgm:pt>
    <dgm:pt modelId="{1B159E7B-A1BD-A84F-9F00-61E64E23A493}">
      <dgm:prSet/>
      <dgm:spPr/>
      <dgm:t>
        <a:bodyPr/>
        <a:lstStyle/>
        <a:p>
          <a:r>
            <a:rPr lang="fr-FR" dirty="0" smtClean="0"/>
            <a:t>Production et emploi</a:t>
          </a:r>
          <a:endParaRPr lang="fr-FR" dirty="0"/>
        </a:p>
      </dgm:t>
    </dgm:pt>
    <dgm:pt modelId="{A6EB2A61-02BB-954B-AA15-7F573762D95A}" type="parTrans" cxnId="{D1690228-EB1A-AD47-9D79-5EF766692BAB}">
      <dgm:prSet/>
      <dgm:spPr/>
      <dgm:t>
        <a:bodyPr/>
        <a:lstStyle/>
        <a:p>
          <a:endParaRPr lang="fr-FR"/>
        </a:p>
      </dgm:t>
    </dgm:pt>
    <dgm:pt modelId="{07BB78F3-F1A6-464C-83A3-934B0CD89891}" type="sibTrans" cxnId="{D1690228-EB1A-AD47-9D79-5EF766692BAB}">
      <dgm:prSet/>
      <dgm:spPr/>
      <dgm:t>
        <a:bodyPr/>
        <a:lstStyle/>
        <a:p>
          <a:endParaRPr lang="fr-FR"/>
        </a:p>
      </dgm:t>
    </dgm:pt>
    <dgm:pt modelId="{8F364B1E-161D-E041-8EB4-96BF9D409600}" type="pres">
      <dgm:prSet presAssocID="{796B674C-2CDD-9B44-B017-F4B2E5745A4B}" presName="Name0" presStyleCnt="0">
        <dgm:presLayoutVars>
          <dgm:dir/>
          <dgm:animLvl val="lvl"/>
          <dgm:resizeHandles val="exact"/>
        </dgm:presLayoutVars>
      </dgm:prSet>
      <dgm:spPr/>
      <dgm:t>
        <a:bodyPr/>
        <a:lstStyle/>
        <a:p>
          <a:endParaRPr lang="fr-FR"/>
        </a:p>
      </dgm:t>
    </dgm:pt>
    <dgm:pt modelId="{10B514E9-1D7A-8B4C-BF64-F3069B31E19D}" type="pres">
      <dgm:prSet presAssocID="{84E8B19F-6CFC-7D44-8BAC-3FC140DC829C}" presName="vertFlow" presStyleCnt="0"/>
      <dgm:spPr/>
    </dgm:pt>
    <dgm:pt modelId="{9AF916E8-452B-0147-8AB9-B54042CAF9DD}" type="pres">
      <dgm:prSet presAssocID="{84E8B19F-6CFC-7D44-8BAC-3FC140DC829C}" presName="header" presStyleLbl="node1" presStyleIdx="0" presStyleCnt="2"/>
      <dgm:spPr/>
      <dgm:t>
        <a:bodyPr/>
        <a:lstStyle/>
        <a:p>
          <a:endParaRPr lang="fr-FR"/>
        </a:p>
      </dgm:t>
    </dgm:pt>
    <dgm:pt modelId="{7DCB0A2B-1A98-5E43-8BD0-54496AE4199D}" type="pres">
      <dgm:prSet presAssocID="{190BD467-484F-0641-84E0-CCCABD8EE15B}" presName="parTrans" presStyleLbl="sibTrans2D1" presStyleIdx="0" presStyleCnt="9"/>
      <dgm:spPr/>
      <dgm:t>
        <a:bodyPr/>
        <a:lstStyle/>
        <a:p>
          <a:endParaRPr lang="fr-FR"/>
        </a:p>
      </dgm:t>
    </dgm:pt>
    <dgm:pt modelId="{71C6515F-C4CE-184A-B42C-A0C9C933F4C2}" type="pres">
      <dgm:prSet presAssocID="{EC3F8B1E-FDBC-9E48-B5BB-B4BB4E1CE88D}" presName="child" presStyleLbl="alignAccFollowNode1" presStyleIdx="0" presStyleCnt="9">
        <dgm:presLayoutVars>
          <dgm:chMax val="0"/>
          <dgm:bulletEnabled val="1"/>
        </dgm:presLayoutVars>
      </dgm:prSet>
      <dgm:spPr/>
      <dgm:t>
        <a:bodyPr/>
        <a:lstStyle/>
        <a:p>
          <a:endParaRPr lang="fr-FR"/>
        </a:p>
      </dgm:t>
    </dgm:pt>
    <dgm:pt modelId="{3126DEB6-3177-E14F-94DD-052CCF798738}" type="pres">
      <dgm:prSet presAssocID="{7854A28B-8A91-B543-B588-DBB8044DD1C9}" presName="sibTrans" presStyleLbl="sibTrans2D1" presStyleIdx="1" presStyleCnt="9"/>
      <dgm:spPr/>
      <dgm:t>
        <a:bodyPr/>
        <a:lstStyle/>
        <a:p>
          <a:endParaRPr lang="fr-FR"/>
        </a:p>
      </dgm:t>
    </dgm:pt>
    <dgm:pt modelId="{36CD75C9-2D02-B045-90DB-F1CE8AA98BD5}" type="pres">
      <dgm:prSet presAssocID="{539B0F5F-4999-B342-9126-47B06B6F0B8C}" presName="child" presStyleLbl="alignAccFollowNode1" presStyleIdx="1" presStyleCnt="9">
        <dgm:presLayoutVars>
          <dgm:chMax val="0"/>
          <dgm:bulletEnabled val="1"/>
        </dgm:presLayoutVars>
      </dgm:prSet>
      <dgm:spPr/>
      <dgm:t>
        <a:bodyPr/>
        <a:lstStyle/>
        <a:p>
          <a:endParaRPr lang="fr-FR"/>
        </a:p>
      </dgm:t>
    </dgm:pt>
    <dgm:pt modelId="{4E901028-B2C6-974D-BE84-951B55427FB2}" type="pres">
      <dgm:prSet presAssocID="{712767A5-8865-E24C-B204-AF4D39514793}" presName="sibTrans" presStyleLbl="sibTrans2D1" presStyleIdx="2" presStyleCnt="9"/>
      <dgm:spPr/>
      <dgm:t>
        <a:bodyPr/>
        <a:lstStyle/>
        <a:p>
          <a:endParaRPr lang="fr-FR"/>
        </a:p>
      </dgm:t>
    </dgm:pt>
    <dgm:pt modelId="{F2595512-2D3A-A94A-A2BE-819D24D8581D}" type="pres">
      <dgm:prSet presAssocID="{CA11BD93-4FE7-7D45-B82C-BEB811CBB8AC}" presName="child" presStyleLbl="alignAccFollowNode1" presStyleIdx="2" presStyleCnt="9">
        <dgm:presLayoutVars>
          <dgm:chMax val="0"/>
          <dgm:bulletEnabled val="1"/>
        </dgm:presLayoutVars>
      </dgm:prSet>
      <dgm:spPr/>
      <dgm:t>
        <a:bodyPr/>
        <a:lstStyle/>
        <a:p>
          <a:endParaRPr lang="fr-FR"/>
        </a:p>
      </dgm:t>
    </dgm:pt>
    <dgm:pt modelId="{D2463268-59C5-D748-B4C1-6E1BD86DF171}" type="pres">
      <dgm:prSet presAssocID="{6496D0BD-D21F-4043-9CF0-F07185FBCBC0}" presName="sibTrans" presStyleLbl="sibTrans2D1" presStyleIdx="3" presStyleCnt="9"/>
      <dgm:spPr/>
      <dgm:t>
        <a:bodyPr/>
        <a:lstStyle/>
        <a:p>
          <a:endParaRPr lang="fr-FR"/>
        </a:p>
      </dgm:t>
    </dgm:pt>
    <dgm:pt modelId="{981F4ECF-3DC6-644A-9671-21C3A94BAEF1}" type="pres">
      <dgm:prSet presAssocID="{CA1E9ACF-ABB7-284B-8A93-BA518F819466}" presName="child" presStyleLbl="alignAccFollowNode1" presStyleIdx="3" presStyleCnt="9">
        <dgm:presLayoutVars>
          <dgm:chMax val="0"/>
          <dgm:bulletEnabled val="1"/>
        </dgm:presLayoutVars>
      </dgm:prSet>
      <dgm:spPr/>
      <dgm:t>
        <a:bodyPr/>
        <a:lstStyle/>
        <a:p>
          <a:endParaRPr lang="fr-FR"/>
        </a:p>
      </dgm:t>
    </dgm:pt>
    <dgm:pt modelId="{DEB2CF0A-60AB-7A48-B8E2-413B83A99EDB}" type="pres">
      <dgm:prSet presAssocID="{84E8B19F-6CFC-7D44-8BAC-3FC140DC829C}" presName="hSp" presStyleCnt="0"/>
      <dgm:spPr/>
    </dgm:pt>
    <dgm:pt modelId="{22906266-BAA4-9A48-866A-AB98351711F6}" type="pres">
      <dgm:prSet presAssocID="{C61707BE-9468-3744-9FEB-8E3F5A41D177}" presName="vertFlow" presStyleCnt="0"/>
      <dgm:spPr/>
    </dgm:pt>
    <dgm:pt modelId="{3D429776-327A-194E-A531-A536076C0D87}" type="pres">
      <dgm:prSet presAssocID="{C61707BE-9468-3744-9FEB-8E3F5A41D177}" presName="header" presStyleLbl="node1" presStyleIdx="1" presStyleCnt="2"/>
      <dgm:spPr/>
      <dgm:t>
        <a:bodyPr/>
        <a:lstStyle/>
        <a:p>
          <a:endParaRPr lang="fr-FR"/>
        </a:p>
      </dgm:t>
    </dgm:pt>
    <dgm:pt modelId="{CCAF67EF-3D5E-B348-B61E-321023A243FB}" type="pres">
      <dgm:prSet presAssocID="{17328AE1-C6DB-B145-ADD8-C2867477B1B1}" presName="parTrans" presStyleLbl="sibTrans2D1" presStyleIdx="4" presStyleCnt="9"/>
      <dgm:spPr/>
      <dgm:t>
        <a:bodyPr/>
        <a:lstStyle/>
        <a:p>
          <a:endParaRPr lang="fr-FR"/>
        </a:p>
      </dgm:t>
    </dgm:pt>
    <dgm:pt modelId="{49718DC9-6E1D-4D45-B407-348F417CEE76}" type="pres">
      <dgm:prSet presAssocID="{4E74790F-1019-F348-B01F-C0EDF9F417C7}" presName="child" presStyleLbl="alignAccFollowNode1" presStyleIdx="4" presStyleCnt="9">
        <dgm:presLayoutVars>
          <dgm:chMax val="0"/>
          <dgm:bulletEnabled val="1"/>
        </dgm:presLayoutVars>
      </dgm:prSet>
      <dgm:spPr/>
      <dgm:t>
        <a:bodyPr/>
        <a:lstStyle/>
        <a:p>
          <a:endParaRPr lang="fr-FR"/>
        </a:p>
      </dgm:t>
    </dgm:pt>
    <dgm:pt modelId="{8AFDDBC5-0C4A-734D-BD0E-131C97A6054C}" type="pres">
      <dgm:prSet presAssocID="{4C048DF9-5AE8-0F4A-874C-DC0A6159A73B}" presName="sibTrans" presStyleLbl="sibTrans2D1" presStyleIdx="5" presStyleCnt="9"/>
      <dgm:spPr/>
      <dgm:t>
        <a:bodyPr/>
        <a:lstStyle/>
        <a:p>
          <a:endParaRPr lang="fr-FR"/>
        </a:p>
      </dgm:t>
    </dgm:pt>
    <dgm:pt modelId="{899AB2B3-55E8-1346-9105-93392846EE1F}" type="pres">
      <dgm:prSet presAssocID="{FBD7E2D6-6DF7-6345-8FD0-E2A3DCAC0A8C}" presName="child" presStyleLbl="alignAccFollowNode1" presStyleIdx="5" presStyleCnt="9">
        <dgm:presLayoutVars>
          <dgm:chMax val="0"/>
          <dgm:bulletEnabled val="1"/>
        </dgm:presLayoutVars>
      </dgm:prSet>
      <dgm:spPr/>
      <dgm:t>
        <a:bodyPr/>
        <a:lstStyle/>
        <a:p>
          <a:endParaRPr lang="fr-FR"/>
        </a:p>
      </dgm:t>
    </dgm:pt>
    <dgm:pt modelId="{3E0BA3E5-6AFF-714B-83A6-EDE2B097A54F}" type="pres">
      <dgm:prSet presAssocID="{2B34118E-6ACC-B24E-A862-0EC23F22ACDD}" presName="sibTrans" presStyleLbl="sibTrans2D1" presStyleIdx="6" presStyleCnt="9"/>
      <dgm:spPr/>
      <dgm:t>
        <a:bodyPr/>
        <a:lstStyle/>
        <a:p>
          <a:endParaRPr lang="fr-FR"/>
        </a:p>
      </dgm:t>
    </dgm:pt>
    <dgm:pt modelId="{A346C43E-8F95-A641-92B2-A3460B93C21D}" type="pres">
      <dgm:prSet presAssocID="{4C2BDDA2-8493-FE45-971D-4FD5AF840D27}" presName="child" presStyleLbl="alignAccFollowNode1" presStyleIdx="6" presStyleCnt="9">
        <dgm:presLayoutVars>
          <dgm:chMax val="0"/>
          <dgm:bulletEnabled val="1"/>
        </dgm:presLayoutVars>
      </dgm:prSet>
      <dgm:spPr/>
      <dgm:t>
        <a:bodyPr/>
        <a:lstStyle/>
        <a:p>
          <a:endParaRPr lang="fr-FR"/>
        </a:p>
      </dgm:t>
    </dgm:pt>
    <dgm:pt modelId="{65DF54BB-51B8-E048-ADC1-E5D929B1CC5D}" type="pres">
      <dgm:prSet presAssocID="{E139D377-7813-EC44-BAE5-8E4E242FAD5B}" presName="sibTrans" presStyleLbl="sibTrans2D1" presStyleIdx="7" presStyleCnt="9"/>
      <dgm:spPr/>
      <dgm:t>
        <a:bodyPr/>
        <a:lstStyle/>
        <a:p>
          <a:endParaRPr lang="fr-FR"/>
        </a:p>
      </dgm:t>
    </dgm:pt>
    <dgm:pt modelId="{7E5784DD-BE5D-AF44-AAA9-A75AE05ACFAD}" type="pres">
      <dgm:prSet presAssocID="{38B521E0-3098-2D46-AD21-AE278EB812AE}" presName="child" presStyleLbl="alignAccFollowNode1" presStyleIdx="7" presStyleCnt="9">
        <dgm:presLayoutVars>
          <dgm:chMax val="0"/>
          <dgm:bulletEnabled val="1"/>
        </dgm:presLayoutVars>
      </dgm:prSet>
      <dgm:spPr/>
      <dgm:t>
        <a:bodyPr/>
        <a:lstStyle/>
        <a:p>
          <a:endParaRPr lang="fr-FR"/>
        </a:p>
      </dgm:t>
    </dgm:pt>
    <dgm:pt modelId="{D4AE4E7D-FF3B-4D41-8B2E-5F7F030C0DB7}" type="pres">
      <dgm:prSet presAssocID="{5D1E0994-D642-8945-BEEE-AABCBA321967}" presName="sibTrans" presStyleLbl="sibTrans2D1" presStyleIdx="8" presStyleCnt="9"/>
      <dgm:spPr/>
      <dgm:t>
        <a:bodyPr/>
        <a:lstStyle/>
        <a:p>
          <a:endParaRPr lang="fr-FR"/>
        </a:p>
      </dgm:t>
    </dgm:pt>
    <dgm:pt modelId="{8FBB69F3-1F6D-9841-B22E-B7B564B4DC05}" type="pres">
      <dgm:prSet presAssocID="{1B159E7B-A1BD-A84F-9F00-61E64E23A493}" presName="child" presStyleLbl="alignAccFollowNode1" presStyleIdx="8" presStyleCnt="9">
        <dgm:presLayoutVars>
          <dgm:chMax val="0"/>
          <dgm:bulletEnabled val="1"/>
        </dgm:presLayoutVars>
      </dgm:prSet>
      <dgm:spPr/>
      <dgm:t>
        <a:bodyPr/>
        <a:lstStyle/>
        <a:p>
          <a:endParaRPr lang="fr-FR"/>
        </a:p>
      </dgm:t>
    </dgm:pt>
  </dgm:ptLst>
  <dgm:cxnLst>
    <dgm:cxn modelId="{DA366378-91FD-854E-BF7E-6A9BC88F933C}" srcId="{796B674C-2CDD-9B44-B017-F4B2E5745A4B}" destId="{C61707BE-9468-3744-9FEB-8E3F5A41D177}" srcOrd="1" destOrd="0" parTransId="{5A9B77B5-097B-8B4F-974D-BAE4BC2BB830}" sibTransId="{D62061E3-16EA-8549-889B-BAB71030D8EF}"/>
    <dgm:cxn modelId="{8CB706EF-67E9-3749-BCE3-7FD88C873669}" srcId="{796B674C-2CDD-9B44-B017-F4B2E5745A4B}" destId="{84E8B19F-6CFC-7D44-8BAC-3FC140DC829C}" srcOrd="0" destOrd="0" parTransId="{9DB79C2E-C83F-A646-BCA1-5221C0C69728}" sibTransId="{9745256B-D92C-5941-8FBC-A15A6CE6A056}"/>
    <dgm:cxn modelId="{0DAC95D3-F6C5-944E-87FF-106E9D6E8A62}" type="presOf" srcId="{CA11BD93-4FE7-7D45-B82C-BEB811CBB8AC}" destId="{F2595512-2D3A-A94A-A2BE-819D24D8581D}" srcOrd="0" destOrd="0" presId="urn:microsoft.com/office/officeart/2005/8/layout/lProcess1"/>
    <dgm:cxn modelId="{048AE20A-EA07-C944-A350-C2D7B207CFD1}" type="presOf" srcId="{7854A28B-8A91-B543-B588-DBB8044DD1C9}" destId="{3126DEB6-3177-E14F-94DD-052CCF798738}" srcOrd="0" destOrd="0" presId="urn:microsoft.com/office/officeart/2005/8/layout/lProcess1"/>
    <dgm:cxn modelId="{ACF06679-C58B-4B4D-B487-4E187FC84DFB}" srcId="{C61707BE-9468-3744-9FEB-8E3F5A41D177}" destId="{38B521E0-3098-2D46-AD21-AE278EB812AE}" srcOrd="3" destOrd="0" parTransId="{1772691C-852D-404D-A530-A99E5918B5A1}" sibTransId="{5D1E0994-D642-8945-BEEE-AABCBA321967}"/>
    <dgm:cxn modelId="{62A4B642-124A-7747-9123-15F559173A3C}" srcId="{84E8B19F-6CFC-7D44-8BAC-3FC140DC829C}" destId="{539B0F5F-4999-B342-9126-47B06B6F0B8C}" srcOrd="1" destOrd="0" parTransId="{39C607D2-0A8A-B547-832B-1D736FD93038}" sibTransId="{712767A5-8865-E24C-B204-AF4D39514793}"/>
    <dgm:cxn modelId="{C1978D7A-F09D-2745-9261-8C722F893655}" type="presOf" srcId="{84E8B19F-6CFC-7D44-8BAC-3FC140DC829C}" destId="{9AF916E8-452B-0147-8AB9-B54042CAF9DD}" srcOrd="0" destOrd="0" presId="urn:microsoft.com/office/officeart/2005/8/layout/lProcess1"/>
    <dgm:cxn modelId="{CEF297E4-819C-8742-8111-49C3BEC3BE67}" srcId="{84E8B19F-6CFC-7D44-8BAC-3FC140DC829C}" destId="{CA1E9ACF-ABB7-284B-8A93-BA518F819466}" srcOrd="3" destOrd="0" parTransId="{2F76D10D-0B71-B443-B9E8-6A9DE6E70F74}" sibTransId="{DD6484A6-AF78-C140-A930-EE0A9287474C}"/>
    <dgm:cxn modelId="{A12367C8-AA08-1343-A340-81A7BEAC5022}" type="presOf" srcId="{17328AE1-C6DB-B145-ADD8-C2867477B1B1}" destId="{CCAF67EF-3D5E-B348-B61E-321023A243FB}" srcOrd="0" destOrd="0" presId="urn:microsoft.com/office/officeart/2005/8/layout/lProcess1"/>
    <dgm:cxn modelId="{33F67F10-C4A2-154F-A14B-4DDE5CF997BD}" srcId="{C61707BE-9468-3744-9FEB-8E3F5A41D177}" destId="{4E74790F-1019-F348-B01F-C0EDF9F417C7}" srcOrd="0" destOrd="0" parTransId="{17328AE1-C6DB-B145-ADD8-C2867477B1B1}" sibTransId="{4C048DF9-5AE8-0F4A-874C-DC0A6159A73B}"/>
    <dgm:cxn modelId="{FE2D62FD-19ED-EB44-8B70-8DB8DF272B24}" type="presOf" srcId="{E139D377-7813-EC44-BAE5-8E4E242FAD5B}" destId="{65DF54BB-51B8-E048-ADC1-E5D929B1CC5D}" srcOrd="0" destOrd="0" presId="urn:microsoft.com/office/officeart/2005/8/layout/lProcess1"/>
    <dgm:cxn modelId="{1C72E163-AFE8-3F40-A8FA-7C30E2E7E09B}" type="presOf" srcId="{712767A5-8865-E24C-B204-AF4D39514793}" destId="{4E901028-B2C6-974D-BE84-951B55427FB2}" srcOrd="0" destOrd="0" presId="urn:microsoft.com/office/officeart/2005/8/layout/lProcess1"/>
    <dgm:cxn modelId="{80236DA4-CD39-D34A-8F6A-A2E0214FA996}" type="presOf" srcId="{CA1E9ACF-ABB7-284B-8A93-BA518F819466}" destId="{981F4ECF-3DC6-644A-9671-21C3A94BAEF1}" srcOrd="0" destOrd="0" presId="urn:microsoft.com/office/officeart/2005/8/layout/lProcess1"/>
    <dgm:cxn modelId="{578FA29A-A123-5141-B451-5272121E908E}" type="presOf" srcId="{4C2BDDA2-8493-FE45-971D-4FD5AF840D27}" destId="{A346C43E-8F95-A641-92B2-A3460B93C21D}" srcOrd="0" destOrd="0" presId="urn:microsoft.com/office/officeart/2005/8/layout/lProcess1"/>
    <dgm:cxn modelId="{F39EE028-374D-E948-941F-D1F69AA4B26F}" type="presOf" srcId="{1B159E7B-A1BD-A84F-9F00-61E64E23A493}" destId="{8FBB69F3-1F6D-9841-B22E-B7B564B4DC05}" srcOrd="0" destOrd="0" presId="urn:microsoft.com/office/officeart/2005/8/layout/lProcess1"/>
    <dgm:cxn modelId="{D7080C11-2B0B-254D-8C8C-B3351EF7B36A}" type="presOf" srcId="{EC3F8B1E-FDBC-9E48-B5BB-B4BB4E1CE88D}" destId="{71C6515F-C4CE-184A-B42C-A0C9C933F4C2}" srcOrd="0" destOrd="0" presId="urn:microsoft.com/office/officeart/2005/8/layout/lProcess1"/>
    <dgm:cxn modelId="{6173DDB5-9634-EC44-AB1F-21E511C1B8F2}" type="presOf" srcId="{796B674C-2CDD-9B44-B017-F4B2E5745A4B}" destId="{8F364B1E-161D-E041-8EB4-96BF9D409600}" srcOrd="0" destOrd="0" presId="urn:microsoft.com/office/officeart/2005/8/layout/lProcess1"/>
    <dgm:cxn modelId="{58C42BA3-FF42-6D44-816C-076DF926363A}" type="presOf" srcId="{6496D0BD-D21F-4043-9CF0-F07185FBCBC0}" destId="{D2463268-59C5-D748-B4C1-6E1BD86DF171}" srcOrd="0" destOrd="0" presId="urn:microsoft.com/office/officeart/2005/8/layout/lProcess1"/>
    <dgm:cxn modelId="{636FD049-BD18-F046-A76B-E4C29FFCF5B4}" srcId="{C61707BE-9468-3744-9FEB-8E3F5A41D177}" destId="{4C2BDDA2-8493-FE45-971D-4FD5AF840D27}" srcOrd="2" destOrd="0" parTransId="{D76D3870-5476-1C4C-9B0A-C16CFF281BBE}" sibTransId="{E139D377-7813-EC44-BAE5-8E4E242FAD5B}"/>
    <dgm:cxn modelId="{3703F09B-43A0-634F-AAF9-86CC08C16BED}" type="presOf" srcId="{FBD7E2D6-6DF7-6345-8FD0-E2A3DCAC0A8C}" destId="{899AB2B3-55E8-1346-9105-93392846EE1F}" srcOrd="0" destOrd="0" presId="urn:microsoft.com/office/officeart/2005/8/layout/lProcess1"/>
    <dgm:cxn modelId="{64E7654A-0801-1645-8FCE-5F5114E34099}" srcId="{84E8B19F-6CFC-7D44-8BAC-3FC140DC829C}" destId="{CA11BD93-4FE7-7D45-B82C-BEB811CBB8AC}" srcOrd="2" destOrd="0" parTransId="{D84F328B-38D3-2546-B578-E2CB6A0E9B34}" sibTransId="{6496D0BD-D21F-4043-9CF0-F07185FBCBC0}"/>
    <dgm:cxn modelId="{B7ED5959-0683-4A47-961F-CD1B895587D1}" type="presOf" srcId="{190BD467-484F-0641-84E0-CCCABD8EE15B}" destId="{7DCB0A2B-1A98-5E43-8BD0-54496AE4199D}" srcOrd="0" destOrd="0" presId="urn:microsoft.com/office/officeart/2005/8/layout/lProcess1"/>
    <dgm:cxn modelId="{942AD3A4-A4E7-0040-9BA0-F28DB5ADB214}" srcId="{84E8B19F-6CFC-7D44-8BAC-3FC140DC829C}" destId="{EC3F8B1E-FDBC-9E48-B5BB-B4BB4E1CE88D}" srcOrd="0" destOrd="0" parTransId="{190BD467-484F-0641-84E0-CCCABD8EE15B}" sibTransId="{7854A28B-8A91-B543-B588-DBB8044DD1C9}"/>
    <dgm:cxn modelId="{8F168FAC-D017-3E44-B4FB-6111FAAC6B72}" type="presOf" srcId="{38B521E0-3098-2D46-AD21-AE278EB812AE}" destId="{7E5784DD-BE5D-AF44-AAA9-A75AE05ACFAD}" srcOrd="0" destOrd="0" presId="urn:microsoft.com/office/officeart/2005/8/layout/lProcess1"/>
    <dgm:cxn modelId="{4A591230-5F64-C140-BAFA-7BF6A385E7E5}" type="presOf" srcId="{C61707BE-9468-3744-9FEB-8E3F5A41D177}" destId="{3D429776-327A-194E-A531-A536076C0D87}" srcOrd="0" destOrd="0" presId="urn:microsoft.com/office/officeart/2005/8/layout/lProcess1"/>
    <dgm:cxn modelId="{7E496F2A-3F38-584B-9503-352A3C601C51}" type="presOf" srcId="{539B0F5F-4999-B342-9126-47B06B6F0B8C}" destId="{36CD75C9-2D02-B045-90DB-F1CE8AA98BD5}" srcOrd="0" destOrd="0" presId="urn:microsoft.com/office/officeart/2005/8/layout/lProcess1"/>
    <dgm:cxn modelId="{D8341186-E2E4-2147-A13D-E80C5E061815}" type="presOf" srcId="{4E74790F-1019-F348-B01F-C0EDF9F417C7}" destId="{49718DC9-6E1D-4D45-B407-348F417CEE76}" srcOrd="0" destOrd="0" presId="urn:microsoft.com/office/officeart/2005/8/layout/lProcess1"/>
    <dgm:cxn modelId="{5E4CCAFC-3A47-FF46-B3CD-DADDDA6F2697}" type="presOf" srcId="{2B34118E-6ACC-B24E-A862-0EC23F22ACDD}" destId="{3E0BA3E5-6AFF-714B-83A6-EDE2B097A54F}" srcOrd="0" destOrd="0" presId="urn:microsoft.com/office/officeart/2005/8/layout/lProcess1"/>
    <dgm:cxn modelId="{EE4E2C28-4A06-4745-B223-98DA4DB7CE9A}" type="presOf" srcId="{4C048DF9-5AE8-0F4A-874C-DC0A6159A73B}" destId="{8AFDDBC5-0C4A-734D-BD0E-131C97A6054C}" srcOrd="0" destOrd="0" presId="urn:microsoft.com/office/officeart/2005/8/layout/lProcess1"/>
    <dgm:cxn modelId="{D1690228-EB1A-AD47-9D79-5EF766692BAB}" srcId="{C61707BE-9468-3744-9FEB-8E3F5A41D177}" destId="{1B159E7B-A1BD-A84F-9F00-61E64E23A493}" srcOrd="4" destOrd="0" parTransId="{A6EB2A61-02BB-954B-AA15-7F573762D95A}" sibTransId="{07BB78F3-F1A6-464C-83A3-934B0CD89891}"/>
    <dgm:cxn modelId="{ECB66795-F501-D741-B86A-39A6D6594461}" srcId="{C61707BE-9468-3744-9FEB-8E3F5A41D177}" destId="{FBD7E2D6-6DF7-6345-8FD0-E2A3DCAC0A8C}" srcOrd="1" destOrd="0" parTransId="{B5B4A1D1-AF7F-1E40-A7CB-125BCB379060}" sibTransId="{2B34118E-6ACC-B24E-A862-0EC23F22ACDD}"/>
    <dgm:cxn modelId="{D6679453-67D3-BF4D-8DE2-0CFD18154E05}" type="presOf" srcId="{5D1E0994-D642-8945-BEEE-AABCBA321967}" destId="{D4AE4E7D-FF3B-4D41-8B2E-5F7F030C0DB7}" srcOrd="0" destOrd="0" presId="urn:microsoft.com/office/officeart/2005/8/layout/lProcess1"/>
    <dgm:cxn modelId="{A64FAB37-AB06-2241-A5AC-B3F6A85D9685}" type="presParOf" srcId="{8F364B1E-161D-E041-8EB4-96BF9D409600}" destId="{10B514E9-1D7A-8B4C-BF64-F3069B31E19D}" srcOrd="0" destOrd="0" presId="urn:microsoft.com/office/officeart/2005/8/layout/lProcess1"/>
    <dgm:cxn modelId="{945545CE-BE84-3A48-9199-F293937BD2C0}" type="presParOf" srcId="{10B514E9-1D7A-8B4C-BF64-F3069B31E19D}" destId="{9AF916E8-452B-0147-8AB9-B54042CAF9DD}" srcOrd="0" destOrd="0" presId="urn:microsoft.com/office/officeart/2005/8/layout/lProcess1"/>
    <dgm:cxn modelId="{F7D3F519-7C6C-D14B-B44E-D9CF21C67537}" type="presParOf" srcId="{10B514E9-1D7A-8B4C-BF64-F3069B31E19D}" destId="{7DCB0A2B-1A98-5E43-8BD0-54496AE4199D}" srcOrd="1" destOrd="0" presId="urn:microsoft.com/office/officeart/2005/8/layout/lProcess1"/>
    <dgm:cxn modelId="{96DEB232-7875-7B42-B6A0-9619FEA9956D}" type="presParOf" srcId="{10B514E9-1D7A-8B4C-BF64-F3069B31E19D}" destId="{71C6515F-C4CE-184A-B42C-A0C9C933F4C2}" srcOrd="2" destOrd="0" presId="urn:microsoft.com/office/officeart/2005/8/layout/lProcess1"/>
    <dgm:cxn modelId="{BA7D13B7-E580-9646-AEBC-F36583B5B2DF}" type="presParOf" srcId="{10B514E9-1D7A-8B4C-BF64-F3069B31E19D}" destId="{3126DEB6-3177-E14F-94DD-052CCF798738}" srcOrd="3" destOrd="0" presId="urn:microsoft.com/office/officeart/2005/8/layout/lProcess1"/>
    <dgm:cxn modelId="{B4A005B0-B007-204B-B085-3250B7400665}" type="presParOf" srcId="{10B514E9-1D7A-8B4C-BF64-F3069B31E19D}" destId="{36CD75C9-2D02-B045-90DB-F1CE8AA98BD5}" srcOrd="4" destOrd="0" presId="urn:microsoft.com/office/officeart/2005/8/layout/lProcess1"/>
    <dgm:cxn modelId="{209FDF53-C8F8-6E4E-9786-D4027E184184}" type="presParOf" srcId="{10B514E9-1D7A-8B4C-BF64-F3069B31E19D}" destId="{4E901028-B2C6-974D-BE84-951B55427FB2}" srcOrd="5" destOrd="0" presId="urn:microsoft.com/office/officeart/2005/8/layout/lProcess1"/>
    <dgm:cxn modelId="{385165B7-55CF-724E-90E7-B576BBC405F5}" type="presParOf" srcId="{10B514E9-1D7A-8B4C-BF64-F3069B31E19D}" destId="{F2595512-2D3A-A94A-A2BE-819D24D8581D}" srcOrd="6" destOrd="0" presId="urn:microsoft.com/office/officeart/2005/8/layout/lProcess1"/>
    <dgm:cxn modelId="{18AAFFAC-58A6-244E-A846-CDA0D594C83B}" type="presParOf" srcId="{10B514E9-1D7A-8B4C-BF64-F3069B31E19D}" destId="{D2463268-59C5-D748-B4C1-6E1BD86DF171}" srcOrd="7" destOrd="0" presId="urn:microsoft.com/office/officeart/2005/8/layout/lProcess1"/>
    <dgm:cxn modelId="{925BC9F1-B11A-444E-A9B6-9F5A6C418760}" type="presParOf" srcId="{10B514E9-1D7A-8B4C-BF64-F3069B31E19D}" destId="{981F4ECF-3DC6-644A-9671-21C3A94BAEF1}" srcOrd="8" destOrd="0" presId="urn:microsoft.com/office/officeart/2005/8/layout/lProcess1"/>
    <dgm:cxn modelId="{3A3262EE-EF40-0642-B5EF-589FB234B975}" type="presParOf" srcId="{8F364B1E-161D-E041-8EB4-96BF9D409600}" destId="{DEB2CF0A-60AB-7A48-B8E2-413B83A99EDB}" srcOrd="1" destOrd="0" presId="urn:microsoft.com/office/officeart/2005/8/layout/lProcess1"/>
    <dgm:cxn modelId="{2717F532-315D-7345-8887-052DEE1A043D}" type="presParOf" srcId="{8F364B1E-161D-E041-8EB4-96BF9D409600}" destId="{22906266-BAA4-9A48-866A-AB98351711F6}" srcOrd="2" destOrd="0" presId="urn:microsoft.com/office/officeart/2005/8/layout/lProcess1"/>
    <dgm:cxn modelId="{68263C13-2D21-3048-AB08-274E2EF59E1E}" type="presParOf" srcId="{22906266-BAA4-9A48-866A-AB98351711F6}" destId="{3D429776-327A-194E-A531-A536076C0D87}" srcOrd="0" destOrd="0" presId="urn:microsoft.com/office/officeart/2005/8/layout/lProcess1"/>
    <dgm:cxn modelId="{363B31B1-0BDB-904E-B021-17522A936BF9}" type="presParOf" srcId="{22906266-BAA4-9A48-866A-AB98351711F6}" destId="{CCAF67EF-3D5E-B348-B61E-321023A243FB}" srcOrd="1" destOrd="0" presId="urn:microsoft.com/office/officeart/2005/8/layout/lProcess1"/>
    <dgm:cxn modelId="{FDBBE7A0-9211-FE43-8186-B04AFACD0E53}" type="presParOf" srcId="{22906266-BAA4-9A48-866A-AB98351711F6}" destId="{49718DC9-6E1D-4D45-B407-348F417CEE76}" srcOrd="2" destOrd="0" presId="urn:microsoft.com/office/officeart/2005/8/layout/lProcess1"/>
    <dgm:cxn modelId="{275B406D-FFCB-FC4B-8C57-78ACA1BB6F69}" type="presParOf" srcId="{22906266-BAA4-9A48-866A-AB98351711F6}" destId="{8AFDDBC5-0C4A-734D-BD0E-131C97A6054C}" srcOrd="3" destOrd="0" presId="urn:microsoft.com/office/officeart/2005/8/layout/lProcess1"/>
    <dgm:cxn modelId="{F6C8846C-5C6B-8240-9086-6CBF498D3773}" type="presParOf" srcId="{22906266-BAA4-9A48-866A-AB98351711F6}" destId="{899AB2B3-55E8-1346-9105-93392846EE1F}" srcOrd="4" destOrd="0" presId="urn:microsoft.com/office/officeart/2005/8/layout/lProcess1"/>
    <dgm:cxn modelId="{D4F37115-922D-F243-8824-5B1D52C9624E}" type="presParOf" srcId="{22906266-BAA4-9A48-866A-AB98351711F6}" destId="{3E0BA3E5-6AFF-714B-83A6-EDE2B097A54F}" srcOrd="5" destOrd="0" presId="urn:microsoft.com/office/officeart/2005/8/layout/lProcess1"/>
    <dgm:cxn modelId="{C1D8D959-3CA1-484C-9100-52E0B7ECF739}" type="presParOf" srcId="{22906266-BAA4-9A48-866A-AB98351711F6}" destId="{A346C43E-8F95-A641-92B2-A3460B93C21D}" srcOrd="6" destOrd="0" presId="urn:microsoft.com/office/officeart/2005/8/layout/lProcess1"/>
    <dgm:cxn modelId="{481D46C4-25C7-7D4B-B0EF-CBE3184A4FCA}" type="presParOf" srcId="{22906266-BAA4-9A48-866A-AB98351711F6}" destId="{65DF54BB-51B8-E048-ADC1-E5D929B1CC5D}" srcOrd="7" destOrd="0" presId="urn:microsoft.com/office/officeart/2005/8/layout/lProcess1"/>
    <dgm:cxn modelId="{EFB9A9AD-E10E-1341-9D55-F87DFBA1D577}" type="presParOf" srcId="{22906266-BAA4-9A48-866A-AB98351711F6}" destId="{7E5784DD-BE5D-AF44-AAA9-A75AE05ACFAD}" srcOrd="8" destOrd="0" presId="urn:microsoft.com/office/officeart/2005/8/layout/lProcess1"/>
    <dgm:cxn modelId="{B57968BC-C04F-D445-B582-030948DE0231}" type="presParOf" srcId="{22906266-BAA4-9A48-866A-AB98351711F6}" destId="{D4AE4E7D-FF3B-4D41-8B2E-5F7F030C0DB7}" srcOrd="9" destOrd="0" presId="urn:microsoft.com/office/officeart/2005/8/layout/lProcess1"/>
    <dgm:cxn modelId="{EDF72199-48A5-DF45-A40B-5686BBE87B7E}" type="presParOf" srcId="{22906266-BAA4-9A48-866A-AB98351711F6}" destId="{8FBB69F3-1F6D-9841-B22E-B7B564B4DC05}" srcOrd="10"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F916E8-452B-0147-8AB9-B54042CAF9DD}">
      <dsp:nvSpPr>
        <dsp:cNvPr id="0" name=""/>
        <dsp:cNvSpPr/>
      </dsp:nvSpPr>
      <dsp:spPr>
        <a:xfrm>
          <a:off x="385292" y="2532"/>
          <a:ext cx="2674197" cy="66854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Taux d’intérêt court faible</a:t>
          </a:r>
          <a:endParaRPr lang="fr-FR" sz="2100" kern="1200" dirty="0"/>
        </a:p>
      </dsp:txBody>
      <dsp:txXfrm>
        <a:off x="404873" y="22113"/>
        <a:ext cx="2635035" cy="629387"/>
      </dsp:txXfrm>
    </dsp:sp>
    <dsp:sp modelId="{7DCB0A2B-1A98-5E43-8BD0-54496AE4199D}">
      <dsp:nvSpPr>
        <dsp:cNvPr id="0" name=""/>
        <dsp:cNvSpPr/>
      </dsp:nvSpPr>
      <dsp:spPr>
        <a:xfrm rot="5400000">
          <a:off x="1663893" y="729579"/>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1C6515F-C4CE-184A-B42C-A0C9C933F4C2}">
      <dsp:nvSpPr>
        <dsp:cNvPr id="0" name=""/>
        <dsp:cNvSpPr/>
      </dsp:nvSpPr>
      <dsp:spPr>
        <a:xfrm>
          <a:off x="385292" y="905073"/>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Relâchement du crédit</a:t>
          </a:r>
          <a:endParaRPr lang="fr-FR" sz="1400" kern="1200" dirty="0"/>
        </a:p>
      </dsp:txBody>
      <dsp:txXfrm>
        <a:off x="404873" y="924654"/>
        <a:ext cx="2635035" cy="629387"/>
      </dsp:txXfrm>
    </dsp:sp>
    <dsp:sp modelId="{3126DEB6-3177-E14F-94DD-052CCF798738}">
      <dsp:nvSpPr>
        <dsp:cNvPr id="0" name=""/>
        <dsp:cNvSpPr/>
      </dsp:nvSpPr>
      <dsp:spPr>
        <a:xfrm rot="5400000">
          <a:off x="1663893" y="1632121"/>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6CD75C9-2D02-B045-90DB-F1CE8AA98BD5}">
      <dsp:nvSpPr>
        <dsp:cNvPr id="0" name=""/>
        <dsp:cNvSpPr/>
      </dsp:nvSpPr>
      <dsp:spPr>
        <a:xfrm>
          <a:off x="385292" y="1807615"/>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Investissement et consommation</a:t>
          </a:r>
          <a:endParaRPr lang="fr-FR" sz="1400" kern="1200" dirty="0"/>
        </a:p>
      </dsp:txBody>
      <dsp:txXfrm>
        <a:off x="404873" y="1827196"/>
        <a:ext cx="2635035" cy="629387"/>
      </dsp:txXfrm>
    </dsp:sp>
    <dsp:sp modelId="{4E901028-B2C6-974D-BE84-951B55427FB2}">
      <dsp:nvSpPr>
        <dsp:cNvPr id="0" name=""/>
        <dsp:cNvSpPr/>
      </dsp:nvSpPr>
      <dsp:spPr>
        <a:xfrm rot="5400000">
          <a:off x="1663893" y="2534662"/>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2595512-2D3A-A94A-A2BE-819D24D8581D}">
      <dsp:nvSpPr>
        <dsp:cNvPr id="0" name=""/>
        <dsp:cNvSpPr/>
      </dsp:nvSpPr>
      <dsp:spPr>
        <a:xfrm>
          <a:off x="385292" y="2710157"/>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Production</a:t>
          </a:r>
          <a:endParaRPr lang="fr-FR" sz="1400" kern="1200" dirty="0"/>
        </a:p>
      </dsp:txBody>
      <dsp:txXfrm>
        <a:off x="404873" y="2729738"/>
        <a:ext cx="2635035" cy="629387"/>
      </dsp:txXfrm>
    </dsp:sp>
    <dsp:sp modelId="{D2463268-59C5-D748-B4C1-6E1BD86DF171}">
      <dsp:nvSpPr>
        <dsp:cNvPr id="0" name=""/>
        <dsp:cNvSpPr/>
      </dsp:nvSpPr>
      <dsp:spPr>
        <a:xfrm rot="5400000">
          <a:off x="1663893" y="3437204"/>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981F4ECF-3DC6-644A-9671-21C3A94BAEF1}">
      <dsp:nvSpPr>
        <dsp:cNvPr id="0" name=""/>
        <dsp:cNvSpPr/>
      </dsp:nvSpPr>
      <dsp:spPr>
        <a:xfrm>
          <a:off x="385292" y="3612698"/>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emploi</a:t>
          </a:r>
          <a:endParaRPr lang="fr-FR" sz="1400" kern="1200" dirty="0"/>
        </a:p>
      </dsp:txBody>
      <dsp:txXfrm>
        <a:off x="404873" y="3632279"/>
        <a:ext cx="2635035" cy="629387"/>
      </dsp:txXfrm>
    </dsp:sp>
    <dsp:sp modelId="{3D429776-327A-194E-A531-A536076C0D87}">
      <dsp:nvSpPr>
        <dsp:cNvPr id="0" name=""/>
        <dsp:cNvSpPr/>
      </dsp:nvSpPr>
      <dsp:spPr>
        <a:xfrm>
          <a:off x="3433877" y="2532"/>
          <a:ext cx="2674197" cy="66854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Taux d’intérêt court faible</a:t>
          </a:r>
          <a:endParaRPr lang="fr-FR" sz="2100" kern="1200" dirty="0"/>
        </a:p>
      </dsp:txBody>
      <dsp:txXfrm>
        <a:off x="3453458" y="22113"/>
        <a:ext cx="2635035" cy="629387"/>
      </dsp:txXfrm>
    </dsp:sp>
    <dsp:sp modelId="{CCAF67EF-3D5E-B348-B61E-321023A243FB}">
      <dsp:nvSpPr>
        <dsp:cNvPr id="0" name=""/>
        <dsp:cNvSpPr/>
      </dsp:nvSpPr>
      <dsp:spPr>
        <a:xfrm rot="5400000">
          <a:off x="4712478" y="729579"/>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9718DC9-6E1D-4D45-B407-348F417CEE76}">
      <dsp:nvSpPr>
        <dsp:cNvPr id="0" name=""/>
        <dsp:cNvSpPr/>
      </dsp:nvSpPr>
      <dsp:spPr>
        <a:xfrm>
          <a:off x="3433877" y="905073"/>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Relâchement du crédit</a:t>
          </a:r>
        </a:p>
      </dsp:txBody>
      <dsp:txXfrm>
        <a:off x="3453458" y="924654"/>
        <a:ext cx="2635035" cy="629387"/>
      </dsp:txXfrm>
    </dsp:sp>
    <dsp:sp modelId="{8AFDDBC5-0C4A-734D-BD0E-131C97A6054C}">
      <dsp:nvSpPr>
        <dsp:cNvPr id="0" name=""/>
        <dsp:cNvSpPr/>
      </dsp:nvSpPr>
      <dsp:spPr>
        <a:xfrm rot="5400000">
          <a:off x="4712478" y="1632121"/>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99AB2B3-55E8-1346-9105-93392846EE1F}">
      <dsp:nvSpPr>
        <dsp:cNvPr id="0" name=""/>
        <dsp:cNvSpPr/>
      </dsp:nvSpPr>
      <dsp:spPr>
        <a:xfrm>
          <a:off x="3433877" y="1807615"/>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Augmentation de la demande supérieure à l’augmentation de la production</a:t>
          </a:r>
        </a:p>
      </dsp:txBody>
      <dsp:txXfrm>
        <a:off x="3453458" y="1827196"/>
        <a:ext cx="2635035" cy="629387"/>
      </dsp:txXfrm>
    </dsp:sp>
    <dsp:sp modelId="{3E0BA3E5-6AFF-714B-83A6-EDE2B097A54F}">
      <dsp:nvSpPr>
        <dsp:cNvPr id="0" name=""/>
        <dsp:cNvSpPr/>
      </dsp:nvSpPr>
      <dsp:spPr>
        <a:xfrm rot="5400000">
          <a:off x="4712478" y="2534662"/>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346C43E-8F95-A641-92B2-A3460B93C21D}">
      <dsp:nvSpPr>
        <dsp:cNvPr id="0" name=""/>
        <dsp:cNvSpPr/>
      </dsp:nvSpPr>
      <dsp:spPr>
        <a:xfrm>
          <a:off x="3433877" y="2710157"/>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Augmentation des prix</a:t>
          </a:r>
        </a:p>
      </dsp:txBody>
      <dsp:txXfrm>
        <a:off x="3453458" y="2729738"/>
        <a:ext cx="2635035" cy="629387"/>
      </dsp:txXfrm>
    </dsp:sp>
    <dsp:sp modelId="{9A3924CC-66DD-4048-B37A-70C192BD5960}">
      <dsp:nvSpPr>
        <dsp:cNvPr id="0" name=""/>
        <dsp:cNvSpPr/>
      </dsp:nvSpPr>
      <dsp:spPr>
        <a:xfrm>
          <a:off x="6482462" y="2532"/>
          <a:ext cx="2674197" cy="66854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Taux d’intérêt court faible</a:t>
          </a:r>
        </a:p>
      </dsp:txBody>
      <dsp:txXfrm>
        <a:off x="6502043" y="22113"/>
        <a:ext cx="2635035" cy="629387"/>
      </dsp:txXfrm>
    </dsp:sp>
    <dsp:sp modelId="{2381D6F3-A65C-814B-8664-70F31200B5A9}">
      <dsp:nvSpPr>
        <dsp:cNvPr id="0" name=""/>
        <dsp:cNvSpPr/>
      </dsp:nvSpPr>
      <dsp:spPr>
        <a:xfrm rot="5400000">
          <a:off x="7761063" y="729579"/>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BF8EA51-A5D1-6248-AAD7-7BA9F76AE82C}">
      <dsp:nvSpPr>
        <dsp:cNvPr id="0" name=""/>
        <dsp:cNvSpPr/>
      </dsp:nvSpPr>
      <dsp:spPr>
        <a:xfrm>
          <a:off x="6482462" y="905073"/>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Relâchement du crédit</a:t>
          </a:r>
        </a:p>
      </dsp:txBody>
      <dsp:txXfrm>
        <a:off x="6502043" y="924654"/>
        <a:ext cx="2635035" cy="629387"/>
      </dsp:txXfrm>
    </dsp:sp>
    <dsp:sp modelId="{D2AD0520-FF73-034D-8E09-D86009A9975A}">
      <dsp:nvSpPr>
        <dsp:cNvPr id="0" name=""/>
        <dsp:cNvSpPr/>
      </dsp:nvSpPr>
      <dsp:spPr>
        <a:xfrm rot="5400000">
          <a:off x="7761063" y="1632121"/>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0350DD83-89B0-D64B-81AA-18B3D7AC7C11}">
      <dsp:nvSpPr>
        <dsp:cNvPr id="0" name=""/>
        <dsp:cNvSpPr/>
      </dsp:nvSpPr>
      <dsp:spPr>
        <a:xfrm>
          <a:off x="6482462" y="1807615"/>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Anticipation sur une baisse encore plus grande ou manque de confiance</a:t>
          </a:r>
        </a:p>
      </dsp:txBody>
      <dsp:txXfrm>
        <a:off x="6502043" y="1827196"/>
        <a:ext cx="2635035" cy="629387"/>
      </dsp:txXfrm>
    </dsp:sp>
    <dsp:sp modelId="{9AEC4392-273C-D441-BF4A-E3C2C758FBD5}">
      <dsp:nvSpPr>
        <dsp:cNvPr id="0" name=""/>
        <dsp:cNvSpPr/>
      </dsp:nvSpPr>
      <dsp:spPr>
        <a:xfrm rot="5400000">
          <a:off x="7761063" y="2534662"/>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7141908-15C1-B84A-ADAC-E398C2ABCCF9}">
      <dsp:nvSpPr>
        <dsp:cNvPr id="0" name=""/>
        <dsp:cNvSpPr/>
      </dsp:nvSpPr>
      <dsp:spPr>
        <a:xfrm>
          <a:off x="6482462" y="2710157"/>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Report des décisions de consommation ou d’investissement</a:t>
          </a:r>
        </a:p>
      </dsp:txBody>
      <dsp:txXfrm>
        <a:off x="6502043" y="2729738"/>
        <a:ext cx="2635035" cy="629387"/>
      </dsp:txXfrm>
    </dsp:sp>
    <dsp:sp modelId="{FD9F6ACB-B8EF-934D-AD20-956C7C054EFF}">
      <dsp:nvSpPr>
        <dsp:cNvPr id="0" name=""/>
        <dsp:cNvSpPr/>
      </dsp:nvSpPr>
      <dsp:spPr>
        <a:xfrm rot="5400000">
          <a:off x="7761063" y="3437204"/>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631A9A9-DFD8-AA4F-9B15-7177DF3AD4AF}">
      <dsp:nvSpPr>
        <dsp:cNvPr id="0" name=""/>
        <dsp:cNvSpPr/>
      </dsp:nvSpPr>
      <dsp:spPr>
        <a:xfrm>
          <a:off x="6482462" y="3612698"/>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Baisse des prix</a:t>
          </a:r>
        </a:p>
      </dsp:txBody>
      <dsp:txXfrm>
        <a:off x="6502043" y="3632279"/>
        <a:ext cx="2635035" cy="629387"/>
      </dsp:txXfrm>
    </dsp:sp>
    <dsp:sp modelId="{09412660-0EFC-034B-A905-17D1D50CCAF9}">
      <dsp:nvSpPr>
        <dsp:cNvPr id="0" name=""/>
        <dsp:cNvSpPr/>
      </dsp:nvSpPr>
      <dsp:spPr>
        <a:xfrm rot="5400000">
          <a:off x="7761063" y="4339746"/>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B9F7A06-DC88-5148-B981-D61F8B7EE822}">
      <dsp:nvSpPr>
        <dsp:cNvPr id="0" name=""/>
        <dsp:cNvSpPr/>
      </dsp:nvSpPr>
      <dsp:spPr>
        <a:xfrm>
          <a:off x="6482462" y="4515240"/>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kern="1200" dirty="0" smtClean="0"/>
            <a:t>Baisse de la croissance et de l’emploi</a:t>
          </a:r>
        </a:p>
      </dsp:txBody>
      <dsp:txXfrm>
        <a:off x="6502043" y="4534821"/>
        <a:ext cx="2635035" cy="6293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F916E8-452B-0147-8AB9-B54042CAF9DD}">
      <dsp:nvSpPr>
        <dsp:cNvPr id="0" name=""/>
        <dsp:cNvSpPr/>
      </dsp:nvSpPr>
      <dsp:spPr>
        <a:xfrm>
          <a:off x="1909585" y="2532"/>
          <a:ext cx="2674197" cy="66854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Taux d’intérêt court élevé</a:t>
          </a:r>
          <a:endParaRPr lang="fr-FR" sz="2100" kern="1200" dirty="0"/>
        </a:p>
      </dsp:txBody>
      <dsp:txXfrm>
        <a:off x="1929166" y="22113"/>
        <a:ext cx="2635035" cy="629387"/>
      </dsp:txXfrm>
    </dsp:sp>
    <dsp:sp modelId="{7DCB0A2B-1A98-5E43-8BD0-54496AE4199D}">
      <dsp:nvSpPr>
        <dsp:cNvPr id="0" name=""/>
        <dsp:cNvSpPr/>
      </dsp:nvSpPr>
      <dsp:spPr>
        <a:xfrm rot="5400000">
          <a:off x="3188185" y="729579"/>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1C6515F-C4CE-184A-B42C-A0C9C933F4C2}">
      <dsp:nvSpPr>
        <dsp:cNvPr id="0" name=""/>
        <dsp:cNvSpPr/>
      </dsp:nvSpPr>
      <dsp:spPr>
        <a:xfrm>
          <a:off x="1909585" y="905073"/>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contraction du crédit</a:t>
          </a:r>
          <a:endParaRPr lang="fr-FR" sz="1900" kern="1200" dirty="0"/>
        </a:p>
      </dsp:txBody>
      <dsp:txXfrm>
        <a:off x="1929166" y="924654"/>
        <a:ext cx="2635035" cy="629387"/>
      </dsp:txXfrm>
    </dsp:sp>
    <dsp:sp modelId="{3126DEB6-3177-E14F-94DD-052CCF798738}">
      <dsp:nvSpPr>
        <dsp:cNvPr id="0" name=""/>
        <dsp:cNvSpPr/>
      </dsp:nvSpPr>
      <dsp:spPr>
        <a:xfrm rot="5400000">
          <a:off x="3188185" y="1632121"/>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6CD75C9-2D02-B045-90DB-F1CE8AA98BD5}">
      <dsp:nvSpPr>
        <dsp:cNvPr id="0" name=""/>
        <dsp:cNvSpPr/>
      </dsp:nvSpPr>
      <dsp:spPr>
        <a:xfrm>
          <a:off x="1909585" y="1807615"/>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Frein à l’investissement et  à la consommation</a:t>
          </a:r>
          <a:endParaRPr lang="fr-FR" sz="1900" kern="1200" dirty="0"/>
        </a:p>
      </dsp:txBody>
      <dsp:txXfrm>
        <a:off x="1929166" y="1827196"/>
        <a:ext cx="2635035" cy="629387"/>
      </dsp:txXfrm>
    </dsp:sp>
    <dsp:sp modelId="{4E901028-B2C6-974D-BE84-951B55427FB2}">
      <dsp:nvSpPr>
        <dsp:cNvPr id="0" name=""/>
        <dsp:cNvSpPr/>
      </dsp:nvSpPr>
      <dsp:spPr>
        <a:xfrm rot="5400000">
          <a:off x="3188185" y="2534662"/>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2595512-2D3A-A94A-A2BE-819D24D8581D}">
      <dsp:nvSpPr>
        <dsp:cNvPr id="0" name=""/>
        <dsp:cNvSpPr/>
      </dsp:nvSpPr>
      <dsp:spPr>
        <a:xfrm>
          <a:off x="1909585" y="2710157"/>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Frein à la production</a:t>
          </a:r>
          <a:endParaRPr lang="fr-FR" sz="1900" kern="1200" dirty="0"/>
        </a:p>
      </dsp:txBody>
      <dsp:txXfrm>
        <a:off x="1929166" y="2729738"/>
        <a:ext cx="2635035" cy="629387"/>
      </dsp:txXfrm>
    </dsp:sp>
    <dsp:sp modelId="{D2463268-59C5-D748-B4C1-6E1BD86DF171}">
      <dsp:nvSpPr>
        <dsp:cNvPr id="0" name=""/>
        <dsp:cNvSpPr/>
      </dsp:nvSpPr>
      <dsp:spPr>
        <a:xfrm rot="5400000">
          <a:off x="3188185" y="3437204"/>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981F4ECF-3DC6-644A-9671-21C3A94BAEF1}">
      <dsp:nvSpPr>
        <dsp:cNvPr id="0" name=""/>
        <dsp:cNvSpPr/>
      </dsp:nvSpPr>
      <dsp:spPr>
        <a:xfrm>
          <a:off x="1909585" y="3612698"/>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Frein à l’emploi</a:t>
          </a:r>
          <a:endParaRPr lang="fr-FR" sz="1900" kern="1200" dirty="0"/>
        </a:p>
      </dsp:txBody>
      <dsp:txXfrm>
        <a:off x="1929166" y="3632279"/>
        <a:ext cx="2635035" cy="629387"/>
      </dsp:txXfrm>
    </dsp:sp>
    <dsp:sp modelId="{3D429776-327A-194E-A531-A536076C0D87}">
      <dsp:nvSpPr>
        <dsp:cNvPr id="0" name=""/>
        <dsp:cNvSpPr/>
      </dsp:nvSpPr>
      <dsp:spPr>
        <a:xfrm>
          <a:off x="4958170" y="2532"/>
          <a:ext cx="2674197" cy="66854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Taux d’intérêt court élevé</a:t>
          </a:r>
          <a:endParaRPr lang="fr-FR" sz="2100" kern="1200" dirty="0"/>
        </a:p>
      </dsp:txBody>
      <dsp:txXfrm>
        <a:off x="4977751" y="22113"/>
        <a:ext cx="2635035" cy="629387"/>
      </dsp:txXfrm>
    </dsp:sp>
    <dsp:sp modelId="{CCAF67EF-3D5E-B348-B61E-321023A243FB}">
      <dsp:nvSpPr>
        <dsp:cNvPr id="0" name=""/>
        <dsp:cNvSpPr/>
      </dsp:nvSpPr>
      <dsp:spPr>
        <a:xfrm rot="5400000">
          <a:off x="6236770" y="729579"/>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9718DC9-6E1D-4D45-B407-348F417CEE76}">
      <dsp:nvSpPr>
        <dsp:cNvPr id="0" name=""/>
        <dsp:cNvSpPr/>
      </dsp:nvSpPr>
      <dsp:spPr>
        <a:xfrm>
          <a:off x="4958170" y="905073"/>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Choix stratégiques des bénéficiaires de crédit</a:t>
          </a:r>
        </a:p>
      </dsp:txBody>
      <dsp:txXfrm>
        <a:off x="4977751" y="924654"/>
        <a:ext cx="2635035" cy="629387"/>
      </dsp:txXfrm>
    </dsp:sp>
    <dsp:sp modelId="{8AFDDBC5-0C4A-734D-BD0E-131C97A6054C}">
      <dsp:nvSpPr>
        <dsp:cNvPr id="0" name=""/>
        <dsp:cNvSpPr/>
      </dsp:nvSpPr>
      <dsp:spPr>
        <a:xfrm rot="5400000">
          <a:off x="6236770" y="1632121"/>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99AB2B3-55E8-1346-9105-93392846EE1F}">
      <dsp:nvSpPr>
        <dsp:cNvPr id="0" name=""/>
        <dsp:cNvSpPr/>
      </dsp:nvSpPr>
      <dsp:spPr>
        <a:xfrm>
          <a:off x="4958170" y="1807615"/>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Efforts sur les coûts de  production</a:t>
          </a:r>
        </a:p>
      </dsp:txBody>
      <dsp:txXfrm>
        <a:off x="4977751" y="1827196"/>
        <a:ext cx="2635035" cy="629387"/>
      </dsp:txXfrm>
    </dsp:sp>
    <dsp:sp modelId="{3E0BA3E5-6AFF-714B-83A6-EDE2B097A54F}">
      <dsp:nvSpPr>
        <dsp:cNvPr id="0" name=""/>
        <dsp:cNvSpPr/>
      </dsp:nvSpPr>
      <dsp:spPr>
        <a:xfrm rot="5400000">
          <a:off x="6236770" y="2534662"/>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346C43E-8F95-A641-92B2-A3460B93C21D}">
      <dsp:nvSpPr>
        <dsp:cNvPr id="0" name=""/>
        <dsp:cNvSpPr/>
      </dsp:nvSpPr>
      <dsp:spPr>
        <a:xfrm>
          <a:off x="4958170" y="2710157"/>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Stabilité des prix</a:t>
          </a:r>
        </a:p>
      </dsp:txBody>
      <dsp:txXfrm>
        <a:off x="4977751" y="2729738"/>
        <a:ext cx="2635035" cy="629387"/>
      </dsp:txXfrm>
    </dsp:sp>
    <dsp:sp modelId="{65DF54BB-51B8-E048-ADC1-E5D929B1CC5D}">
      <dsp:nvSpPr>
        <dsp:cNvPr id="0" name=""/>
        <dsp:cNvSpPr/>
      </dsp:nvSpPr>
      <dsp:spPr>
        <a:xfrm rot="5400000">
          <a:off x="6236770" y="3437204"/>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E5784DD-BE5D-AF44-AAA9-A75AE05ACFAD}">
      <dsp:nvSpPr>
        <dsp:cNvPr id="0" name=""/>
        <dsp:cNvSpPr/>
      </dsp:nvSpPr>
      <dsp:spPr>
        <a:xfrm>
          <a:off x="4958170" y="3612698"/>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Confiance</a:t>
          </a:r>
          <a:endParaRPr lang="fr-FR" sz="1900" kern="1200" dirty="0"/>
        </a:p>
      </dsp:txBody>
      <dsp:txXfrm>
        <a:off x="4977751" y="3632279"/>
        <a:ext cx="2635035" cy="629387"/>
      </dsp:txXfrm>
    </dsp:sp>
    <dsp:sp modelId="{D4AE4E7D-FF3B-4D41-8B2E-5F7F030C0DB7}">
      <dsp:nvSpPr>
        <dsp:cNvPr id="0" name=""/>
        <dsp:cNvSpPr/>
      </dsp:nvSpPr>
      <dsp:spPr>
        <a:xfrm rot="5400000">
          <a:off x="6236770" y="4339746"/>
          <a:ext cx="116996" cy="116996"/>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FBB69F3-1F6D-9841-B22E-B7B564B4DC05}">
      <dsp:nvSpPr>
        <dsp:cNvPr id="0" name=""/>
        <dsp:cNvSpPr/>
      </dsp:nvSpPr>
      <dsp:spPr>
        <a:xfrm>
          <a:off x="4958170" y="4515240"/>
          <a:ext cx="2674197" cy="66854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FR" sz="1900" kern="1200" dirty="0" smtClean="0"/>
            <a:t>Production et emploi</a:t>
          </a:r>
          <a:endParaRPr lang="fr-FR" sz="1900" kern="1200" dirty="0"/>
        </a:p>
      </dsp:txBody>
      <dsp:txXfrm>
        <a:off x="4977751" y="4534821"/>
        <a:ext cx="2635035" cy="62938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a:solidFill>
                  <a:schemeClr val="dk1"/>
                </a:solidFill>
                <a:latin typeface="Arial"/>
                <a:ea typeface="Arial"/>
                <a:cs typeface="Arial"/>
                <a:sym typeface="Arial"/>
              </a:rPr>
              <a:t>‹N°›</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53079409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Arial"/>
              <a:buNone/>
            </a:pPr>
            <a:endParaRPr/>
          </a:p>
        </p:txBody>
      </p:sp>
      <p:sp>
        <p:nvSpPr>
          <p:cNvPr id="129" name="Google Shape;129;p3: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557c932101_3_19: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1" name="Google Shape;361;g557c932101_3_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2"/>
              </a:buClr>
              <a:buSzPts val="1100"/>
              <a:buFont typeface="Arial"/>
              <a:buNone/>
            </a:pPr>
            <a:r>
              <a:rPr lang="fr-FR" u="sng" dirty="0"/>
              <a:t>Savoirs à enseigner</a:t>
            </a:r>
            <a:r>
              <a:rPr lang="fr-FR" dirty="0"/>
              <a:t> :   Le premier point est directement lié aux </a:t>
            </a:r>
            <a:r>
              <a:rPr lang="fr-FR" dirty="0" smtClean="0"/>
              <a:t>précédents. </a:t>
            </a:r>
            <a:r>
              <a:rPr lang="fr-FR" dirty="0"/>
              <a:t>Pour le second, les termes d’inflation, de désinflation et de déflation ne sont pas nommés, on demande donc aux élèves de comprendre le mécanisme mais pas de savoir définir les termes ou de pouvoir les reconnaître en tant que </a:t>
            </a:r>
            <a:r>
              <a:rPr lang="fr-FR" dirty="0" smtClean="0"/>
              <a:t>concepts.</a:t>
            </a:r>
            <a:r>
              <a:rPr lang="fr-FR" baseline="0" dirty="0" smtClean="0"/>
              <a:t> </a:t>
            </a:r>
            <a:r>
              <a:rPr lang="fr-FR" dirty="0" smtClean="0"/>
              <a:t>Quant </a:t>
            </a:r>
            <a:r>
              <a:rPr lang="fr-FR" dirty="0"/>
              <a:t>aux taux d’intérêt réel et nominal, on peut aussi en avoir une approche simple :  tenir compte ou pas de l’augmentation du niveau général des </a:t>
            </a:r>
            <a:r>
              <a:rPr lang="fr-FR" dirty="0" smtClean="0"/>
              <a:t>prix.</a:t>
            </a:r>
            <a:endParaRPr dirty="0"/>
          </a:p>
          <a:p>
            <a:pPr marL="0" lvl="0" indent="0" algn="l" rtl="0">
              <a:lnSpc>
                <a:spcPct val="115000"/>
              </a:lnSpc>
              <a:spcBef>
                <a:spcPts val="0"/>
              </a:spcBef>
              <a:spcAft>
                <a:spcPts val="0"/>
              </a:spcAft>
              <a:buClr>
                <a:schemeClr val="dk2"/>
              </a:buClr>
              <a:buSzPts val="1100"/>
              <a:buFont typeface="Arial"/>
              <a:buNone/>
            </a:pPr>
            <a:r>
              <a:rPr lang="fr-FR" u="sng" dirty="0"/>
              <a:t>Savoirs pour enseigner</a:t>
            </a:r>
            <a:r>
              <a:rPr lang="fr-FR" dirty="0"/>
              <a:t> :  Sur les liens entre taux d’intérêt et investissement </a:t>
            </a:r>
            <a:r>
              <a:rPr lang="fr-FR" dirty="0" err="1"/>
              <a:t>cf</a:t>
            </a:r>
            <a:r>
              <a:rPr lang="fr-FR" dirty="0"/>
              <a:t> biblio les crédits nouveaux à l’habitat des ménages. Sur les liens entre création monétaire et inflation, voir en </a:t>
            </a:r>
            <a:r>
              <a:rPr lang="fr-FR" dirty="0" err="1"/>
              <a:t>sito</a:t>
            </a:r>
            <a:r>
              <a:rPr lang="fr-FR" dirty="0"/>
              <a:t> dessine moi </a:t>
            </a:r>
            <a:r>
              <a:rPr lang="fr-FR" dirty="0" err="1"/>
              <a:t>l’eco</a:t>
            </a:r>
            <a:r>
              <a:rPr lang="fr-FR" dirty="0"/>
              <a:t> . Toujours sur les taux d’intérêt,  JCS, monnaie, banques, finance pp63-64</a:t>
            </a:r>
            <a:endParaRPr dirty="0"/>
          </a:p>
          <a:p>
            <a:pPr marL="0" lvl="0" indent="0" algn="l" rtl="0">
              <a:spcBef>
                <a:spcPts val="0"/>
              </a:spcBef>
              <a:spcAft>
                <a:spcPts val="0"/>
              </a:spcAft>
              <a:buNone/>
            </a:pPr>
            <a:endParaRPr dirty="0"/>
          </a:p>
        </p:txBody>
      </p:sp>
      <p:sp>
        <p:nvSpPr>
          <p:cNvPr id="362" name="Google Shape;362;g557c932101_3_1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fr-FR"/>
              <a:t>12</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p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98" name="Google Shape;398;p23: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p24: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5" name="Google Shape;405;p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6" name="Google Shape;406;p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16</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557c932101_3_69: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557c932101_3_6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g557c932101_3_6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fr-FR"/>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16: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8" name="Google Shape;308;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Arial"/>
              <a:buNone/>
            </a:pPr>
            <a:endParaRPr/>
          </a:p>
        </p:txBody>
      </p:sp>
      <p:sp>
        <p:nvSpPr>
          <p:cNvPr id="309" name="Google Shape;309;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fr-FR"/>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557a85a634_0_3: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557a85a634_0_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g557a85a634_0_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fr-FR"/>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trike="sngStrike" dirty="0"/>
          </a:p>
        </p:txBody>
      </p:sp>
      <p:sp>
        <p:nvSpPr>
          <p:cNvPr id="316" name="Google Shape;316;p17: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2"/>
              </a:buClr>
              <a:buSzPts val="1100"/>
              <a:buFont typeface="Arial"/>
              <a:buNone/>
            </a:pPr>
            <a:r>
              <a:rPr lang="fr-FR" u="sng" dirty="0"/>
              <a:t>savoirs à enseigner </a:t>
            </a:r>
            <a:r>
              <a:rPr lang="fr-FR" dirty="0"/>
              <a:t>: On note bien qu’on ne pose pas la question de la définition de la nature de la monnaie et de son ambivalence, mais qu’on répond à la question « qu’est-ce que la monnaie ? » par sa fonction et ses formes</a:t>
            </a:r>
            <a:r>
              <a:rPr lang="fr-FR" dirty="0" smtClean="0"/>
              <a:t>.. </a:t>
            </a:r>
            <a:r>
              <a:rPr lang="fr-FR" dirty="0"/>
              <a:t>Quant aux formes nouvelles de la monnaie comme la monnaie électronique ou les </a:t>
            </a:r>
            <a:r>
              <a:rPr lang="fr-FR" dirty="0" err="1"/>
              <a:t>cryptomonnaies</a:t>
            </a:r>
            <a:r>
              <a:rPr lang="fr-FR" dirty="0"/>
              <a:t>, </a:t>
            </a:r>
            <a:r>
              <a:rPr lang="fr-FR" dirty="0" smtClean="0"/>
              <a:t>ne </a:t>
            </a:r>
            <a:r>
              <a:rPr lang="fr-FR" dirty="0"/>
              <a:t>pas les aborder en connaissance </a:t>
            </a:r>
            <a:r>
              <a:rPr lang="fr-FR" dirty="0" smtClean="0"/>
              <a:t>supplémentaire. </a:t>
            </a:r>
            <a:r>
              <a:rPr lang="fr-FR" dirty="0"/>
              <a:t>(</a:t>
            </a:r>
            <a:r>
              <a:rPr lang="fr-FR" dirty="0" err="1"/>
              <a:t>cf</a:t>
            </a:r>
            <a:r>
              <a:rPr lang="fr-FR" dirty="0"/>
              <a:t> </a:t>
            </a:r>
            <a:r>
              <a:rPr lang="fr-FR" dirty="0" err="1"/>
              <a:t>sitographie</a:t>
            </a:r>
            <a:r>
              <a:rPr lang="fr-FR" dirty="0"/>
              <a:t> sur disparition des codes pour récupérer des </a:t>
            </a:r>
            <a:r>
              <a:rPr lang="fr-FR" dirty="0" err="1"/>
              <a:t>bitcoins</a:t>
            </a:r>
            <a:r>
              <a:rPr lang="fr-FR" dirty="0"/>
              <a:t> ou « monnaie banques finances » de J </a:t>
            </a:r>
            <a:r>
              <a:rPr lang="fr-FR" dirty="0" err="1"/>
              <a:t>Couppey</a:t>
            </a:r>
            <a:r>
              <a:rPr lang="fr-FR" dirty="0"/>
              <a:t> </a:t>
            </a:r>
            <a:r>
              <a:rPr lang="fr-FR" dirty="0" err="1"/>
              <a:t>Soubeyran</a:t>
            </a:r>
            <a:r>
              <a:rPr lang="fr-FR" dirty="0"/>
              <a:t> sur les monnaies électroniques p 115).  Un document de la BDF ou de la BCE décrivant les composantes des agrégats monétaires est assez lisible et permet de mesurer la place de la monnaie dématérialisée. M3 introduit de la complexité...</a:t>
            </a:r>
            <a:endParaRPr dirty="0"/>
          </a:p>
          <a:p>
            <a:pPr marL="0" lvl="0" indent="0" algn="l" rtl="0">
              <a:lnSpc>
                <a:spcPct val="115000"/>
              </a:lnSpc>
              <a:spcBef>
                <a:spcPts val="0"/>
              </a:spcBef>
              <a:spcAft>
                <a:spcPts val="0"/>
              </a:spcAft>
              <a:buClr>
                <a:schemeClr val="dk2"/>
              </a:buClr>
              <a:buSzPts val="1100"/>
              <a:buFont typeface="Arial"/>
              <a:buNone/>
            </a:pPr>
            <a:r>
              <a:rPr lang="fr-FR" u="sng" dirty="0"/>
              <a:t>Savoirs pour enseigner </a:t>
            </a:r>
            <a:r>
              <a:rPr lang="fr-FR" dirty="0"/>
              <a:t>:  Sur la question de la confiance, outre l’ouvrage d’</a:t>
            </a:r>
            <a:r>
              <a:rPr lang="fr-FR" dirty="0" err="1"/>
              <a:t>Orlean</a:t>
            </a:r>
            <a:r>
              <a:rPr lang="fr-FR" dirty="0"/>
              <a:t> proposé en biblio, on peut utiliser le très pédago « parlons banque en 30 questions, JCS, p 36. </a:t>
            </a:r>
            <a:endParaRPr dirty="0"/>
          </a:p>
          <a:p>
            <a:pPr marL="0" lvl="0" indent="0" algn="l" rtl="0">
              <a:lnSpc>
                <a:spcPct val="115000"/>
              </a:lnSpc>
              <a:spcBef>
                <a:spcPts val="0"/>
              </a:spcBef>
              <a:spcAft>
                <a:spcPts val="0"/>
              </a:spcAft>
              <a:buSzPts val="1100"/>
              <a:buNone/>
            </a:pPr>
            <a:endParaRPr dirty="0"/>
          </a:p>
        </p:txBody>
      </p:sp>
      <p:sp>
        <p:nvSpPr>
          <p:cNvPr id="340" name="Google Shape;340;p20: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2"/>
              </a:buClr>
              <a:buSzPts val="1100"/>
              <a:buFont typeface="Arial"/>
              <a:buNone/>
            </a:pPr>
            <a:r>
              <a:rPr lang="fr-FR" i="1" dirty="0" smtClean="0"/>
              <a:t>Nb : c’est l’une des parties de ce chapitre les plus difficiles dans le sens où les élèves ont vraiment du mal à admettre que la monnaie est créée même s’ils comprennent comment</a:t>
            </a:r>
            <a:endParaRPr lang="fr-FR" u="sng" dirty="0" smtClean="0"/>
          </a:p>
          <a:p>
            <a:pPr marL="0" lvl="0" indent="0" algn="l" rtl="0">
              <a:lnSpc>
                <a:spcPct val="115000"/>
              </a:lnSpc>
              <a:spcBef>
                <a:spcPts val="0"/>
              </a:spcBef>
              <a:spcAft>
                <a:spcPts val="0"/>
              </a:spcAft>
              <a:buClr>
                <a:schemeClr val="dk2"/>
              </a:buClr>
              <a:buSzPts val="1100"/>
              <a:buFont typeface="Arial"/>
              <a:buNone/>
            </a:pPr>
            <a:r>
              <a:rPr lang="fr-FR" u="sng" dirty="0" smtClean="0"/>
              <a:t>Savoirs </a:t>
            </a:r>
            <a:r>
              <a:rPr lang="fr-FR" u="sng" dirty="0"/>
              <a:t>à enseigner </a:t>
            </a:r>
            <a:r>
              <a:rPr lang="fr-FR" dirty="0"/>
              <a:t>: les bilans sont des outils comptables qui permettent de savoir ce que l’on a et ce que l’on doit. Les entreprises ont donc à leur actif des liquidités, des biens de production....Quand elles empruntent pour investir, elles ont donc à leur passif un crédit et à leur actif un dépôt de même montant, tandis que ce dépôt est au passif de la banque (elle doit cet argent à son client) et ce crédit à l’actif de la banque sous forme de créance. La banque a créé les 500 de dépôt. Cf </a:t>
            </a:r>
            <a:r>
              <a:rPr lang="fr-FR" dirty="0" smtClean="0"/>
              <a:t>diapo </a:t>
            </a:r>
            <a:r>
              <a:rPr lang="fr-FR" strike="noStrike" dirty="0" smtClean="0">
                <a:solidFill>
                  <a:srgbClr val="FE9E00"/>
                </a:solidFill>
              </a:rPr>
              <a:t>suivante</a:t>
            </a:r>
            <a:endParaRPr strike="noStrike" dirty="0">
              <a:solidFill>
                <a:srgbClr val="FE9E00"/>
              </a:solidFill>
            </a:endParaRPr>
          </a:p>
          <a:p>
            <a:pPr marL="0" lvl="0" indent="0" algn="l" rtl="0">
              <a:lnSpc>
                <a:spcPct val="100000"/>
              </a:lnSpc>
              <a:spcBef>
                <a:spcPts val="0"/>
              </a:spcBef>
              <a:spcAft>
                <a:spcPts val="0"/>
              </a:spcAft>
              <a:buSzPts val="1400"/>
              <a:buNone/>
            </a:pPr>
            <a:r>
              <a:rPr lang="fr-FR" u="sng" dirty="0"/>
              <a:t>Savoirs pour enseigner</a:t>
            </a:r>
            <a:r>
              <a:rPr lang="fr-FR" dirty="0"/>
              <a:t> : </a:t>
            </a:r>
            <a:r>
              <a:rPr lang="fr-FR" dirty="0" err="1"/>
              <a:t>cf</a:t>
            </a:r>
            <a:r>
              <a:rPr lang="fr-FR" dirty="0"/>
              <a:t> biblio, très simplifié dans JCS « monnaie banques finances » p 128-129., pour une activité avec les élèves telle que restituer le mécanisme sous forme rédigée </a:t>
            </a:r>
            <a:r>
              <a:rPr lang="fr-FR" dirty="0" err="1"/>
              <a:t>cf</a:t>
            </a:r>
            <a:r>
              <a:rPr lang="fr-FR" dirty="0"/>
              <a:t> </a:t>
            </a:r>
            <a:r>
              <a:rPr lang="fr-FR" dirty="0" err="1"/>
              <a:t>sitograhie</a:t>
            </a:r>
            <a:r>
              <a:rPr lang="fr-FR" dirty="0"/>
              <a:t> « l’éco en schéma » Sur la création monétaire. le mot de « faux monnayeurs » pour qualifier les banquiers de M. Allais est assez parlant...</a:t>
            </a:r>
            <a:r>
              <a:rPr lang="fr-FR" dirty="0" err="1"/>
              <a:t>cf</a:t>
            </a:r>
            <a:r>
              <a:rPr lang="fr-FR" dirty="0"/>
              <a:t> biblio </a:t>
            </a:r>
            <a:r>
              <a:rPr lang="fr-FR" dirty="0" err="1"/>
              <a:t>Beitone</a:t>
            </a:r>
            <a:r>
              <a:rPr lang="fr-FR" dirty="0"/>
              <a:t>.</a:t>
            </a:r>
            <a:endParaRPr dirty="0"/>
          </a:p>
        </p:txBody>
      </p:sp>
      <p:sp>
        <p:nvSpPr>
          <p:cNvPr id="347" name="Google Shape;347;p21: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2"/>
              </a:buClr>
              <a:buSzPts val="1100"/>
              <a:buFont typeface="Arial"/>
              <a:buNone/>
            </a:pPr>
            <a:r>
              <a:rPr lang="fr-FR" u="sng" dirty="0"/>
              <a:t>Savoirs à enseigner </a:t>
            </a:r>
            <a:r>
              <a:rPr lang="fr-FR" sz="1200" b="1" dirty="0" smtClean="0">
                <a:solidFill>
                  <a:srgbClr val="FE9E00"/>
                </a:solidFill>
              </a:rPr>
              <a:t>on parle ici du mandat le plus courant des banques centrales, exit la FED</a:t>
            </a:r>
            <a:r>
              <a:rPr lang="fr-FR" b="1" baseline="0" dirty="0" smtClean="0"/>
              <a:t> </a:t>
            </a:r>
            <a:r>
              <a:rPr lang="fr-FR" dirty="0" smtClean="0"/>
              <a:t>on </a:t>
            </a:r>
            <a:r>
              <a:rPr lang="fr-FR" dirty="0"/>
              <a:t>peut borner ce chapitre à ses relations avec les banques de second </a:t>
            </a:r>
            <a:r>
              <a:rPr lang="fr-FR" dirty="0" smtClean="0"/>
              <a:t>rang</a:t>
            </a:r>
            <a:r>
              <a:rPr lang="fr-FR" baseline="0" dirty="0" smtClean="0"/>
              <a:t> et ainsi </a:t>
            </a:r>
            <a:r>
              <a:rPr lang="fr-FR" b="1" u="sng" baseline="0" dirty="0" smtClean="0">
                <a:solidFill>
                  <a:srgbClr val="FE9E00"/>
                </a:solidFill>
              </a:rPr>
              <a:t>distinguer banque centrale et banque de second rang</a:t>
            </a:r>
            <a:r>
              <a:rPr lang="fr-FR" baseline="0" dirty="0" smtClean="0"/>
              <a:t>. </a:t>
            </a:r>
            <a:r>
              <a:rPr lang="fr-FR" strike="noStrike" baseline="0" dirty="0" smtClean="0"/>
              <a:t>Pour </a:t>
            </a:r>
            <a:r>
              <a:rPr lang="fr-FR" dirty="0" smtClean="0"/>
              <a:t>les </a:t>
            </a:r>
            <a:r>
              <a:rPr lang="fr-FR" dirty="0"/>
              <a:t>réserves obligatoires, on peut remobiliser le bilan des banques montré dans le point précédent </a:t>
            </a:r>
            <a:r>
              <a:rPr lang="fr-FR" b="1" dirty="0" smtClean="0"/>
              <a:t>et expliquer comment cela peut également jouer</a:t>
            </a:r>
            <a:r>
              <a:rPr lang="fr-FR" b="1" baseline="0" dirty="0" smtClean="0"/>
              <a:t> sur l’offre et donc faire varier le taux d’intérêt court </a:t>
            </a:r>
          </a:p>
          <a:p>
            <a:pPr marL="0" lvl="0" indent="0" algn="l" rtl="0">
              <a:lnSpc>
                <a:spcPct val="115000"/>
              </a:lnSpc>
              <a:spcBef>
                <a:spcPts val="0"/>
              </a:spcBef>
              <a:spcAft>
                <a:spcPts val="0"/>
              </a:spcAft>
              <a:buClr>
                <a:schemeClr val="dk2"/>
              </a:buClr>
              <a:buSzPts val="1100"/>
              <a:buFont typeface="Arial"/>
              <a:buNone/>
            </a:pPr>
            <a:r>
              <a:rPr lang="fr-FR" u="sng" dirty="0" smtClean="0"/>
              <a:t>Savoirs </a:t>
            </a:r>
            <a:r>
              <a:rPr lang="fr-FR" u="sng" dirty="0"/>
              <a:t>pour enseigner</a:t>
            </a:r>
            <a:r>
              <a:rPr lang="fr-FR" dirty="0"/>
              <a:t> : sur la distinction entre BC et banque de second rang, « parlons banque en 30 questions », p 34. plus touffu : l’économie en infographies « à quoi sert une banque centrale », et l’économie en 40 schémas p40-41. Sur les taux d’intérêt pp54 à 97, JCS « monnaie, banques finances ». </a:t>
            </a:r>
            <a:endParaRPr dirty="0"/>
          </a:p>
          <a:p>
            <a:pPr marL="0" lvl="0" indent="0" algn="l" rtl="0">
              <a:lnSpc>
                <a:spcPct val="100000"/>
              </a:lnSpc>
              <a:spcBef>
                <a:spcPts val="0"/>
              </a:spcBef>
              <a:spcAft>
                <a:spcPts val="0"/>
              </a:spcAft>
              <a:buSzPts val="1400"/>
              <a:buNone/>
            </a:pPr>
            <a:endParaRPr dirty="0"/>
          </a:p>
        </p:txBody>
      </p:sp>
      <p:sp>
        <p:nvSpPr>
          <p:cNvPr id="354" name="Google Shape;354;p22: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fr-FR" dirty="0"/>
          </a:p>
        </p:txBody>
      </p:sp>
      <p:sp>
        <p:nvSpPr>
          <p:cNvPr id="4" name="Espace réservé du numéro de diapositive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10</a:t>
            </a:fld>
            <a:endParaRPr lang="uk-UA"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604520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Arial"/>
                <a:ea typeface="Arial"/>
                <a:cs typeface="Arial"/>
                <a:sym typeface="Arial"/>
              </a:rPr>
              <a:t>11</a:t>
            </a:fld>
            <a:endParaRPr lang="uk-UA"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05225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Diapositive de titre" type="title">
  <p:cSld name="TITLE">
    <p:spTree>
      <p:nvGrpSpPr>
        <p:cNvPr id="1" name="Shape 23"/>
        <p:cNvGrpSpPr/>
        <p:nvPr/>
      </p:nvGrpSpPr>
      <p:grpSpPr>
        <a:xfrm>
          <a:off x="0" y="0"/>
          <a:ext cx="0" cy="0"/>
          <a:chOff x="0" y="0"/>
          <a:chExt cx="0" cy="0"/>
        </a:xfrm>
      </p:grpSpPr>
      <p:sp>
        <p:nvSpPr>
          <p:cNvPr id="24" name="Google Shape;24;p2"/>
          <p:cNvSpPr/>
          <p:nvPr/>
        </p:nvSpPr>
        <p:spPr>
          <a:xfrm>
            <a:off x="1141413" y="1600200"/>
            <a:ext cx="9902952" cy="3276600"/>
          </a:xfrm>
          <a:prstGeom prst="rect">
            <a:avLst/>
          </a:prstGeom>
          <a:solidFill>
            <a:srgbClr val="525B1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5" name="Google Shape;25;p2" descr="Bordure supérieure"/>
          <p:cNvGrpSpPr/>
          <p:nvPr/>
        </p:nvGrpSpPr>
        <p:grpSpPr>
          <a:xfrm>
            <a:off x="1279" y="0"/>
            <a:ext cx="12188952" cy="429768"/>
            <a:chOff x="1279" y="0"/>
            <a:chExt cx="12188952" cy="429768"/>
          </a:xfrm>
        </p:grpSpPr>
        <p:sp>
          <p:nvSpPr>
            <p:cNvPr id="26" name="Google Shape;26;p2"/>
            <p:cNvSpPr/>
            <p:nvPr/>
          </p:nvSpPr>
          <p:spPr>
            <a:xfrm>
              <a:off x="1279" y="0"/>
              <a:ext cx="12188952" cy="2286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7" name="Google Shape;27;p2"/>
            <p:cNvSpPr/>
            <p:nvPr/>
          </p:nvSpPr>
          <p:spPr>
            <a:xfrm>
              <a:off x="1279" y="228600"/>
              <a:ext cx="12188952" cy="201168"/>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2"/>
            <p:cNvSpPr/>
            <p:nvPr/>
          </p:nvSpPr>
          <p:spPr>
            <a:xfrm>
              <a:off x="1279" y="306324"/>
              <a:ext cx="12188952" cy="4572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nvGrpSpPr>
          <p:cNvPr id="29" name="Google Shape;29;p2" descr="Bordure inférieure"/>
          <p:cNvGrpSpPr/>
          <p:nvPr/>
        </p:nvGrpSpPr>
        <p:grpSpPr>
          <a:xfrm>
            <a:off x="0" y="6080760"/>
            <a:ext cx="12190231" cy="777240"/>
            <a:chOff x="0" y="6080760"/>
            <a:chExt cx="12190231" cy="777240"/>
          </a:xfrm>
        </p:grpSpPr>
        <p:sp>
          <p:nvSpPr>
            <p:cNvPr id="30" name="Google Shape;30;p2"/>
            <p:cNvSpPr/>
            <p:nvPr/>
          </p:nvSpPr>
          <p:spPr>
            <a:xfrm>
              <a:off x="0" y="6217920"/>
              <a:ext cx="12188825" cy="64008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2"/>
            <p:cNvSpPr/>
            <p:nvPr/>
          </p:nvSpPr>
          <p:spPr>
            <a:xfrm>
              <a:off x="1279" y="6080760"/>
              <a:ext cx="12188952" cy="9721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 name="Google Shape;32;p2"/>
            <p:cNvSpPr/>
            <p:nvPr/>
          </p:nvSpPr>
          <p:spPr>
            <a:xfrm>
              <a:off x="1279" y="6172200"/>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3" name="Google Shape;33;p2"/>
          <p:cNvSpPr txBox="1">
            <a:spLocks noGrp="1"/>
          </p:cNvSpPr>
          <p:nvPr>
            <p:ph type="ctrTitle"/>
          </p:nvPr>
        </p:nvSpPr>
        <p:spPr>
          <a:xfrm>
            <a:off x="1522414" y="1905000"/>
            <a:ext cx="9143998" cy="2667000"/>
          </a:xfrm>
          <a:prstGeom prst="rect">
            <a:avLst/>
          </a:prstGeom>
          <a:noFill/>
          <a:ln>
            <a:noFill/>
          </a:ln>
        </p:spPr>
        <p:txBody>
          <a:bodyPr spcFirstLastPara="1" wrap="square" lIns="91425" tIns="45700" rIns="91425" bIns="45700" anchor="b" anchorCtr="0"/>
          <a:lstStyle>
            <a:lvl1pPr lvl="0" algn="l">
              <a:lnSpc>
                <a:spcPct val="80000"/>
              </a:lnSpc>
              <a:spcBef>
                <a:spcPts val="0"/>
              </a:spcBef>
              <a:spcAft>
                <a:spcPts val="0"/>
              </a:spcAft>
              <a:buClr>
                <a:schemeClr val="lt1"/>
              </a:buClr>
              <a:buSzPts val="6600"/>
              <a:buFont typeface="Arial"/>
              <a:buNone/>
              <a:defRPr sz="66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
          <p:cNvSpPr txBox="1">
            <a:spLocks noGrp="1"/>
          </p:cNvSpPr>
          <p:nvPr>
            <p:ph type="subTitle" idx="1"/>
          </p:nvPr>
        </p:nvSpPr>
        <p:spPr>
          <a:xfrm>
            <a:off x="1522413" y="5029200"/>
            <a:ext cx="8229598" cy="838200"/>
          </a:xfrm>
          <a:prstGeom prst="rect">
            <a:avLst/>
          </a:prstGeom>
          <a:noFill/>
          <a:ln>
            <a:noFill/>
          </a:ln>
        </p:spPr>
        <p:txBody>
          <a:bodyPr spcFirstLastPara="1" wrap="square" lIns="91425" tIns="45700" rIns="91425" bIns="45700" anchor="t" anchorCtr="0"/>
          <a:lstStyle>
            <a:lvl1pPr lvl="0" algn="l">
              <a:lnSpc>
                <a:spcPct val="90000"/>
              </a:lnSpc>
              <a:spcBef>
                <a:spcPts val="0"/>
              </a:spcBef>
              <a:spcAft>
                <a:spcPts val="0"/>
              </a:spcAft>
              <a:buSzPts val="2400"/>
              <a:buNone/>
              <a:defRPr>
                <a:solidFill>
                  <a:schemeClr val="dk1"/>
                </a:solidFill>
                <a:latin typeface="Arial"/>
                <a:ea typeface="Arial"/>
                <a:cs typeface="Arial"/>
                <a:sym typeface="Arial"/>
              </a:defRPr>
            </a:lvl1pPr>
            <a:lvl2pPr lvl="1" algn="ctr">
              <a:lnSpc>
                <a:spcPct val="90000"/>
              </a:lnSpc>
              <a:spcBef>
                <a:spcPts val="1000"/>
              </a:spcBef>
              <a:spcAft>
                <a:spcPts val="0"/>
              </a:spcAft>
              <a:buSzPts val="2000"/>
              <a:buNone/>
              <a:defRPr>
                <a:solidFill>
                  <a:srgbClr val="909090"/>
                </a:solidFill>
              </a:defRPr>
            </a:lvl2pPr>
            <a:lvl3pPr lvl="2" algn="ctr">
              <a:lnSpc>
                <a:spcPct val="90000"/>
              </a:lnSpc>
              <a:spcBef>
                <a:spcPts val="800"/>
              </a:spcBef>
              <a:spcAft>
                <a:spcPts val="0"/>
              </a:spcAft>
              <a:buSzPts val="1800"/>
              <a:buNone/>
              <a:defRPr>
                <a:solidFill>
                  <a:srgbClr val="909090"/>
                </a:solidFill>
              </a:defRPr>
            </a:lvl3pPr>
            <a:lvl4pPr lvl="3" algn="ctr">
              <a:lnSpc>
                <a:spcPct val="90000"/>
              </a:lnSpc>
              <a:spcBef>
                <a:spcPts val="800"/>
              </a:spcBef>
              <a:spcAft>
                <a:spcPts val="0"/>
              </a:spcAft>
              <a:buSzPts val="1600"/>
              <a:buNone/>
              <a:defRPr>
                <a:solidFill>
                  <a:srgbClr val="909090"/>
                </a:solidFill>
              </a:defRPr>
            </a:lvl4pPr>
            <a:lvl5pPr lvl="4" algn="ctr">
              <a:lnSpc>
                <a:spcPct val="90000"/>
              </a:lnSpc>
              <a:spcBef>
                <a:spcPts val="800"/>
              </a:spcBef>
              <a:spcAft>
                <a:spcPts val="0"/>
              </a:spcAft>
              <a:buSzPts val="1600"/>
              <a:buNone/>
              <a:defRPr>
                <a:solidFill>
                  <a:srgbClr val="909090"/>
                </a:solidFill>
              </a:defRPr>
            </a:lvl5pPr>
            <a:lvl6pPr lvl="5" algn="ctr">
              <a:lnSpc>
                <a:spcPct val="90000"/>
              </a:lnSpc>
              <a:spcBef>
                <a:spcPts val="800"/>
              </a:spcBef>
              <a:spcAft>
                <a:spcPts val="0"/>
              </a:spcAft>
              <a:buSzPts val="1600"/>
              <a:buNone/>
              <a:defRPr>
                <a:solidFill>
                  <a:srgbClr val="909090"/>
                </a:solidFill>
              </a:defRPr>
            </a:lvl6pPr>
            <a:lvl7pPr lvl="6" algn="ctr">
              <a:lnSpc>
                <a:spcPct val="90000"/>
              </a:lnSpc>
              <a:spcBef>
                <a:spcPts val="800"/>
              </a:spcBef>
              <a:spcAft>
                <a:spcPts val="0"/>
              </a:spcAft>
              <a:buSzPts val="1600"/>
              <a:buNone/>
              <a:defRPr>
                <a:solidFill>
                  <a:srgbClr val="909090"/>
                </a:solidFill>
              </a:defRPr>
            </a:lvl7pPr>
            <a:lvl8pPr lvl="7" algn="ctr">
              <a:lnSpc>
                <a:spcPct val="90000"/>
              </a:lnSpc>
              <a:spcBef>
                <a:spcPts val="800"/>
              </a:spcBef>
              <a:spcAft>
                <a:spcPts val="0"/>
              </a:spcAft>
              <a:buSzPts val="1600"/>
              <a:buNone/>
              <a:defRPr>
                <a:solidFill>
                  <a:srgbClr val="909090"/>
                </a:solidFill>
              </a:defRPr>
            </a:lvl8pPr>
            <a:lvl9pPr lvl="8" algn="ctr">
              <a:lnSpc>
                <a:spcPct val="90000"/>
              </a:lnSpc>
              <a:spcBef>
                <a:spcPts val="800"/>
              </a:spcBef>
              <a:spcAft>
                <a:spcPts val="0"/>
              </a:spcAft>
              <a:buSzPts val="1600"/>
              <a:buNone/>
              <a:defRPr>
                <a:solidFill>
                  <a:srgbClr val="909090"/>
                </a:solidFill>
              </a:defRPr>
            </a:lvl9pPr>
          </a:lstStyle>
          <a:p>
            <a:endParaRPr/>
          </a:p>
        </p:txBody>
      </p:sp>
      <p:sp>
        <p:nvSpPr>
          <p:cNvPr id="35" name="Google Shape;35;p2"/>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101"/>
        <p:cNvGrpSpPr/>
        <p:nvPr/>
      </p:nvGrpSpPr>
      <p:grpSpPr>
        <a:xfrm>
          <a:off x="0" y="0"/>
          <a:ext cx="0" cy="0"/>
          <a:chOff x="0" y="0"/>
          <a:chExt cx="0" cy="0"/>
        </a:xfrm>
      </p:grpSpPr>
      <p:sp>
        <p:nvSpPr>
          <p:cNvPr id="102" name="Google Shape;102;p12"/>
          <p:cNvSpPr txBox="1">
            <a:spLocks noGrp="1"/>
          </p:cNvSpPr>
          <p:nvPr>
            <p:ph type="title"/>
          </p:nvPr>
        </p:nvSpPr>
        <p:spPr>
          <a:xfrm rot="5400000">
            <a:off x="7360907" y="2743200"/>
            <a:ext cx="5410200" cy="1143001"/>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2"/>
          <p:cNvSpPr txBox="1">
            <a:spLocks noGrp="1"/>
          </p:cNvSpPr>
          <p:nvPr>
            <p:ph type="body" idx="1"/>
          </p:nvPr>
        </p:nvSpPr>
        <p:spPr>
          <a:xfrm rot="5400000">
            <a:off x="2665412" y="-533399"/>
            <a:ext cx="5410200" cy="7696198"/>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a:latin typeface="Arial"/>
                <a:ea typeface="Arial"/>
                <a:cs typeface="Arial"/>
                <a:sym typeface="Arial"/>
              </a:defRPr>
            </a:lvl1pPr>
            <a:lvl2pPr marL="914400" lvl="1" indent="-355600" algn="l">
              <a:lnSpc>
                <a:spcPct val="90000"/>
              </a:lnSpc>
              <a:spcBef>
                <a:spcPts val="1000"/>
              </a:spcBef>
              <a:spcAft>
                <a:spcPts val="0"/>
              </a:spcAft>
              <a:buSzPts val="2000"/>
              <a:buChar char="–"/>
              <a:defRPr>
                <a:latin typeface="Arial"/>
                <a:ea typeface="Arial"/>
                <a:cs typeface="Arial"/>
                <a:sym typeface="Arial"/>
              </a:defRPr>
            </a:lvl2pPr>
            <a:lvl3pPr marL="1371600" lvl="2" indent="-342900" algn="l">
              <a:lnSpc>
                <a:spcPct val="90000"/>
              </a:lnSpc>
              <a:spcBef>
                <a:spcPts val="800"/>
              </a:spcBef>
              <a:spcAft>
                <a:spcPts val="0"/>
              </a:spcAft>
              <a:buSzPts val="1800"/>
              <a:buChar char="▪"/>
              <a:defRPr>
                <a:latin typeface="Arial"/>
                <a:ea typeface="Arial"/>
                <a:cs typeface="Arial"/>
                <a:sym typeface="Arial"/>
              </a:defRPr>
            </a:lvl3pPr>
            <a:lvl4pPr marL="1828800" lvl="3" indent="-330200" algn="l">
              <a:lnSpc>
                <a:spcPct val="90000"/>
              </a:lnSpc>
              <a:spcBef>
                <a:spcPts val="800"/>
              </a:spcBef>
              <a:spcAft>
                <a:spcPts val="0"/>
              </a:spcAft>
              <a:buSzPts val="1600"/>
              <a:buChar char="–"/>
              <a:defRPr>
                <a:latin typeface="Arial"/>
                <a:ea typeface="Arial"/>
                <a:cs typeface="Arial"/>
                <a:sym typeface="Arial"/>
              </a:defRPr>
            </a:lvl4pPr>
            <a:lvl5pPr marL="2286000" lvl="4" indent="-330200" algn="l">
              <a:lnSpc>
                <a:spcPct val="90000"/>
              </a:lnSpc>
              <a:spcBef>
                <a:spcPts val="800"/>
              </a:spcBef>
              <a:spcAft>
                <a:spcPts val="0"/>
              </a:spcAft>
              <a:buSzPts val="1600"/>
              <a:buChar char="▪"/>
              <a:defRPr>
                <a:latin typeface="Arial"/>
                <a:ea typeface="Arial"/>
                <a:cs typeface="Arial"/>
                <a:sym typeface="Arial"/>
              </a:defRPr>
            </a:lvl5pPr>
            <a:lvl6pPr marL="2743200" lvl="5" indent="-330200" algn="l">
              <a:lnSpc>
                <a:spcPct val="90000"/>
              </a:lnSpc>
              <a:spcBef>
                <a:spcPts val="800"/>
              </a:spcBef>
              <a:spcAft>
                <a:spcPts val="0"/>
              </a:spcAft>
              <a:buSzPts val="1600"/>
              <a:buChar char="–"/>
              <a:defRPr/>
            </a:lvl6pPr>
            <a:lvl7pPr marL="3200400" lvl="6" indent="-330200" algn="l">
              <a:lnSpc>
                <a:spcPct val="90000"/>
              </a:lnSpc>
              <a:spcBef>
                <a:spcPts val="800"/>
              </a:spcBef>
              <a:spcAft>
                <a:spcPts val="0"/>
              </a:spcAft>
              <a:buSzPts val="1600"/>
              <a:buChar char="▪"/>
              <a:defRPr/>
            </a:lvl7pPr>
            <a:lvl8pPr marL="3657600" lvl="7" indent="-330200" algn="l">
              <a:lnSpc>
                <a:spcPct val="90000"/>
              </a:lnSpc>
              <a:spcBef>
                <a:spcPts val="800"/>
              </a:spcBef>
              <a:spcAft>
                <a:spcPts val="0"/>
              </a:spcAft>
              <a:buSzPts val="1600"/>
              <a:buChar char="–"/>
              <a:defRPr/>
            </a:lvl8pPr>
            <a:lvl9pPr marL="4114800" lvl="8" indent="-330200" algn="l">
              <a:lnSpc>
                <a:spcPct val="90000"/>
              </a:lnSpc>
              <a:spcBef>
                <a:spcPts val="800"/>
              </a:spcBef>
              <a:spcAft>
                <a:spcPts val="0"/>
              </a:spcAft>
              <a:buSzPts val="1600"/>
              <a:buChar char="▪"/>
              <a:defRPr/>
            </a:lvl9pPr>
          </a:lstStyle>
          <a:p>
            <a:endParaRPr/>
          </a:p>
        </p:txBody>
      </p:sp>
      <p:sp>
        <p:nvSpPr>
          <p:cNvPr id="104" name="Google Shape;104;p12"/>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2"/>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2"/>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En-tête de section" type="secHead">
  <p:cSld name="SECTION_HEADER">
    <p:spTree>
      <p:nvGrpSpPr>
        <p:cNvPr id="1" name="Shape 38"/>
        <p:cNvGrpSpPr/>
        <p:nvPr/>
      </p:nvGrpSpPr>
      <p:grpSpPr>
        <a:xfrm>
          <a:off x="0" y="0"/>
          <a:ext cx="0" cy="0"/>
          <a:chOff x="0" y="0"/>
          <a:chExt cx="0" cy="0"/>
        </a:xfrm>
      </p:grpSpPr>
      <p:sp>
        <p:nvSpPr>
          <p:cNvPr id="39" name="Google Shape;39;p3"/>
          <p:cNvSpPr txBox="1">
            <a:spLocks noGrp="1"/>
          </p:cNvSpPr>
          <p:nvPr>
            <p:ph type="title"/>
          </p:nvPr>
        </p:nvSpPr>
        <p:spPr>
          <a:xfrm>
            <a:off x="1522413" y="1905000"/>
            <a:ext cx="9144000" cy="26670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5400"/>
              <a:buFont typeface="Arial"/>
              <a:buNone/>
              <a:defRPr sz="5400" b="0" cap="none">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3"/>
          <p:cNvSpPr txBox="1">
            <a:spLocks noGrp="1"/>
          </p:cNvSpPr>
          <p:nvPr>
            <p:ph type="body" idx="1"/>
          </p:nvPr>
        </p:nvSpPr>
        <p:spPr>
          <a:xfrm>
            <a:off x="1522413" y="4876800"/>
            <a:ext cx="8229598" cy="1143000"/>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0"/>
              </a:spcBef>
              <a:spcAft>
                <a:spcPts val="0"/>
              </a:spcAft>
              <a:buSzPts val="2400"/>
              <a:buNone/>
              <a:defRPr sz="2400">
                <a:solidFill>
                  <a:schemeClr val="dk1"/>
                </a:solidFill>
                <a:latin typeface="Arial"/>
                <a:ea typeface="Arial"/>
                <a:cs typeface="Arial"/>
                <a:sym typeface="Arial"/>
              </a:defRPr>
            </a:lvl1pPr>
            <a:lvl2pPr marL="914400" lvl="1" indent="-228600" algn="l">
              <a:lnSpc>
                <a:spcPct val="90000"/>
              </a:lnSpc>
              <a:spcBef>
                <a:spcPts val="1000"/>
              </a:spcBef>
              <a:spcAft>
                <a:spcPts val="0"/>
              </a:spcAft>
              <a:buSzPts val="1800"/>
              <a:buNone/>
              <a:defRPr sz="1800">
                <a:solidFill>
                  <a:srgbClr val="909090"/>
                </a:solidFill>
              </a:defRPr>
            </a:lvl2pPr>
            <a:lvl3pPr marL="1371600" lvl="2" indent="-228600" algn="l">
              <a:lnSpc>
                <a:spcPct val="90000"/>
              </a:lnSpc>
              <a:spcBef>
                <a:spcPts val="800"/>
              </a:spcBef>
              <a:spcAft>
                <a:spcPts val="0"/>
              </a:spcAft>
              <a:buSzPts val="1600"/>
              <a:buNone/>
              <a:defRPr sz="1600">
                <a:solidFill>
                  <a:srgbClr val="909090"/>
                </a:solidFill>
              </a:defRPr>
            </a:lvl3pPr>
            <a:lvl4pPr marL="1828800" lvl="3" indent="-228600" algn="l">
              <a:lnSpc>
                <a:spcPct val="90000"/>
              </a:lnSpc>
              <a:spcBef>
                <a:spcPts val="800"/>
              </a:spcBef>
              <a:spcAft>
                <a:spcPts val="0"/>
              </a:spcAft>
              <a:buSzPts val="1400"/>
              <a:buNone/>
              <a:defRPr sz="1400">
                <a:solidFill>
                  <a:srgbClr val="909090"/>
                </a:solidFill>
              </a:defRPr>
            </a:lvl4pPr>
            <a:lvl5pPr marL="2286000" lvl="4" indent="-228600" algn="l">
              <a:lnSpc>
                <a:spcPct val="90000"/>
              </a:lnSpc>
              <a:spcBef>
                <a:spcPts val="800"/>
              </a:spcBef>
              <a:spcAft>
                <a:spcPts val="0"/>
              </a:spcAft>
              <a:buSzPts val="1400"/>
              <a:buNone/>
              <a:defRPr sz="1400">
                <a:solidFill>
                  <a:srgbClr val="909090"/>
                </a:solidFill>
              </a:defRPr>
            </a:lvl5pPr>
            <a:lvl6pPr marL="2743200" lvl="5" indent="-228600" algn="l">
              <a:lnSpc>
                <a:spcPct val="90000"/>
              </a:lnSpc>
              <a:spcBef>
                <a:spcPts val="800"/>
              </a:spcBef>
              <a:spcAft>
                <a:spcPts val="0"/>
              </a:spcAft>
              <a:buSzPts val="1400"/>
              <a:buNone/>
              <a:defRPr sz="1400">
                <a:solidFill>
                  <a:srgbClr val="909090"/>
                </a:solidFill>
              </a:defRPr>
            </a:lvl6pPr>
            <a:lvl7pPr marL="3200400" lvl="6" indent="-228600" algn="l">
              <a:lnSpc>
                <a:spcPct val="90000"/>
              </a:lnSpc>
              <a:spcBef>
                <a:spcPts val="800"/>
              </a:spcBef>
              <a:spcAft>
                <a:spcPts val="0"/>
              </a:spcAft>
              <a:buSzPts val="1400"/>
              <a:buNone/>
              <a:defRPr sz="1400">
                <a:solidFill>
                  <a:srgbClr val="909090"/>
                </a:solidFill>
              </a:defRPr>
            </a:lvl7pPr>
            <a:lvl8pPr marL="3657600" lvl="7" indent="-228600" algn="l">
              <a:lnSpc>
                <a:spcPct val="90000"/>
              </a:lnSpc>
              <a:spcBef>
                <a:spcPts val="800"/>
              </a:spcBef>
              <a:spcAft>
                <a:spcPts val="0"/>
              </a:spcAft>
              <a:buSzPts val="1400"/>
              <a:buNone/>
              <a:defRPr sz="1400">
                <a:solidFill>
                  <a:srgbClr val="909090"/>
                </a:solidFill>
              </a:defRPr>
            </a:lvl8pPr>
            <a:lvl9pPr marL="4114800" lvl="8" indent="-228600" algn="l">
              <a:lnSpc>
                <a:spcPct val="90000"/>
              </a:lnSpc>
              <a:spcBef>
                <a:spcPts val="800"/>
              </a:spcBef>
              <a:spcAft>
                <a:spcPts val="0"/>
              </a:spcAft>
              <a:buSzPts val="1400"/>
              <a:buNone/>
              <a:defRPr sz="1400">
                <a:solidFill>
                  <a:srgbClr val="909090"/>
                </a:solidFill>
              </a:defRPr>
            </a:lvl9pPr>
          </a:lstStyle>
          <a:p>
            <a:endParaRPr/>
          </a:p>
        </p:txBody>
      </p:sp>
      <p:sp>
        <p:nvSpPr>
          <p:cNvPr id="41" name="Google Shape;41;p3"/>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3"/>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3"/>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44"/>
        <p:cNvGrpSpPr/>
        <p:nvPr/>
      </p:nvGrpSpPr>
      <p:grpSpPr>
        <a:xfrm>
          <a:off x="0" y="0"/>
          <a:ext cx="0" cy="0"/>
          <a:chOff x="0" y="0"/>
          <a:chExt cx="0" cy="0"/>
        </a:xfrm>
      </p:grpSpPr>
      <p:sp>
        <p:nvSpPr>
          <p:cNvPr id="45" name="Google Shape;45;p4"/>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sz="32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
          <p:cNvSpPr txBox="1">
            <a:spLocks noGrp="1"/>
          </p:cNvSpPr>
          <p:nvPr>
            <p:ph type="body" idx="1"/>
          </p:nvPr>
        </p:nvSpPr>
        <p:spPr>
          <a:xfrm>
            <a:off x="1522876" y="1905000"/>
            <a:ext cx="9143538" cy="4114800"/>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a:latin typeface="Arial"/>
                <a:ea typeface="Arial"/>
                <a:cs typeface="Arial"/>
                <a:sym typeface="Arial"/>
              </a:defRPr>
            </a:lvl1pPr>
            <a:lvl2pPr marL="914400" lvl="1" indent="-355600" algn="l">
              <a:lnSpc>
                <a:spcPct val="90000"/>
              </a:lnSpc>
              <a:spcBef>
                <a:spcPts val="1000"/>
              </a:spcBef>
              <a:spcAft>
                <a:spcPts val="0"/>
              </a:spcAft>
              <a:buSzPts val="2000"/>
              <a:buChar char="–"/>
              <a:defRPr>
                <a:latin typeface="Arial"/>
                <a:ea typeface="Arial"/>
                <a:cs typeface="Arial"/>
                <a:sym typeface="Arial"/>
              </a:defRPr>
            </a:lvl2pPr>
            <a:lvl3pPr marL="1371600" lvl="2" indent="-342900" algn="l">
              <a:lnSpc>
                <a:spcPct val="90000"/>
              </a:lnSpc>
              <a:spcBef>
                <a:spcPts val="800"/>
              </a:spcBef>
              <a:spcAft>
                <a:spcPts val="0"/>
              </a:spcAft>
              <a:buSzPts val="1800"/>
              <a:buChar char="▪"/>
              <a:defRPr>
                <a:latin typeface="Arial"/>
                <a:ea typeface="Arial"/>
                <a:cs typeface="Arial"/>
                <a:sym typeface="Arial"/>
              </a:defRPr>
            </a:lvl3pPr>
            <a:lvl4pPr marL="1828800" lvl="3" indent="-330200" algn="l">
              <a:lnSpc>
                <a:spcPct val="90000"/>
              </a:lnSpc>
              <a:spcBef>
                <a:spcPts val="800"/>
              </a:spcBef>
              <a:spcAft>
                <a:spcPts val="0"/>
              </a:spcAft>
              <a:buSzPts val="1600"/>
              <a:buChar char="–"/>
              <a:defRPr>
                <a:latin typeface="Arial"/>
                <a:ea typeface="Arial"/>
                <a:cs typeface="Arial"/>
                <a:sym typeface="Arial"/>
              </a:defRPr>
            </a:lvl4pPr>
            <a:lvl5pPr marL="2286000" lvl="4" indent="-330200" algn="l">
              <a:lnSpc>
                <a:spcPct val="90000"/>
              </a:lnSpc>
              <a:spcBef>
                <a:spcPts val="800"/>
              </a:spcBef>
              <a:spcAft>
                <a:spcPts val="0"/>
              </a:spcAft>
              <a:buSzPts val="1600"/>
              <a:buChar char="▪"/>
              <a:defRPr>
                <a:latin typeface="Arial"/>
                <a:ea typeface="Arial"/>
                <a:cs typeface="Arial"/>
                <a:sym typeface="Arial"/>
              </a:defRPr>
            </a:lvl5pPr>
            <a:lvl6pPr marL="2743200" lvl="5" indent="-342900" algn="l">
              <a:lnSpc>
                <a:spcPct val="90000"/>
              </a:lnSpc>
              <a:spcBef>
                <a:spcPts val="800"/>
              </a:spcBef>
              <a:spcAft>
                <a:spcPts val="0"/>
              </a:spcAft>
              <a:buSzPts val="1800"/>
              <a:buChar char="–"/>
              <a:defRPr/>
            </a:lvl6pPr>
            <a:lvl7pPr marL="3200400" lvl="6" indent="-342900" algn="l">
              <a:lnSpc>
                <a:spcPct val="90000"/>
              </a:lnSpc>
              <a:spcBef>
                <a:spcPts val="800"/>
              </a:spcBef>
              <a:spcAft>
                <a:spcPts val="0"/>
              </a:spcAft>
              <a:buSzPts val="1800"/>
              <a:buChar char="▪"/>
              <a:defRPr/>
            </a:lvl7pPr>
            <a:lvl8pPr marL="3657600" lvl="7" indent="-342900" algn="l">
              <a:lnSpc>
                <a:spcPct val="90000"/>
              </a:lnSpc>
              <a:spcBef>
                <a:spcPts val="800"/>
              </a:spcBef>
              <a:spcAft>
                <a:spcPts val="0"/>
              </a:spcAft>
              <a:buSzPts val="1800"/>
              <a:buChar char="–"/>
              <a:defRPr/>
            </a:lvl8pPr>
            <a:lvl9pPr marL="4114800" lvl="8" indent="-342900" algn="l">
              <a:lnSpc>
                <a:spcPct val="90000"/>
              </a:lnSpc>
              <a:spcBef>
                <a:spcPts val="800"/>
              </a:spcBef>
              <a:spcAft>
                <a:spcPts val="0"/>
              </a:spcAft>
              <a:buSzPts val="1800"/>
              <a:buChar char="▪"/>
              <a:defRPr/>
            </a:lvl9pPr>
          </a:lstStyle>
          <a:p>
            <a:endParaRPr/>
          </a:p>
        </p:txBody>
      </p:sp>
      <p:sp>
        <p:nvSpPr>
          <p:cNvPr id="47" name="Google Shape;47;p4"/>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57"/>
        <p:cNvGrpSpPr/>
        <p:nvPr/>
      </p:nvGrpSpPr>
      <p:grpSpPr>
        <a:xfrm>
          <a:off x="0" y="0"/>
          <a:ext cx="0" cy="0"/>
          <a:chOff x="0" y="0"/>
          <a:chExt cx="0" cy="0"/>
        </a:xfrm>
      </p:grpSpPr>
      <p:sp>
        <p:nvSpPr>
          <p:cNvPr id="58" name="Google Shape;58;p6"/>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6"/>
          <p:cNvSpPr txBox="1">
            <a:spLocks noGrp="1"/>
          </p:cNvSpPr>
          <p:nvPr>
            <p:ph type="body" idx="1"/>
          </p:nvPr>
        </p:nvSpPr>
        <p:spPr>
          <a:xfrm>
            <a:off x="1522413" y="1828800"/>
            <a:ext cx="4419599" cy="685801"/>
          </a:xfrm>
          <a:prstGeom prst="rect">
            <a:avLst/>
          </a:prstGeom>
          <a:noFill/>
          <a:ln>
            <a:noFill/>
          </a:ln>
        </p:spPr>
        <p:txBody>
          <a:bodyPr spcFirstLastPara="1" wrap="square" lIns="91425" tIns="45700" rIns="91425" bIns="45700" anchor="ctr" anchorCtr="0"/>
          <a:lstStyle>
            <a:lvl1pPr marL="457200" lvl="0" indent="-228600" algn="l">
              <a:lnSpc>
                <a:spcPct val="90000"/>
              </a:lnSpc>
              <a:spcBef>
                <a:spcPts val="0"/>
              </a:spcBef>
              <a:spcAft>
                <a:spcPts val="0"/>
              </a:spcAft>
              <a:buSzPts val="2000"/>
              <a:buNone/>
              <a:defRPr sz="2000" b="1">
                <a:latin typeface="Arial"/>
                <a:ea typeface="Arial"/>
                <a:cs typeface="Arial"/>
                <a:sym typeface="Arial"/>
              </a:defRPr>
            </a:lvl1pPr>
            <a:lvl2pPr marL="914400" lvl="1" indent="-228600" algn="l">
              <a:lnSpc>
                <a:spcPct val="90000"/>
              </a:lnSpc>
              <a:spcBef>
                <a:spcPts val="1000"/>
              </a:spcBef>
              <a:spcAft>
                <a:spcPts val="0"/>
              </a:spcAft>
              <a:buSzPts val="2000"/>
              <a:buNone/>
              <a:defRPr sz="2000" b="1"/>
            </a:lvl2pPr>
            <a:lvl3pPr marL="1371600" lvl="2" indent="-228600" algn="l">
              <a:lnSpc>
                <a:spcPct val="90000"/>
              </a:lnSpc>
              <a:spcBef>
                <a:spcPts val="800"/>
              </a:spcBef>
              <a:spcAft>
                <a:spcPts val="0"/>
              </a:spcAft>
              <a:buSzPts val="1800"/>
              <a:buNone/>
              <a:defRPr sz="1800" b="1"/>
            </a:lvl3pPr>
            <a:lvl4pPr marL="1828800" lvl="3" indent="-228600" algn="l">
              <a:lnSpc>
                <a:spcPct val="90000"/>
              </a:lnSpc>
              <a:spcBef>
                <a:spcPts val="800"/>
              </a:spcBef>
              <a:spcAft>
                <a:spcPts val="0"/>
              </a:spcAft>
              <a:buSzPts val="1600"/>
              <a:buNone/>
              <a:defRPr sz="1600" b="1"/>
            </a:lvl4pPr>
            <a:lvl5pPr marL="2286000" lvl="4" indent="-228600" algn="l">
              <a:lnSpc>
                <a:spcPct val="90000"/>
              </a:lnSpc>
              <a:spcBef>
                <a:spcPts val="800"/>
              </a:spcBef>
              <a:spcAft>
                <a:spcPts val="0"/>
              </a:spcAft>
              <a:buSzPts val="1600"/>
              <a:buNone/>
              <a:defRPr sz="1600" b="1"/>
            </a:lvl5pPr>
            <a:lvl6pPr marL="2743200" lvl="5" indent="-228600" algn="l">
              <a:lnSpc>
                <a:spcPct val="90000"/>
              </a:lnSpc>
              <a:spcBef>
                <a:spcPts val="800"/>
              </a:spcBef>
              <a:spcAft>
                <a:spcPts val="0"/>
              </a:spcAft>
              <a:buSzPts val="1600"/>
              <a:buNone/>
              <a:defRPr sz="1600" b="1"/>
            </a:lvl6pPr>
            <a:lvl7pPr marL="3200400" lvl="6" indent="-228600" algn="l">
              <a:lnSpc>
                <a:spcPct val="90000"/>
              </a:lnSpc>
              <a:spcBef>
                <a:spcPts val="800"/>
              </a:spcBef>
              <a:spcAft>
                <a:spcPts val="0"/>
              </a:spcAft>
              <a:buSzPts val="1600"/>
              <a:buNone/>
              <a:defRPr sz="1600" b="1"/>
            </a:lvl7pPr>
            <a:lvl8pPr marL="3657600" lvl="7" indent="-228600" algn="l">
              <a:lnSpc>
                <a:spcPct val="90000"/>
              </a:lnSpc>
              <a:spcBef>
                <a:spcPts val="800"/>
              </a:spcBef>
              <a:spcAft>
                <a:spcPts val="0"/>
              </a:spcAft>
              <a:buSzPts val="1600"/>
              <a:buNone/>
              <a:defRPr sz="1600" b="1"/>
            </a:lvl8pPr>
            <a:lvl9pPr marL="4114800" lvl="8" indent="-228600" algn="l">
              <a:lnSpc>
                <a:spcPct val="90000"/>
              </a:lnSpc>
              <a:spcBef>
                <a:spcPts val="800"/>
              </a:spcBef>
              <a:spcAft>
                <a:spcPts val="0"/>
              </a:spcAft>
              <a:buSzPts val="1600"/>
              <a:buNone/>
              <a:defRPr sz="1600" b="1"/>
            </a:lvl9pPr>
          </a:lstStyle>
          <a:p>
            <a:endParaRPr/>
          </a:p>
        </p:txBody>
      </p:sp>
      <p:sp>
        <p:nvSpPr>
          <p:cNvPr id="60" name="Google Shape;60;p6"/>
          <p:cNvSpPr txBox="1">
            <a:spLocks noGrp="1"/>
          </p:cNvSpPr>
          <p:nvPr>
            <p:ph type="body" idx="2"/>
          </p:nvPr>
        </p:nvSpPr>
        <p:spPr>
          <a:xfrm>
            <a:off x="1522413" y="2590801"/>
            <a:ext cx="4419599" cy="3429000"/>
          </a:xfrm>
          <a:prstGeom prst="rect">
            <a:avLst/>
          </a:prstGeom>
          <a:noFill/>
          <a:ln>
            <a:noFill/>
          </a:ln>
        </p:spPr>
        <p:txBody>
          <a:bodyPr spcFirstLastPara="1" wrap="square" lIns="91425" tIns="45700" rIns="91425" bIns="45700" anchor="t" anchorCtr="0"/>
          <a:lstStyle>
            <a:lvl1pPr marL="457200" lvl="0" indent="-355600" algn="l">
              <a:lnSpc>
                <a:spcPct val="90000"/>
              </a:lnSpc>
              <a:spcBef>
                <a:spcPts val="1800"/>
              </a:spcBef>
              <a:spcAft>
                <a:spcPts val="0"/>
              </a:spcAft>
              <a:buSzPts val="2000"/>
              <a:buChar char="▪"/>
              <a:defRPr sz="2000">
                <a:latin typeface="Arial"/>
                <a:ea typeface="Arial"/>
                <a:cs typeface="Arial"/>
                <a:sym typeface="Arial"/>
              </a:defRPr>
            </a:lvl1pPr>
            <a:lvl2pPr marL="914400" lvl="1" indent="-342900" algn="l">
              <a:lnSpc>
                <a:spcPct val="90000"/>
              </a:lnSpc>
              <a:spcBef>
                <a:spcPts val="1000"/>
              </a:spcBef>
              <a:spcAft>
                <a:spcPts val="0"/>
              </a:spcAft>
              <a:buSzPts val="1800"/>
              <a:buChar char="–"/>
              <a:defRPr sz="1800">
                <a:latin typeface="Arial"/>
                <a:ea typeface="Arial"/>
                <a:cs typeface="Arial"/>
                <a:sym typeface="Arial"/>
              </a:defRPr>
            </a:lvl2pPr>
            <a:lvl3pPr marL="1371600" lvl="2" indent="-330200" algn="l">
              <a:lnSpc>
                <a:spcPct val="90000"/>
              </a:lnSpc>
              <a:spcBef>
                <a:spcPts val="800"/>
              </a:spcBef>
              <a:spcAft>
                <a:spcPts val="0"/>
              </a:spcAft>
              <a:buSzPts val="1600"/>
              <a:buChar char="▪"/>
              <a:defRPr sz="1600">
                <a:latin typeface="Arial"/>
                <a:ea typeface="Arial"/>
                <a:cs typeface="Arial"/>
                <a:sym typeface="Arial"/>
              </a:defRPr>
            </a:lvl3pPr>
            <a:lvl4pPr marL="1828800" lvl="3" indent="-317500" algn="l">
              <a:lnSpc>
                <a:spcPct val="90000"/>
              </a:lnSpc>
              <a:spcBef>
                <a:spcPts val="800"/>
              </a:spcBef>
              <a:spcAft>
                <a:spcPts val="0"/>
              </a:spcAft>
              <a:buSzPts val="1400"/>
              <a:buChar char="–"/>
              <a:defRPr sz="1400">
                <a:latin typeface="Arial"/>
                <a:ea typeface="Arial"/>
                <a:cs typeface="Arial"/>
                <a:sym typeface="Arial"/>
              </a:defRPr>
            </a:lvl4pPr>
            <a:lvl5pPr marL="2286000" lvl="4" indent="-317500" algn="l">
              <a:lnSpc>
                <a:spcPct val="90000"/>
              </a:lnSpc>
              <a:spcBef>
                <a:spcPts val="800"/>
              </a:spcBef>
              <a:spcAft>
                <a:spcPts val="0"/>
              </a:spcAft>
              <a:buSzPts val="1400"/>
              <a:buChar char="▪"/>
              <a:defRPr sz="1400">
                <a:latin typeface="Arial"/>
                <a:ea typeface="Arial"/>
                <a:cs typeface="Arial"/>
                <a:sym typeface="Arial"/>
              </a:defRPr>
            </a:lvl5pPr>
            <a:lvl6pPr marL="2743200" lvl="5" indent="-317500" algn="l">
              <a:lnSpc>
                <a:spcPct val="90000"/>
              </a:lnSpc>
              <a:spcBef>
                <a:spcPts val="800"/>
              </a:spcBef>
              <a:spcAft>
                <a:spcPts val="0"/>
              </a:spcAft>
              <a:buSzPts val="1400"/>
              <a:buChar char="–"/>
              <a:defRPr sz="1400"/>
            </a:lvl6pPr>
            <a:lvl7pPr marL="3200400" lvl="6" indent="-317500" algn="l">
              <a:lnSpc>
                <a:spcPct val="90000"/>
              </a:lnSpc>
              <a:spcBef>
                <a:spcPts val="800"/>
              </a:spcBef>
              <a:spcAft>
                <a:spcPts val="0"/>
              </a:spcAft>
              <a:buSzPts val="1400"/>
              <a:buChar char="▪"/>
              <a:defRPr sz="1400"/>
            </a:lvl7pPr>
            <a:lvl8pPr marL="3657600" lvl="7" indent="-317500" algn="l">
              <a:lnSpc>
                <a:spcPct val="90000"/>
              </a:lnSpc>
              <a:spcBef>
                <a:spcPts val="800"/>
              </a:spcBef>
              <a:spcAft>
                <a:spcPts val="0"/>
              </a:spcAft>
              <a:buSzPts val="1400"/>
              <a:buChar char="–"/>
              <a:defRPr sz="1400"/>
            </a:lvl8pPr>
            <a:lvl9pPr marL="4114800" lvl="8" indent="-317500" algn="l">
              <a:lnSpc>
                <a:spcPct val="90000"/>
              </a:lnSpc>
              <a:spcBef>
                <a:spcPts val="800"/>
              </a:spcBef>
              <a:spcAft>
                <a:spcPts val="0"/>
              </a:spcAft>
              <a:buSzPts val="1400"/>
              <a:buChar char="▪"/>
              <a:defRPr sz="1400"/>
            </a:lvl9pPr>
          </a:lstStyle>
          <a:p>
            <a:endParaRPr/>
          </a:p>
        </p:txBody>
      </p:sp>
      <p:sp>
        <p:nvSpPr>
          <p:cNvPr id="61" name="Google Shape;61;p6"/>
          <p:cNvSpPr txBox="1">
            <a:spLocks noGrp="1"/>
          </p:cNvSpPr>
          <p:nvPr>
            <p:ph type="body" idx="3"/>
          </p:nvPr>
        </p:nvSpPr>
        <p:spPr>
          <a:xfrm>
            <a:off x="6246814" y="1828800"/>
            <a:ext cx="4419599" cy="685801"/>
          </a:xfrm>
          <a:prstGeom prst="rect">
            <a:avLst/>
          </a:prstGeom>
          <a:noFill/>
          <a:ln>
            <a:noFill/>
          </a:ln>
        </p:spPr>
        <p:txBody>
          <a:bodyPr spcFirstLastPara="1" wrap="square" lIns="91425" tIns="45700" rIns="91425" bIns="45700" anchor="ctr" anchorCtr="0"/>
          <a:lstStyle>
            <a:lvl1pPr marL="457200" lvl="0" indent="-228600" algn="l">
              <a:lnSpc>
                <a:spcPct val="90000"/>
              </a:lnSpc>
              <a:spcBef>
                <a:spcPts val="0"/>
              </a:spcBef>
              <a:spcAft>
                <a:spcPts val="0"/>
              </a:spcAft>
              <a:buSzPts val="2000"/>
              <a:buNone/>
              <a:defRPr sz="2000" b="1">
                <a:latin typeface="Arial"/>
                <a:ea typeface="Arial"/>
                <a:cs typeface="Arial"/>
                <a:sym typeface="Arial"/>
              </a:defRPr>
            </a:lvl1pPr>
            <a:lvl2pPr marL="914400" lvl="1" indent="-228600" algn="l">
              <a:lnSpc>
                <a:spcPct val="90000"/>
              </a:lnSpc>
              <a:spcBef>
                <a:spcPts val="1000"/>
              </a:spcBef>
              <a:spcAft>
                <a:spcPts val="0"/>
              </a:spcAft>
              <a:buSzPts val="2000"/>
              <a:buNone/>
              <a:defRPr sz="2000" b="1"/>
            </a:lvl2pPr>
            <a:lvl3pPr marL="1371600" lvl="2" indent="-228600" algn="l">
              <a:lnSpc>
                <a:spcPct val="90000"/>
              </a:lnSpc>
              <a:spcBef>
                <a:spcPts val="800"/>
              </a:spcBef>
              <a:spcAft>
                <a:spcPts val="0"/>
              </a:spcAft>
              <a:buSzPts val="1800"/>
              <a:buNone/>
              <a:defRPr sz="1800" b="1"/>
            </a:lvl3pPr>
            <a:lvl4pPr marL="1828800" lvl="3" indent="-228600" algn="l">
              <a:lnSpc>
                <a:spcPct val="90000"/>
              </a:lnSpc>
              <a:spcBef>
                <a:spcPts val="800"/>
              </a:spcBef>
              <a:spcAft>
                <a:spcPts val="0"/>
              </a:spcAft>
              <a:buSzPts val="1600"/>
              <a:buNone/>
              <a:defRPr sz="1600" b="1"/>
            </a:lvl4pPr>
            <a:lvl5pPr marL="2286000" lvl="4" indent="-228600" algn="l">
              <a:lnSpc>
                <a:spcPct val="90000"/>
              </a:lnSpc>
              <a:spcBef>
                <a:spcPts val="800"/>
              </a:spcBef>
              <a:spcAft>
                <a:spcPts val="0"/>
              </a:spcAft>
              <a:buSzPts val="1600"/>
              <a:buNone/>
              <a:defRPr sz="1600" b="1"/>
            </a:lvl5pPr>
            <a:lvl6pPr marL="2743200" lvl="5" indent="-228600" algn="l">
              <a:lnSpc>
                <a:spcPct val="90000"/>
              </a:lnSpc>
              <a:spcBef>
                <a:spcPts val="800"/>
              </a:spcBef>
              <a:spcAft>
                <a:spcPts val="0"/>
              </a:spcAft>
              <a:buSzPts val="1600"/>
              <a:buNone/>
              <a:defRPr sz="1600" b="1"/>
            </a:lvl6pPr>
            <a:lvl7pPr marL="3200400" lvl="6" indent="-228600" algn="l">
              <a:lnSpc>
                <a:spcPct val="90000"/>
              </a:lnSpc>
              <a:spcBef>
                <a:spcPts val="800"/>
              </a:spcBef>
              <a:spcAft>
                <a:spcPts val="0"/>
              </a:spcAft>
              <a:buSzPts val="1600"/>
              <a:buNone/>
              <a:defRPr sz="1600" b="1"/>
            </a:lvl7pPr>
            <a:lvl8pPr marL="3657600" lvl="7" indent="-228600" algn="l">
              <a:lnSpc>
                <a:spcPct val="90000"/>
              </a:lnSpc>
              <a:spcBef>
                <a:spcPts val="800"/>
              </a:spcBef>
              <a:spcAft>
                <a:spcPts val="0"/>
              </a:spcAft>
              <a:buSzPts val="1600"/>
              <a:buNone/>
              <a:defRPr sz="1600" b="1"/>
            </a:lvl8pPr>
            <a:lvl9pPr marL="4114800" lvl="8" indent="-228600" algn="l">
              <a:lnSpc>
                <a:spcPct val="90000"/>
              </a:lnSpc>
              <a:spcBef>
                <a:spcPts val="800"/>
              </a:spcBef>
              <a:spcAft>
                <a:spcPts val="0"/>
              </a:spcAft>
              <a:buSzPts val="1600"/>
              <a:buNone/>
              <a:defRPr sz="1600" b="1"/>
            </a:lvl9pPr>
          </a:lstStyle>
          <a:p>
            <a:endParaRPr/>
          </a:p>
        </p:txBody>
      </p:sp>
      <p:sp>
        <p:nvSpPr>
          <p:cNvPr id="62" name="Google Shape;62;p6"/>
          <p:cNvSpPr txBox="1">
            <a:spLocks noGrp="1"/>
          </p:cNvSpPr>
          <p:nvPr>
            <p:ph type="body" idx="4"/>
          </p:nvPr>
        </p:nvSpPr>
        <p:spPr>
          <a:xfrm>
            <a:off x="6246814" y="2590801"/>
            <a:ext cx="4419599" cy="3429000"/>
          </a:xfrm>
          <a:prstGeom prst="rect">
            <a:avLst/>
          </a:prstGeom>
          <a:noFill/>
          <a:ln>
            <a:noFill/>
          </a:ln>
        </p:spPr>
        <p:txBody>
          <a:bodyPr spcFirstLastPara="1" wrap="square" lIns="91425" tIns="45700" rIns="91425" bIns="45700" anchor="t" anchorCtr="0"/>
          <a:lstStyle>
            <a:lvl1pPr marL="457200" lvl="0" indent="-355600" algn="l">
              <a:lnSpc>
                <a:spcPct val="90000"/>
              </a:lnSpc>
              <a:spcBef>
                <a:spcPts val="1800"/>
              </a:spcBef>
              <a:spcAft>
                <a:spcPts val="0"/>
              </a:spcAft>
              <a:buSzPts val="2000"/>
              <a:buChar char="▪"/>
              <a:defRPr sz="2000">
                <a:latin typeface="Arial"/>
                <a:ea typeface="Arial"/>
                <a:cs typeface="Arial"/>
                <a:sym typeface="Arial"/>
              </a:defRPr>
            </a:lvl1pPr>
            <a:lvl2pPr marL="914400" lvl="1" indent="-342900" algn="l">
              <a:lnSpc>
                <a:spcPct val="90000"/>
              </a:lnSpc>
              <a:spcBef>
                <a:spcPts val="1000"/>
              </a:spcBef>
              <a:spcAft>
                <a:spcPts val="0"/>
              </a:spcAft>
              <a:buSzPts val="1800"/>
              <a:buChar char="–"/>
              <a:defRPr sz="1800">
                <a:latin typeface="Arial"/>
                <a:ea typeface="Arial"/>
                <a:cs typeface="Arial"/>
                <a:sym typeface="Arial"/>
              </a:defRPr>
            </a:lvl2pPr>
            <a:lvl3pPr marL="1371600" lvl="2" indent="-330200" algn="l">
              <a:lnSpc>
                <a:spcPct val="90000"/>
              </a:lnSpc>
              <a:spcBef>
                <a:spcPts val="800"/>
              </a:spcBef>
              <a:spcAft>
                <a:spcPts val="0"/>
              </a:spcAft>
              <a:buSzPts val="1600"/>
              <a:buChar char="▪"/>
              <a:defRPr sz="1600">
                <a:latin typeface="Arial"/>
                <a:ea typeface="Arial"/>
                <a:cs typeface="Arial"/>
                <a:sym typeface="Arial"/>
              </a:defRPr>
            </a:lvl3pPr>
            <a:lvl4pPr marL="1828800" lvl="3" indent="-317500" algn="l">
              <a:lnSpc>
                <a:spcPct val="90000"/>
              </a:lnSpc>
              <a:spcBef>
                <a:spcPts val="800"/>
              </a:spcBef>
              <a:spcAft>
                <a:spcPts val="0"/>
              </a:spcAft>
              <a:buSzPts val="1400"/>
              <a:buChar char="–"/>
              <a:defRPr sz="1400">
                <a:latin typeface="Arial"/>
                <a:ea typeface="Arial"/>
                <a:cs typeface="Arial"/>
                <a:sym typeface="Arial"/>
              </a:defRPr>
            </a:lvl4pPr>
            <a:lvl5pPr marL="2286000" lvl="4" indent="-317500" algn="l">
              <a:lnSpc>
                <a:spcPct val="90000"/>
              </a:lnSpc>
              <a:spcBef>
                <a:spcPts val="800"/>
              </a:spcBef>
              <a:spcAft>
                <a:spcPts val="0"/>
              </a:spcAft>
              <a:buSzPts val="1400"/>
              <a:buChar char="▪"/>
              <a:defRPr sz="1400">
                <a:latin typeface="Arial"/>
                <a:ea typeface="Arial"/>
                <a:cs typeface="Arial"/>
                <a:sym typeface="Arial"/>
              </a:defRPr>
            </a:lvl5pPr>
            <a:lvl6pPr marL="2743200" lvl="5" indent="-317500" algn="l">
              <a:lnSpc>
                <a:spcPct val="90000"/>
              </a:lnSpc>
              <a:spcBef>
                <a:spcPts val="800"/>
              </a:spcBef>
              <a:spcAft>
                <a:spcPts val="0"/>
              </a:spcAft>
              <a:buSzPts val="1400"/>
              <a:buChar char="–"/>
              <a:defRPr sz="1400"/>
            </a:lvl6pPr>
            <a:lvl7pPr marL="3200400" lvl="6" indent="-317500" algn="l">
              <a:lnSpc>
                <a:spcPct val="90000"/>
              </a:lnSpc>
              <a:spcBef>
                <a:spcPts val="800"/>
              </a:spcBef>
              <a:spcAft>
                <a:spcPts val="0"/>
              </a:spcAft>
              <a:buSzPts val="1400"/>
              <a:buChar char="▪"/>
              <a:defRPr sz="1400"/>
            </a:lvl7pPr>
            <a:lvl8pPr marL="3657600" lvl="7" indent="-317500" algn="l">
              <a:lnSpc>
                <a:spcPct val="90000"/>
              </a:lnSpc>
              <a:spcBef>
                <a:spcPts val="800"/>
              </a:spcBef>
              <a:spcAft>
                <a:spcPts val="0"/>
              </a:spcAft>
              <a:buSzPts val="1400"/>
              <a:buChar char="–"/>
              <a:defRPr sz="1400"/>
            </a:lvl8pPr>
            <a:lvl9pPr marL="4114800" lvl="8" indent="-317500" algn="l">
              <a:lnSpc>
                <a:spcPct val="90000"/>
              </a:lnSpc>
              <a:spcBef>
                <a:spcPts val="800"/>
              </a:spcBef>
              <a:spcAft>
                <a:spcPts val="0"/>
              </a:spcAft>
              <a:buSzPts val="1400"/>
              <a:buChar char="▪"/>
              <a:defRPr sz="1400"/>
            </a:lvl9pPr>
          </a:lstStyle>
          <a:p>
            <a:endParaRPr/>
          </a:p>
        </p:txBody>
      </p:sp>
      <p:sp>
        <p:nvSpPr>
          <p:cNvPr id="63" name="Google Shape;63;p6"/>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6"/>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6"/>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re uniquement" type="titleOnly">
  <p:cSld name="TITLE_ONLY">
    <p:spTree>
      <p:nvGrpSpPr>
        <p:cNvPr id="1" name="Shape 66"/>
        <p:cNvGrpSpPr/>
        <p:nvPr/>
      </p:nvGrpSpPr>
      <p:grpSpPr>
        <a:xfrm>
          <a:off x="0" y="0"/>
          <a:ext cx="0" cy="0"/>
          <a:chOff x="0" y="0"/>
          <a:chExt cx="0" cy="0"/>
        </a:xfrm>
      </p:grpSpPr>
      <p:sp>
        <p:nvSpPr>
          <p:cNvPr id="67" name="Google Shape;67;p7"/>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7"/>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7"/>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7"/>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Vide" type="blank">
  <p:cSld name="BLANK">
    <p:spTree>
      <p:nvGrpSpPr>
        <p:cNvPr id="1" name="Shape 71"/>
        <p:cNvGrpSpPr/>
        <p:nvPr/>
      </p:nvGrpSpPr>
      <p:grpSpPr>
        <a:xfrm>
          <a:off x="0" y="0"/>
          <a:ext cx="0" cy="0"/>
          <a:chOff x="0" y="0"/>
          <a:chExt cx="0" cy="0"/>
        </a:xfrm>
      </p:grpSpPr>
      <p:grpSp>
        <p:nvGrpSpPr>
          <p:cNvPr id="72" name="Google Shape;72;p8"/>
          <p:cNvGrpSpPr/>
          <p:nvPr/>
        </p:nvGrpSpPr>
        <p:grpSpPr>
          <a:xfrm>
            <a:off x="0" y="6309360"/>
            <a:ext cx="12190231" cy="548640"/>
            <a:chOff x="0" y="6309360"/>
            <a:chExt cx="12190231" cy="548640"/>
          </a:xfrm>
        </p:grpSpPr>
        <p:sp>
          <p:nvSpPr>
            <p:cNvPr id="73" name="Google Shape;73;p8"/>
            <p:cNvSpPr/>
            <p:nvPr/>
          </p:nvSpPr>
          <p:spPr>
            <a:xfrm>
              <a:off x="0" y="6400800"/>
              <a:ext cx="12188825" cy="4572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4" name="Google Shape;74;p8"/>
            <p:cNvSpPr/>
            <p:nvPr/>
          </p:nvSpPr>
          <p:spPr>
            <a:xfrm>
              <a:off x="1279" y="6309360"/>
              <a:ext cx="12188952" cy="9721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5" name="Google Shape;75;p8"/>
            <p:cNvSpPr/>
            <p:nvPr/>
          </p:nvSpPr>
          <p:spPr>
            <a:xfrm>
              <a:off x="1279" y="6379143"/>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76" name="Google Shape;76;p8"/>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8"/>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8"/>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79"/>
        <p:cNvGrpSpPr/>
        <p:nvPr/>
      </p:nvGrpSpPr>
      <p:grpSpPr>
        <a:xfrm>
          <a:off x="0" y="0"/>
          <a:ext cx="0" cy="0"/>
          <a:chOff x="0" y="0"/>
          <a:chExt cx="0" cy="0"/>
        </a:xfrm>
      </p:grpSpPr>
      <p:sp>
        <p:nvSpPr>
          <p:cNvPr id="80" name="Google Shape;80;p9" descr="Bordure"/>
          <p:cNvSpPr/>
          <p:nvPr/>
        </p:nvSpPr>
        <p:spPr>
          <a:xfrm>
            <a:off x="1217610" y="1019175"/>
            <a:ext cx="6126480" cy="4572000"/>
          </a:xfrm>
          <a:prstGeom prst="rect">
            <a:avLst/>
          </a:prstGeom>
          <a:noFill/>
          <a:ln w="1016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1" name="Google Shape;81;p9"/>
          <p:cNvSpPr txBox="1">
            <a:spLocks noGrp="1"/>
          </p:cNvSpPr>
          <p:nvPr>
            <p:ph type="title"/>
          </p:nvPr>
        </p:nvSpPr>
        <p:spPr>
          <a:xfrm>
            <a:off x="7923214" y="1371600"/>
            <a:ext cx="3124200" cy="20574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sz="3200" b="1">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9"/>
          <p:cNvSpPr txBox="1">
            <a:spLocks noGrp="1"/>
          </p:cNvSpPr>
          <p:nvPr>
            <p:ph type="body" idx="1"/>
          </p:nvPr>
        </p:nvSpPr>
        <p:spPr>
          <a:xfrm>
            <a:off x="1491930" y="1293495"/>
            <a:ext cx="5577840" cy="4023360"/>
          </a:xfrm>
          <a:prstGeom prst="rect">
            <a:avLst/>
          </a:prstGeom>
          <a:noFill/>
          <a:ln>
            <a:noFill/>
          </a:ln>
        </p:spPr>
        <p:txBody>
          <a:bodyPr spcFirstLastPara="1" wrap="square" lIns="91425" tIns="45700" rIns="91425" bIns="45700" anchor="t" anchorCtr="0"/>
          <a:lstStyle>
            <a:lvl1pPr marL="457200" lvl="0" indent="-355600" algn="l">
              <a:lnSpc>
                <a:spcPct val="90000"/>
              </a:lnSpc>
              <a:spcBef>
                <a:spcPts val="1800"/>
              </a:spcBef>
              <a:spcAft>
                <a:spcPts val="0"/>
              </a:spcAft>
              <a:buSzPts val="2000"/>
              <a:buChar char="▪"/>
              <a:defRPr sz="2000">
                <a:latin typeface="Arial"/>
                <a:ea typeface="Arial"/>
                <a:cs typeface="Arial"/>
                <a:sym typeface="Arial"/>
              </a:defRPr>
            </a:lvl1pPr>
            <a:lvl2pPr marL="914400" lvl="1" indent="-342900" algn="l">
              <a:lnSpc>
                <a:spcPct val="90000"/>
              </a:lnSpc>
              <a:spcBef>
                <a:spcPts val="1000"/>
              </a:spcBef>
              <a:spcAft>
                <a:spcPts val="0"/>
              </a:spcAft>
              <a:buSzPts val="1800"/>
              <a:buChar char="–"/>
              <a:defRPr sz="1800">
                <a:latin typeface="Arial"/>
                <a:ea typeface="Arial"/>
                <a:cs typeface="Arial"/>
                <a:sym typeface="Arial"/>
              </a:defRPr>
            </a:lvl2pPr>
            <a:lvl3pPr marL="1371600" lvl="2" indent="-330200" algn="l">
              <a:lnSpc>
                <a:spcPct val="90000"/>
              </a:lnSpc>
              <a:spcBef>
                <a:spcPts val="800"/>
              </a:spcBef>
              <a:spcAft>
                <a:spcPts val="0"/>
              </a:spcAft>
              <a:buSzPts val="1600"/>
              <a:buChar char="▪"/>
              <a:defRPr sz="1600">
                <a:latin typeface="Arial"/>
                <a:ea typeface="Arial"/>
                <a:cs typeface="Arial"/>
                <a:sym typeface="Arial"/>
              </a:defRPr>
            </a:lvl3pPr>
            <a:lvl4pPr marL="1828800" lvl="3" indent="-317500" algn="l">
              <a:lnSpc>
                <a:spcPct val="90000"/>
              </a:lnSpc>
              <a:spcBef>
                <a:spcPts val="800"/>
              </a:spcBef>
              <a:spcAft>
                <a:spcPts val="0"/>
              </a:spcAft>
              <a:buSzPts val="1400"/>
              <a:buChar char="–"/>
              <a:defRPr sz="1400">
                <a:latin typeface="Arial"/>
                <a:ea typeface="Arial"/>
                <a:cs typeface="Arial"/>
                <a:sym typeface="Arial"/>
              </a:defRPr>
            </a:lvl4pPr>
            <a:lvl5pPr marL="2286000" lvl="4" indent="-317500" algn="l">
              <a:lnSpc>
                <a:spcPct val="90000"/>
              </a:lnSpc>
              <a:spcBef>
                <a:spcPts val="800"/>
              </a:spcBef>
              <a:spcAft>
                <a:spcPts val="0"/>
              </a:spcAft>
              <a:buSzPts val="1400"/>
              <a:buChar char="▪"/>
              <a:defRPr sz="1400">
                <a:latin typeface="Arial"/>
                <a:ea typeface="Arial"/>
                <a:cs typeface="Arial"/>
                <a:sym typeface="Arial"/>
              </a:defRPr>
            </a:lvl5pPr>
            <a:lvl6pPr marL="2743200" lvl="5" indent="-317500" algn="l">
              <a:lnSpc>
                <a:spcPct val="90000"/>
              </a:lnSpc>
              <a:spcBef>
                <a:spcPts val="800"/>
              </a:spcBef>
              <a:spcAft>
                <a:spcPts val="0"/>
              </a:spcAft>
              <a:buSzPts val="1400"/>
              <a:buChar char="–"/>
              <a:defRPr sz="1400"/>
            </a:lvl6pPr>
            <a:lvl7pPr marL="3200400" lvl="6" indent="-317500" algn="l">
              <a:lnSpc>
                <a:spcPct val="90000"/>
              </a:lnSpc>
              <a:spcBef>
                <a:spcPts val="800"/>
              </a:spcBef>
              <a:spcAft>
                <a:spcPts val="0"/>
              </a:spcAft>
              <a:buSzPts val="1400"/>
              <a:buChar char="▪"/>
              <a:defRPr sz="1400"/>
            </a:lvl7pPr>
            <a:lvl8pPr marL="3657600" lvl="7" indent="-317500" algn="l">
              <a:lnSpc>
                <a:spcPct val="90000"/>
              </a:lnSpc>
              <a:spcBef>
                <a:spcPts val="800"/>
              </a:spcBef>
              <a:spcAft>
                <a:spcPts val="0"/>
              </a:spcAft>
              <a:buSzPts val="1400"/>
              <a:buChar char="–"/>
              <a:defRPr sz="1400"/>
            </a:lvl8pPr>
            <a:lvl9pPr marL="4114800" lvl="8" indent="-317500" algn="l">
              <a:lnSpc>
                <a:spcPct val="90000"/>
              </a:lnSpc>
              <a:spcBef>
                <a:spcPts val="800"/>
              </a:spcBef>
              <a:spcAft>
                <a:spcPts val="0"/>
              </a:spcAft>
              <a:buSzPts val="1400"/>
              <a:buChar char="▪"/>
              <a:defRPr sz="1400"/>
            </a:lvl9pPr>
          </a:lstStyle>
          <a:p>
            <a:endParaRPr/>
          </a:p>
        </p:txBody>
      </p:sp>
      <p:sp>
        <p:nvSpPr>
          <p:cNvPr id="83" name="Google Shape;83;p9"/>
          <p:cNvSpPr txBox="1">
            <a:spLocks noGrp="1"/>
          </p:cNvSpPr>
          <p:nvPr>
            <p:ph type="body" idx="2"/>
          </p:nvPr>
        </p:nvSpPr>
        <p:spPr>
          <a:xfrm>
            <a:off x="7923214" y="3536829"/>
            <a:ext cx="3124200" cy="1797169"/>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800"/>
              </a:spcBef>
              <a:spcAft>
                <a:spcPts val="0"/>
              </a:spcAft>
              <a:buSzPts val="1600"/>
              <a:buNone/>
              <a:defRPr sz="1600">
                <a:latin typeface="Arial"/>
                <a:ea typeface="Arial"/>
                <a:cs typeface="Arial"/>
                <a:sym typeface="Arial"/>
              </a:defRPr>
            </a:lvl1pPr>
            <a:lvl2pPr marL="914400" lvl="1" indent="-228600" algn="l">
              <a:lnSpc>
                <a:spcPct val="90000"/>
              </a:lnSpc>
              <a:spcBef>
                <a:spcPts val="1000"/>
              </a:spcBef>
              <a:spcAft>
                <a:spcPts val="0"/>
              </a:spcAft>
              <a:buSzPts val="1200"/>
              <a:buNone/>
              <a:defRPr sz="1200"/>
            </a:lvl2pPr>
            <a:lvl3pPr marL="1371600" lvl="2" indent="-228600" algn="l">
              <a:lnSpc>
                <a:spcPct val="90000"/>
              </a:lnSpc>
              <a:spcBef>
                <a:spcPts val="800"/>
              </a:spcBef>
              <a:spcAft>
                <a:spcPts val="0"/>
              </a:spcAft>
              <a:buSzPts val="1000"/>
              <a:buNone/>
              <a:defRPr sz="1000"/>
            </a:lvl3pPr>
            <a:lvl4pPr marL="1828800" lvl="3" indent="-228600" algn="l">
              <a:lnSpc>
                <a:spcPct val="90000"/>
              </a:lnSpc>
              <a:spcBef>
                <a:spcPts val="800"/>
              </a:spcBef>
              <a:spcAft>
                <a:spcPts val="0"/>
              </a:spcAft>
              <a:buSzPts val="900"/>
              <a:buNone/>
              <a:defRPr sz="900"/>
            </a:lvl4pPr>
            <a:lvl5pPr marL="2286000" lvl="4" indent="-228600" algn="l">
              <a:lnSpc>
                <a:spcPct val="90000"/>
              </a:lnSpc>
              <a:spcBef>
                <a:spcPts val="800"/>
              </a:spcBef>
              <a:spcAft>
                <a:spcPts val="0"/>
              </a:spcAft>
              <a:buSzPts val="900"/>
              <a:buNone/>
              <a:defRPr sz="900"/>
            </a:lvl5pPr>
            <a:lvl6pPr marL="2743200" lvl="5" indent="-228600" algn="l">
              <a:lnSpc>
                <a:spcPct val="90000"/>
              </a:lnSpc>
              <a:spcBef>
                <a:spcPts val="800"/>
              </a:spcBef>
              <a:spcAft>
                <a:spcPts val="0"/>
              </a:spcAft>
              <a:buSzPts val="900"/>
              <a:buNone/>
              <a:defRPr sz="900"/>
            </a:lvl6pPr>
            <a:lvl7pPr marL="3200400" lvl="6" indent="-228600" algn="l">
              <a:lnSpc>
                <a:spcPct val="90000"/>
              </a:lnSpc>
              <a:spcBef>
                <a:spcPts val="800"/>
              </a:spcBef>
              <a:spcAft>
                <a:spcPts val="0"/>
              </a:spcAft>
              <a:buSzPts val="900"/>
              <a:buNone/>
              <a:defRPr sz="900"/>
            </a:lvl7pPr>
            <a:lvl8pPr marL="3657600" lvl="7" indent="-228600" algn="l">
              <a:lnSpc>
                <a:spcPct val="90000"/>
              </a:lnSpc>
              <a:spcBef>
                <a:spcPts val="800"/>
              </a:spcBef>
              <a:spcAft>
                <a:spcPts val="0"/>
              </a:spcAft>
              <a:buSzPts val="900"/>
              <a:buNone/>
              <a:defRPr sz="900"/>
            </a:lvl8pPr>
            <a:lvl9pPr marL="4114800" lvl="8" indent="-228600" algn="l">
              <a:lnSpc>
                <a:spcPct val="90000"/>
              </a:lnSpc>
              <a:spcBef>
                <a:spcPts val="800"/>
              </a:spcBef>
              <a:spcAft>
                <a:spcPts val="0"/>
              </a:spcAft>
              <a:buSzPts val="900"/>
              <a:buNone/>
              <a:defRPr sz="900"/>
            </a:lvl9pPr>
          </a:lstStyle>
          <a:p>
            <a:endParaRPr/>
          </a:p>
        </p:txBody>
      </p:sp>
      <p:sp>
        <p:nvSpPr>
          <p:cNvPr id="84" name="Google Shape;84;p9"/>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9"/>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9"/>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87"/>
        <p:cNvGrpSpPr/>
        <p:nvPr/>
      </p:nvGrpSpPr>
      <p:grpSpPr>
        <a:xfrm>
          <a:off x="0" y="0"/>
          <a:ext cx="0" cy="0"/>
          <a:chOff x="0" y="0"/>
          <a:chExt cx="0" cy="0"/>
        </a:xfrm>
      </p:grpSpPr>
      <p:sp>
        <p:nvSpPr>
          <p:cNvPr id="88" name="Google Shape;88;p10" descr="Bordure"/>
          <p:cNvSpPr/>
          <p:nvPr/>
        </p:nvSpPr>
        <p:spPr>
          <a:xfrm>
            <a:off x="1217610" y="1019175"/>
            <a:ext cx="6126480" cy="4572000"/>
          </a:xfrm>
          <a:prstGeom prst="rect">
            <a:avLst/>
          </a:prstGeom>
          <a:noFill/>
          <a:ln w="1016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9" name="Google Shape;89;p10"/>
          <p:cNvSpPr txBox="1">
            <a:spLocks noGrp="1"/>
          </p:cNvSpPr>
          <p:nvPr>
            <p:ph type="title"/>
          </p:nvPr>
        </p:nvSpPr>
        <p:spPr>
          <a:xfrm>
            <a:off x="7923214" y="1371600"/>
            <a:ext cx="3124200" cy="20574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sz="3200" b="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0" descr="Espace réservé vide pour ajouter une image. Cliquez sur l’espace réservé et sélectionnez l’image à ajouter"/>
          <p:cNvSpPr>
            <a:spLocks noGrp="1"/>
          </p:cNvSpPr>
          <p:nvPr>
            <p:ph type="pic" idx="2"/>
          </p:nvPr>
        </p:nvSpPr>
        <p:spPr>
          <a:xfrm>
            <a:off x="1400490" y="1202055"/>
            <a:ext cx="5760720" cy="4206240"/>
          </a:xfrm>
          <a:prstGeom prst="rect">
            <a:avLst/>
          </a:prstGeom>
          <a:solidFill>
            <a:srgbClr val="F2F2F2"/>
          </a:solidFill>
          <a:ln>
            <a:noFill/>
          </a:ln>
        </p:spPr>
        <p:txBody>
          <a:bodyPr spcFirstLastPara="1" wrap="square" lIns="91425" tIns="914400" rIns="91425" bIns="45700" anchor="t" anchorCtr="0"/>
          <a:lstStyle>
            <a:lvl1pPr marR="0" lvl="0" algn="ctr" rtl="0">
              <a:lnSpc>
                <a:spcPct val="9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90000"/>
              </a:lnSpc>
              <a:spcBef>
                <a:spcPts val="10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8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91" name="Google Shape;91;p10"/>
          <p:cNvSpPr txBox="1">
            <a:spLocks noGrp="1"/>
          </p:cNvSpPr>
          <p:nvPr>
            <p:ph type="body" idx="1"/>
          </p:nvPr>
        </p:nvSpPr>
        <p:spPr>
          <a:xfrm>
            <a:off x="7923214" y="3536829"/>
            <a:ext cx="3124200" cy="1797171"/>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800"/>
              </a:spcBef>
              <a:spcAft>
                <a:spcPts val="0"/>
              </a:spcAft>
              <a:buSzPts val="1600"/>
              <a:buNone/>
              <a:defRPr sz="1600">
                <a:latin typeface="Arial"/>
                <a:ea typeface="Arial"/>
                <a:cs typeface="Arial"/>
                <a:sym typeface="Arial"/>
              </a:defRPr>
            </a:lvl1pPr>
            <a:lvl2pPr marL="914400" lvl="1" indent="-228600" algn="l">
              <a:lnSpc>
                <a:spcPct val="90000"/>
              </a:lnSpc>
              <a:spcBef>
                <a:spcPts val="1000"/>
              </a:spcBef>
              <a:spcAft>
                <a:spcPts val="0"/>
              </a:spcAft>
              <a:buSzPts val="1200"/>
              <a:buNone/>
              <a:defRPr sz="1200"/>
            </a:lvl2pPr>
            <a:lvl3pPr marL="1371600" lvl="2" indent="-228600" algn="l">
              <a:lnSpc>
                <a:spcPct val="90000"/>
              </a:lnSpc>
              <a:spcBef>
                <a:spcPts val="800"/>
              </a:spcBef>
              <a:spcAft>
                <a:spcPts val="0"/>
              </a:spcAft>
              <a:buSzPts val="1000"/>
              <a:buNone/>
              <a:defRPr sz="1000"/>
            </a:lvl3pPr>
            <a:lvl4pPr marL="1828800" lvl="3" indent="-228600" algn="l">
              <a:lnSpc>
                <a:spcPct val="90000"/>
              </a:lnSpc>
              <a:spcBef>
                <a:spcPts val="800"/>
              </a:spcBef>
              <a:spcAft>
                <a:spcPts val="0"/>
              </a:spcAft>
              <a:buSzPts val="900"/>
              <a:buNone/>
              <a:defRPr sz="900"/>
            </a:lvl4pPr>
            <a:lvl5pPr marL="2286000" lvl="4" indent="-228600" algn="l">
              <a:lnSpc>
                <a:spcPct val="90000"/>
              </a:lnSpc>
              <a:spcBef>
                <a:spcPts val="800"/>
              </a:spcBef>
              <a:spcAft>
                <a:spcPts val="0"/>
              </a:spcAft>
              <a:buSzPts val="900"/>
              <a:buNone/>
              <a:defRPr sz="900"/>
            </a:lvl5pPr>
            <a:lvl6pPr marL="2743200" lvl="5" indent="-228600" algn="l">
              <a:lnSpc>
                <a:spcPct val="90000"/>
              </a:lnSpc>
              <a:spcBef>
                <a:spcPts val="800"/>
              </a:spcBef>
              <a:spcAft>
                <a:spcPts val="0"/>
              </a:spcAft>
              <a:buSzPts val="900"/>
              <a:buNone/>
              <a:defRPr sz="900"/>
            </a:lvl6pPr>
            <a:lvl7pPr marL="3200400" lvl="6" indent="-228600" algn="l">
              <a:lnSpc>
                <a:spcPct val="90000"/>
              </a:lnSpc>
              <a:spcBef>
                <a:spcPts val="800"/>
              </a:spcBef>
              <a:spcAft>
                <a:spcPts val="0"/>
              </a:spcAft>
              <a:buSzPts val="900"/>
              <a:buNone/>
              <a:defRPr sz="900"/>
            </a:lvl7pPr>
            <a:lvl8pPr marL="3657600" lvl="7" indent="-228600" algn="l">
              <a:lnSpc>
                <a:spcPct val="90000"/>
              </a:lnSpc>
              <a:spcBef>
                <a:spcPts val="800"/>
              </a:spcBef>
              <a:spcAft>
                <a:spcPts val="0"/>
              </a:spcAft>
              <a:buSzPts val="900"/>
              <a:buNone/>
              <a:defRPr sz="900"/>
            </a:lvl8pPr>
            <a:lvl9pPr marL="4114800" lvl="8" indent="-228600" algn="l">
              <a:lnSpc>
                <a:spcPct val="90000"/>
              </a:lnSpc>
              <a:spcBef>
                <a:spcPts val="800"/>
              </a:spcBef>
              <a:spcAft>
                <a:spcPts val="0"/>
              </a:spcAft>
              <a:buSzPts val="900"/>
              <a:buNone/>
              <a:defRPr sz="900"/>
            </a:lvl9pPr>
          </a:lstStyle>
          <a:p>
            <a:endParaRPr/>
          </a:p>
        </p:txBody>
      </p:sp>
      <p:sp>
        <p:nvSpPr>
          <p:cNvPr id="92" name="Google Shape;92;p10"/>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10"/>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0"/>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95"/>
        <p:cNvGrpSpPr/>
        <p:nvPr/>
      </p:nvGrpSpPr>
      <p:grpSpPr>
        <a:xfrm>
          <a:off x="0" y="0"/>
          <a:ext cx="0" cy="0"/>
          <a:chOff x="0" y="0"/>
          <a:chExt cx="0" cy="0"/>
        </a:xfrm>
      </p:grpSpPr>
      <p:sp>
        <p:nvSpPr>
          <p:cNvPr id="96" name="Google Shape;96;p11"/>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11"/>
          <p:cNvSpPr txBox="1">
            <a:spLocks noGrp="1"/>
          </p:cNvSpPr>
          <p:nvPr>
            <p:ph type="body" idx="1"/>
          </p:nvPr>
        </p:nvSpPr>
        <p:spPr>
          <a:xfrm rot="5400000">
            <a:off x="4037245" y="-609369"/>
            <a:ext cx="4114800" cy="9143538"/>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a:latin typeface="Arial"/>
                <a:ea typeface="Arial"/>
                <a:cs typeface="Arial"/>
                <a:sym typeface="Arial"/>
              </a:defRPr>
            </a:lvl1pPr>
            <a:lvl2pPr marL="914400" lvl="1" indent="-355600" algn="l">
              <a:lnSpc>
                <a:spcPct val="90000"/>
              </a:lnSpc>
              <a:spcBef>
                <a:spcPts val="1000"/>
              </a:spcBef>
              <a:spcAft>
                <a:spcPts val="0"/>
              </a:spcAft>
              <a:buSzPts val="2000"/>
              <a:buChar char="–"/>
              <a:defRPr>
                <a:latin typeface="Arial"/>
                <a:ea typeface="Arial"/>
                <a:cs typeface="Arial"/>
                <a:sym typeface="Arial"/>
              </a:defRPr>
            </a:lvl2pPr>
            <a:lvl3pPr marL="1371600" lvl="2" indent="-342900" algn="l">
              <a:lnSpc>
                <a:spcPct val="90000"/>
              </a:lnSpc>
              <a:spcBef>
                <a:spcPts val="800"/>
              </a:spcBef>
              <a:spcAft>
                <a:spcPts val="0"/>
              </a:spcAft>
              <a:buSzPts val="1800"/>
              <a:buChar char="▪"/>
              <a:defRPr>
                <a:latin typeface="Arial"/>
                <a:ea typeface="Arial"/>
                <a:cs typeface="Arial"/>
                <a:sym typeface="Arial"/>
              </a:defRPr>
            </a:lvl3pPr>
            <a:lvl4pPr marL="1828800" lvl="3" indent="-330200" algn="l">
              <a:lnSpc>
                <a:spcPct val="90000"/>
              </a:lnSpc>
              <a:spcBef>
                <a:spcPts val="800"/>
              </a:spcBef>
              <a:spcAft>
                <a:spcPts val="0"/>
              </a:spcAft>
              <a:buSzPts val="1600"/>
              <a:buChar char="–"/>
              <a:defRPr>
                <a:latin typeface="Arial"/>
                <a:ea typeface="Arial"/>
                <a:cs typeface="Arial"/>
                <a:sym typeface="Arial"/>
              </a:defRPr>
            </a:lvl4pPr>
            <a:lvl5pPr marL="2286000" lvl="4" indent="-330200" algn="l">
              <a:lnSpc>
                <a:spcPct val="90000"/>
              </a:lnSpc>
              <a:spcBef>
                <a:spcPts val="800"/>
              </a:spcBef>
              <a:spcAft>
                <a:spcPts val="0"/>
              </a:spcAft>
              <a:buSzPts val="1600"/>
              <a:buChar char="▪"/>
              <a:defRPr>
                <a:latin typeface="Arial"/>
                <a:ea typeface="Arial"/>
                <a:cs typeface="Arial"/>
                <a:sym typeface="Arial"/>
              </a:defRPr>
            </a:lvl5pPr>
            <a:lvl6pPr marL="2743200" lvl="5" indent="-330200" algn="l">
              <a:lnSpc>
                <a:spcPct val="90000"/>
              </a:lnSpc>
              <a:spcBef>
                <a:spcPts val="800"/>
              </a:spcBef>
              <a:spcAft>
                <a:spcPts val="0"/>
              </a:spcAft>
              <a:buSzPts val="1600"/>
              <a:buChar char="–"/>
              <a:defRPr/>
            </a:lvl6pPr>
            <a:lvl7pPr marL="3200400" lvl="6" indent="-330200" algn="l">
              <a:lnSpc>
                <a:spcPct val="90000"/>
              </a:lnSpc>
              <a:spcBef>
                <a:spcPts val="800"/>
              </a:spcBef>
              <a:spcAft>
                <a:spcPts val="0"/>
              </a:spcAft>
              <a:buSzPts val="1600"/>
              <a:buChar char="▪"/>
              <a:defRPr/>
            </a:lvl7pPr>
            <a:lvl8pPr marL="3657600" lvl="7" indent="-330200" algn="l">
              <a:lnSpc>
                <a:spcPct val="90000"/>
              </a:lnSpc>
              <a:spcBef>
                <a:spcPts val="800"/>
              </a:spcBef>
              <a:spcAft>
                <a:spcPts val="0"/>
              </a:spcAft>
              <a:buSzPts val="1600"/>
              <a:buChar char="–"/>
              <a:defRPr/>
            </a:lvl8pPr>
            <a:lvl9pPr marL="4114800" lvl="8" indent="-330200" algn="l">
              <a:lnSpc>
                <a:spcPct val="90000"/>
              </a:lnSpc>
              <a:spcBef>
                <a:spcPts val="800"/>
              </a:spcBef>
              <a:spcAft>
                <a:spcPts val="0"/>
              </a:spcAft>
              <a:buSzPts val="1600"/>
              <a:buChar char="▪"/>
              <a:defRPr/>
            </a:lvl9pPr>
          </a:lstStyle>
          <a:p>
            <a:endParaRPr/>
          </a:p>
        </p:txBody>
      </p:sp>
      <p:sp>
        <p:nvSpPr>
          <p:cNvPr id="98" name="Google Shape;98;p11"/>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11"/>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11"/>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 descr="Bordure inférieure"/>
          <p:cNvGrpSpPr/>
          <p:nvPr/>
        </p:nvGrpSpPr>
        <p:grpSpPr>
          <a:xfrm>
            <a:off x="0" y="6309360"/>
            <a:ext cx="12190231" cy="548640"/>
            <a:chOff x="0" y="6309360"/>
            <a:chExt cx="12190231" cy="548640"/>
          </a:xfrm>
        </p:grpSpPr>
        <p:sp>
          <p:nvSpPr>
            <p:cNvPr id="11" name="Google Shape;11;p1"/>
            <p:cNvSpPr/>
            <p:nvPr/>
          </p:nvSpPr>
          <p:spPr>
            <a:xfrm>
              <a:off x="0" y="6400800"/>
              <a:ext cx="12188825" cy="4572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2" name="Google Shape;12;p1"/>
            <p:cNvSpPr/>
            <p:nvPr/>
          </p:nvSpPr>
          <p:spPr>
            <a:xfrm>
              <a:off x="1279" y="6309360"/>
              <a:ext cx="12188952" cy="9721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3" name="Google Shape;13;p1"/>
            <p:cNvSpPr/>
            <p:nvPr/>
          </p:nvSpPr>
          <p:spPr>
            <a:xfrm>
              <a:off x="1279" y="6379143"/>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nvGrpSpPr>
          <p:cNvPr id="14" name="Google Shape;14;p1" descr="Bordure supérieure"/>
          <p:cNvGrpSpPr/>
          <p:nvPr/>
        </p:nvGrpSpPr>
        <p:grpSpPr>
          <a:xfrm>
            <a:off x="1279" y="0"/>
            <a:ext cx="12188952" cy="320040"/>
            <a:chOff x="1279" y="0"/>
            <a:chExt cx="12188952" cy="320040"/>
          </a:xfrm>
        </p:grpSpPr>
        <p:sp>
          <p:nvSpPr>
            <p:cNvPr id="15" name="Google Shape;15;p1"/>
            <p:cNvSpPr/>
            <p:nvPr/>
          </p:nvSpPr>
          <p:spPr>
            <a:xfrm>
              <a:off x="1279" y="0"/>
              <a:ext cx="12188952" cy="170234"/>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 name="Google Shape;16;p1"/>
            <p:cNvSpPr/>
            <p:nvPr/>
          </p:nvSpPr>
          <p:spPr>
            <a:xfrm>
              <a:off x="1279" y="170234"/>
              <a:ext cx="12188952" cy="149806"/>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1"/>
            <p:cNvSpPr/>
            <p:nvPr/>
          </p:nvSpPr>
          <p:spPr>
            <a:xfrm>
              <a:off x="1279" y="231421"/>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8" name="Google Shape;18;p1"/>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rgbClr val="525B13"/>
              </a:buClr>
              <a:buSzPts val="3200"/>
              <a:buFont typeface="Arial"/>
              <a:buNone/>
              <a:defRPr sz="3200" b="0" i="0" u="none" strike="noStrike" cap="none">
                <a:solidFill>
                  <a:srgbClr val="525B13"/>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
          <p:cNvSpPr txBox="1">
            <a:spLocks noGrp="1"/>
          </p:cNvSpPr>
          <p:nvPr>
            <p:ph type="body" idx="1"/>
          </p:nvPr>
        </p:nvSpPr>
        <p:spPr>
          <a:xfrm>
            <a:off x="1522876" y="1905000"/>
            <a:ext cx="9143538" cy="4114800"/>
          </a:xfrm>
          <a:prstGeom prst="rect">
            <a:avLst/>
          </a:prstGeom>
          <a:noFill/>
          <a:ln>
            <a:noFill/>
          </a:ln>
        </p:spPr>
        <p:txBody>
          <a:bodyPr spcFirstLastPara="1" wrap="square" lIns="91425" tIns="45700" rIns="91425" bIns="45700" anchor="t" anchorCtr="0"/>
          <a:lstStyle>
            <a:lvl1pPr marL="457200" marR="0" lvl="0" indent="-381000" algn="l" rtl="0">
              <a:lnSpc>
                <a:spcPct val="90000"/>
              </a:lnSpc>
              <a:spcBef>
                <a:spcPts val="18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90000"/>
              </a:lnSpc>
              <a:spcBef>
                <a:spcPts val="10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90000"/>
              </a:lnSpc>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0" name="Google Shape;20;p1"/>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1" name="Google Shape;21;p1"/>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marR="0" lvl="0" algn="r" rtl="0">
              <a:lnSpc>
                <a:spcPct val="100000"/>
              </a:lnSpc>
              <a:spcBef>
                <a:spcPts val="0"/>
              </a:spcBef>
              <a:spcAft>
                <a:spcPts val="0"/>
              </a:spcAft>
              <a:buClr>
                <a:srgbClr val="000000"/>
              </a:buClr>
              <a:buSzPts val="1400"/>
              <a:buFont typeface="Arial"/>
              <a:buNone/>
              <a:defRPr sz="11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3.gif"/><Relationship Id="rId5" Type="http://schemas.openxmlformats.org/officeDocument/2006/relationships/hyperlink" Target="https://www.google.fr/url?sa=i&amp;rct=j&amp;q=&amp;esrc=s&amp;source=images&amp;cd=&amp;cad=rja&amp;uact=8&amp;ved=2ahUKEwjav9fv6b_hAhVl8eAKHcckBOgQjRx6BAgBEAU&amp;url=https://www.economie.gouv.fr/facileco/marche-interbancaire&amp;psig=AOvVaw0lOrlqwaqd9KNull3aeIv9&amp;ust=1554789624311277" TargetMode="Externa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google.fr/url?sa=i&amp;rct=j&amp;q=&amp;esrc=s&amp;source=images&amp;cd=&amp;ved=2ahUKEwj9qamy7L_hAhU3AWMBHZNnB2QQjRx6BAgBEAU&amp;url=https://www.bedetheque.com/serie-62572-BD-Toute-l-eco-en-BD.html&amp;psig=AOvVaw13FJVJh8Rr8c1mq-fHMgNJ&amp;ust=1554790512409442" TargetMode="External"/><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www.bedetheque.com/serie-62572-BD-Toute-l-eco-en-BD.html" TargetMode="External"/><Relationship Id="rId5" Type="http://schemas.openxmlformats.org/officeDocument/2006/relationships/hyperlink" Target="https://www.google.fr/url?sa=i&amp;rct=j&amp;q=&amp;esrc=s&amp;source=images&amp;cd=&amp;cad=rja&amp;uact=8&amp;ved=2ahUKEwj9qamy7L_hAhU3AWMBHZNnB2QQjhx6BAgBEAM&amp;url=https://www.bedetheque.com/serie-62572-BD-Toute-l-eco-en-BD.html&amp;psig=AOvVaw13FJVJh8Rr8c1mq-fHMgNJ&amp;ust=1554790512409442" TargetMode="Externa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hyperlink" Target="https://www.persee.fr/doc/numi_0484-8942_2001_num_6_157_2314"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www.ofce.sciences-po.fr/pdf/revue/10-158OFCE.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lternatives-economiques.fr/quest-monnaie-cree/00062266" TargetMode="External"/><Relationship Id="rId7" Type="http://schemas.openxmlformats.org/officeDocument/2006/relationships/hyperlink" Target="https://publications.banque-france.fr/sites/default/files/medias/documents/bdf210_web.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s://www.citeco.fr/le-bitcoin-quest-ce-que-cest" TargetMode="External"/><Relationship Id="rId5" Type="http://schemas.openxmlformats.org/officeDocument/2006/relationships/hyperlink" Target="https://www.ecoenschemas.com/" TargetMode="External"/><Relationship Id="rId4" Type="http://schemas.openxmlformats.org/officeDocument/2006/relationships/hyperlink" Target="https://www.lafinancepourtous.com/decryptages/finance-et-societe/nouvelles-economies/crypto-actifs/crypto-actifs-definition-et-fonctionnement/"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latribune.fr/actualites/economie/20131129trib000798527/en-jetant-son-vieil-ordinateur-il-perd-plus-de-7-millions-de-dollars-en-bitcoins.html" TargetMode="External"/><Relationship Id="rId3" Type="http://schemas.openxmlformats.org/officeDocument/2006/relationships/hyperlink" Target="https://www.alternatives-economiques.fr/quest-monnaie-cree/00062266" TargetMode="External"/><Relationship Id="rId7" Type="http://schemas.openxmlformats.org/officeDocument/2006/relationships/hyperlink" Target="https://www.franceinter.fr/emissions/le-quart-d-heure-de-celebrite/le-quart-d-heure-de-celebrite-08-fevrier-2019"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www.citeco.fr/le-bitcoin-quest-ce-que-cest" TargetMode="External"/><Relationship Id="rId5" Type="http://schemas.openxmlformats.org/officeDocument/2006/relationships/hyperlink" Target="https://www.ecoenschemas.com/" TargetMode="External"/><Relationship Id="rId10" Type="http://schemas.openxmlformats.org/officeDocument/2006/relationships/hyperlink" Target="https://publications.banque-france.fr/sites/default/files/medias/documents/bdf210_web.pdf" TargetMode="External"/><Relationship Id="rId4" Type="http://schemas.openxmlformats.org/officeDocument/2006/relationships/hyperlink" Target="https://www.lafinancepourtous.com/decryptages/finance-et-societe/nouvelles-economies/crypto-actifs/crypto-actifs-definition-et-fonctionnement/" TargetMode="External"/><Relationship Id="rId9" Type="http://schemas.openxmlformats.org/officeDocument/2006/relationships/hyperlink" Target="https://www.youtube.com/watch?v=o2u7Xa57y8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www.google.fr/url?sa=i&amp;rct=j&amp;q=&amp;esrc=s&amp;source=images&amp;cd=&amp;cad=rja&amp;uact=8&amp;ved=2ahUKEwi3kPeL6b_hAhX08OAKHTeuDfwQjRx6BAgBEAU&amp;url=https://www.economie.gouv.fr/facileco/depots-credits-et-creation-monetaire&amp;psig=AOvVaw0lOrlqwaqd9KNull3aeIv9&amp;ust=1554789624311277"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1022888" y="1596325"/>
            <a:ext cx="10027404" cy="3239145"/>
          </a:xfrm>
        </p:spPr>
        <p:txBody>
          <a:bodyPr/>
          <a:lstStyle/>
          <a:p>
            <a:r>
              <a:rPr lang="fr-FR" dirty="0"/>
              <a:t>PRESENTATION DU NOUVEAU PROGRAMME DE S.E.S. EN </a:t>
            </a:r>
            <a:r>
              <a:rPr lang="fr-FR" dirty="0" smtClean="0"/>
              <a:t>PREMIERE</a:t>
            </a:r>
            <a:endParaRPr lang="fr-FR" dirty="0"/>
          </a:p>
        </p:txBody>
      </p:sp>
      <p:sp>
        <p:nvSpPr>
          <p:cNvPr id="6" name="Sous-titre 5"/>
          <p:cNvSpPr>
            <a:spLocks noGrp="1"/>
          </p:cNvSpPr>
          <p:nvPr>
            <p:ph type="subTitle" idx="1"/>
          </p:nvPr>
        </p:nvSpPr>
        <p:spPr/>
        <p:txBody>
          <a:bodyPr/>
          <a:lstStyle/>
          <a:p>
            <a:pPr algn="ctr"/>
            <a:r>
              <a:rPr lang="fr-FR" dirty="0"/>
              <a:t>Les questionnements </a:t>
            </a:r>
            <a:r>
              <a:rPr lang="fr-FR" dirty="0" smtClean="0"/>
              <a:t>en </a:t>
            </a:r>
            <a:r>
              <a:rPr lang="fr-FR" b="1" u="sng" dirty="0"/>
              <a:t>Science Economique</a:t>
            </a:r>
            <a:endParaRPr lang="fr-FR"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a:t>
            </a:fld>
            <a:endParaRPr lang="fr-FR"/>
          </a:p>
        </p:txBody>
      </p:sp>
    </p:spTree>
    <p:extLst>
      <p:ext uri="{BB962C8B-B14F-4D97-AF65-F5344CB8AC3E}">
        <p14:creationId xmlns:p14="http://schemas.microsoft.com/office/powerpoint/2010/main" val="1777153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descr="marcé monétaire.jpeg"/>
          <p:cNvPicPr>
            <a:picLocks noChangeAspect="1"/>
          </p:cNvPicPr>
          <p:nvPr/>
        </p:nvPicPr>
        <p:blipFill>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6124517" y="1931551"/>
            <a:ext cx="5343407" cy="4090613"/>
          </a:xfrm>
          <a:prstGeom prst="rect">
            <a:avLst/>
          </a:prstGeom>
        </p:spPr>
      </p:pic>
      <p:sp>
        <p:nvSpPr>
          <p:cNvPr id="5" name="Titre 4"/>
          <p:cNvSpPr>
            <a:spLocks noGrp="1"/>
          </p:cNvSpPr>
          <p:nvPr>
            <p:ph type="title"/>
          </p:nvPr>
        </p:nvSpPr>
        <p:spPr/>
        <p:txBody>
          <a:bodyPr/>
          <a:lstStyle/>
          <a:p>
            <a:pPr algn="ctr"/>
            <a:r>
              <a:rPr lang="fr-FR" dirty="0" smtClean="0"/>
              <a:t>Rôle de la Banque centrale dans la création monétaire  </a:t>
            </a:r>
            <a:endParaRPr lang="fr-FR" dirty="0"/>
          </a:p>
        </p:txBody>
      </p:sp>
      <p:sp>
        <p:nvSpPr>
          <p:cNvPr id="12" name="Espace réservé du texte 11"/>
          <p:cNvSpPr>
            <a:spLocks noGrp="1"/>
          </p:cNvSpPr>
          <p:nvPr>
            <p:ph type="body" idx="1"/>
          </p:nvPr>
        </p:nvSpPr>
        <p:spPr>
          <a:xfrm>
            <a:off x="927110" y="1736191"/>
            <a:ext cx="4419599" cy="685801"/>
          </a:xfrm>
        </p:spPr>
        <p:txBody>
          <a:bodyPr/>
          <a:lstStyle/>
          <a:p>
            <a:r>
              <a:rPr lang="fr-FR" dirty="0" smtClean="0"/>
              <a:t>Action de la Banque centrale </a:t>
            </a:r>
            <a:endParaRPr lang="fr-FR" dirty="0"/>
          </a:p>
        </p:txBody>
      </p:sp>
      <p:sp>
        <p:nvSpPr>
          <p:cNvPr id="14" name="Espace réservé du texte 13"/>
          <p:cNvSpPr>
            <a:spLocks noGrp="1"/>
          </p:cNvSpPr>
          <p:nvPr>
            <p:ph type="body" idx="3"/>
          </p:nvPr>
        </p:nvSpPr>
        <p:spPr>
          <a:xfrm>
            <a:off x="6204378" y="1828800"/>
            <a:ext cx="5397412" cy="685801"/>
          </a:xfrm>
        </p:spPr>
        <p:txBody>
          <a:bodyPr/>
          <a:lstStyle/>
          <a:p>
            <a:pPr algn="ctr"/>
            <a:r>
              <a:rPr lang="fr-FR" dirty="0" smtClean="0"/>
              <a:t>Conséquence sur le taux d’intérêt court</a:t>
            </a:r>
            <a:endParaRPr lang="fr-FR" dirty="0"/>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pPr marL="0" lvl="0" indent="0" algn="r" rtl="0">
                <a:spcBef>
                  <a:spcPts val="0"/>
                </a:spcBef>
                <a:spcAft>
                  <a:spcPts val="0"/>
                </a:spcAft>
                <a:buNone/>
              </a:pPr>
              <a:t>10</a:t>
            </a:fld>
            <a:endParaRPr lang="uk-UA"/>
          </a:p>
        </p:txBody>
      </p:sp>
      <p:pic>
        <p:nvPicPr>
          <p:cNvPr id="10" name="Picture 4" descr="Image associée">
            <a:hlinkClick r:id="rId5"/>
          </p:cNvPr>
          <p:cNvPicPr>
            <a:picLocks noChangeAspect="1" noChangeArrowheads="1"/>
          </p:cNvPicPr>
          <p:nvPr/>
        </p:nvPicPr>
        <p:blipFill>
          <a:blip r:embed="rId6"/>
          <a:srcRect/>
          <a:stretch>
            <a:fillRect/>
          </a:stretch>
        </p:blipFill>
        <p:spPr bwMode="auto">
          <a:xfrm>
            <a:off x="416138" y="2260413"/>
            <a:ext cx="5420677" cy="2956560"/>
          </a:xfrm>
          <a:prstGeom prst="rect">
            <a:avLst/>
          </a:prstGeom>
          <a:noFill/>
        </p:spPr>
      </p:pic>
    </p:spTree>
    <p:extLst>
      <p:ext uri="{BB962C8B-B14F-4D97-AF65-F5344CB8AC3E}">
        <p14:creationId xmlns:p14="http://schemas.microsoft.com/office/powerpoint/2010/main" val="1751098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re 16"/>
          <p:cNvSpPr>
            <a:spLocks noGrp="1"/>
          </p:cNvSpPr>
          <p:nvPr>
            <p:ph type="title"/>
          </p:nvPr>
        </p:nvSpPr>
        <p:spPr/>
        <p:txBody>
          <a:bodyPr/>
          <a:lstStyle/>
          <a:p>
            <a:endParaRPr lang="fr-FR"/>
          </a:p>
        </p:txBody>
      </p:sp>
      <p:sp>
        <p:nvSpPr>
          <p:cNvPr id="5" name="Espace réservé du numéro de diapositive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11</a:t>
            </a:fld>
            <a:endParaRPr lang="uk-UA"/>
          </a:p>
        </p:txBody>
      </p:sp>
      <p:pic>
        <p:nvPicPr>
          <p:cNvPr id="6" name="Picture 9" descr="Image associée">
            <a:hlinkClick r:id="rId3"/>
          </p:cNvPr>
          <p:cNvPicPr>
            <a:picLocks noChangeAspect="1" noChangeArrowheads="1"/>
          </p:cNvPicPr>
          <p:nvPr/>
        </p:nvPicPr>
        <p:blipFill>
          <a:blip r:embed="rId4"/>
          <a:srcRect/>
          <a:stretch>
            <a:fillRect/>
          </a:stretch>
        </p:blipFill>
        <p:spPr bwMode="auto">
          <a:xfrm>
            <a:off x="476243" y="345073"/>
            <a:ext cx="4775652" cy="5680786"/>
          </a:xfrm>
          <a:prstGeom prst="rect">
            <a:avLst/>
          </a:prstGeom>
          <a:noFill/>
        </p:spPr>
      </p:pic>
      <p:sp>
        <p:nvSpPr>
          <p:cNvPr id="16" name="Espace réservé du texte 15"/>
          <p:cNvSpPr>
            <a:spLocks noGrp="1"/>
          </p:cNvSpPr>
          <p:nvPr>
            <p:ph type="body" idx="1"/>
          </p:nvPr>
        </p:nvSpPr>
        <p:spPr>
          <a:xfrm>
            <a:off x="132290" y="5424128"/>
            <a:ext cx="3350803" cy="1111395"/>
          </a:xfrm>
        </p:spPr>
        <p:txBody>
          <a:bodyPr/>
          <a:lstStyle/>
          <a:p>
            <a:r>
              <a:rPr lang="fr-FR" sz="1400" u="sng" dirty="0">
                <a:hlinkClick r:id="rId5"/>
              </a:rPr>
              <a:t>Toute l'éco en BD - BD, informations, </a:t>
            </a:r>
            <a:r>
              <a:rPr lang="fr-FR" sz="1400" u="sng" dirty="0" err="1">
                <a:hlinkClick r:id="rId5"/>
              </a:rPr>
              <a:t>cotes</a:t>
            </a:r>
            <a:r>
              <a:rPr lang="fr-FR" sz="1400" dirty="0" err="1">
                <a:hlinkClick r:id="rId6"/>
              </a:rPr>
              <a:t>bedetheque.com</a:t>
            </a:r>
            <a:endParaRPr lang="fr-FR" sz="1400" dirty="0"/>
          </a:p>
          <a:p>
            <a:endParaRPr lang="fr-FR" sz="1400" dirty="0"/>
          </a:p>
        </p:txBody>
      </p:sp>
      <p:pic>
        <p:nvPicPr>
          <p:cNvPr id="18" name="Image 17" descr="offre monnaie.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79156" y="1400709"/>
            <a:ext cx="3724656" cy="4218432"/>
          </a:xfrm>
          <a:prstGeom prst="rect">
            <a:avLst/>
          </a:prstGeom>
        </p:spPr>
      </p:pic>
      <p:pic>
        <p:nvPicPr>
          <p:cNvPr id="19" name="Image 18"/>
          <p:cNvPicPr>
            <a:picLocks noChangeAspect="1"/>
          </p:cNvPicPr>
          <p:nvPr/>
        </p:nvPicPr>
        <p:blipFill>
          <a:blip r:embed="rId8"/>
          <a:stretch>
            <a:fillRect/>
          </a:stretch>
        </p:blipFill>
        <p:spPr>
          <a:xfrm>
            <a:off x="7037802" y="743804"/>
            <a:ext cx="3360153" cy="4863783"/>
          </a:xfrm>
          <a:prstGeom prst="rect">
            <a:avLst/>
          </a:prstGeom>
        </p:spPr>
      </p:pic>
    </p:spTree>
    <p:extLst>
      <p:ext uri="{BB962C8B-B14F-4D97-AF65-F5344CB8AC3E}">
        <p14:creationId xmlns:p14="http://schemas.microsoft.com/office/powerpoint/2010/main" val="337522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42"/>
          <p:cNvSpPr txBox="1">
            <a:spLocks noGrp="1"/>
          </p:cNvSpPr>
          <p:nvPr>
            <p:ph type="title"/>
          </p:nvPr>
        </p:nvSpPr>
        <p:spPr>
          <a:xfrm>
            <a:off x="68975" y="422375"/>
            <a:ext cx="11873400" cy="19383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fr-FR" sz="2800" b="1" dirty="0">
                <a:solidFill>
                  <a:srgbClr val="0070C0"/>
                </a:solidFill>
              </a:rPr>
              <a:t>3- </a:t>
            </a:r>
            <a:r>
              <a:rPr lang="fr-FR" sz="3600" dirty="0">
                <a:solidFill>
                  <a:schemeClr val="bg1">
                    <a:lumMod val="75000"/>
                  </a:schemeClr>
                </a:solidFill>
              </a:rPr>
              <a:t>(</a:t>
            </a:r>
            <a:r>
              <a:rPr lang="fr-FR" sz="2400" dirty="0">
                <a:solidFill>
                  <a:schemeClr val="bg1">
                    <a:lumMod val="75000"/>
                  </a:schemeClr>
                </a:solidFill>
              </a:rPr>
              <a:t>Comprendre le rôle de la banque centrale dans le processus de création monétaire, en particulier à travers le pilotage du taux d’intérêt à court terme sur le marché monétaire,) </a:t>
            </a:r>
            <a:r>
              <a:rPr lang="fr-FR" sz="2800" b="1" dirty="0">
                <a:solidFill>
                  <a:schemeClr val="dk1"/>
                </a:solidFill>
              </a:rPr>
              <a:t>et </a:t>
            </a:r>
            <a:r>
              <a:rPr lang="fr-FR" sz="2800" b="1" dirty="0">
                <a:solidFill>
                  <a:srgbClr val="0070C0"/>
                </a:solidFill>
              </a:rPr>
              <a:t>comprendre</a:t>
            </a:r>
            <a:r>
              <a:rPr lang="fr-FR" sz="2800" b="1" dirty="0">
                <a:solidFill>
                  <a:schemeClr val="dk1"/>
                </a:solidFill>
              </a:rPr>
              <a:t> les effets que ces interventions peuvent produire sur le niveau des prix et sur l’activité économique. </a:t>
            </a:r>
            <a:endParaRPr dirty="0"/>
          </a:p>
        </p:txBody>
      </p:sp>
      <p:sp>
        <p:nvSpPr>
          <p:cNvPr id="365" name="Google Shape;365;p42"/>
          <p:cNvSpPr txBox="1">
            <a:spLocks noGrp="1"/>
          </p:cNvSpPr>
          <p:nvPr>
            <p:ph type="body" idx="1"/>
          </p:nvPr>
        </p:nvSpPr>
        <p:spPr>
          <a:xfrm>
            <a:off x="132290" y="2481462"/>
            <a:ext cx="11760537" cy="4014372"/>
          </a:xfrm>
          <a:prstGeom prst="rect">
            <a:avLst/>
          </a:prstGeom>
        </p:spPr>
        <p:txBody>
          <a:bodyPr spcFirstLastPara="1" wrap="square" lIns="91425" tIns="45700" rIns="91425" bIns="45700" anchor="t" anchorCtr="0">
            <a:noAutofit/>
          </a:bodyPr>
          <a:lstStyle/>
          <a:p>
            <a:pPr marL="914400" lvl="0" indent="-346075" algn="l" rtl="0">
              <a:lnSpc>
                <a:spcPct val="115000"/>
              </a:lnSpc>
              <a:spcBef>
                <a:spcPts val="0"/>
              </a:spcBef>
              <a:spcAft>
                <a:spcPts val="0"/>
              </a:spcAft>
              <a:buSzPts val="1850"/>
              <a:buChar char="▪"/>
            </a:pPr>
            <a:r>
              <a:rPr lang="fr-FR" sz="1850" dirty="0"/>
              <a:t>Mécanisme par lequel </a:t>
            </a:r>
            <a:r>
              <a:rPr lang="fr-FR" sz="1850" dirty="0" smtClean="0"/>
              <a:t>un taux d’intérêt court faible permet si les banques de second rang suivent l’investissement</a:t>
            </a:r>
            <a:r>
              <a:rPr lang="fr-FR" sz="1850" dirty="0"/>
              <a:t>, la consommation, donc la croissance _vu en seconde_ et </a:t>
            </a:r>
            <a:r>
              <a:rPr lang="fr-FR" sz="1850" dirty="0" smtClean="0"/>
              <a:t>l’emploi et une augmentation de ce taux d’intérêt les freine.</a:t>
            </a:r>
            <a:endParaRPr sz="1850" dirty="0"/>
          </a:p>
          <a:p>
            <a:pPr marL="1371600" lvl="0" indent="0" algn="l" rtl="0">
              <a:lnSpc>
                <a:spcPct val="115000"/>
              </a:lnSpc>
              <a:spcBef>
                <a:spcPts val="0"/>
              </a:spcBef>
              <a:spcAft>
                <a:spcPts val="0"/>
              </a:spcAft>
              <a:buNone/>
            </a:pPr>
            <a:endParaRPr sz="1850" dirty="0"/>
          </a:p>
          <a:p>
            <a:pPr marL="914400" lvl="0" indent="-346075" algn="l" rtl="0">
              <a:lnSpc>
                <a:spcPct val="115000"/>
              </a:lnSpc>
              <a:spcBef>
                <a:spcPts val="0"/>
              </a:spcBef>
              <a:spcAft>
                <a:spcPts val="0"/>
              </a:spcAft>
              <a:buSzPts val="1850"/>
              <a:buChar char="▪"/>
            </a:pPr>
            <a:r>
              <a:rPr lang="fr-FR" sz="1850" dirty="0"/>
              <a:t>Mais aussi le mécanisme par lequel une diminution du taux d’intérêt peut entraîner une augmentation générale des </a:t>
            </a:r>
            <a:r>
              <a:rPr lang="fr-FR" sz="1850" dirty="0" smtClean="0"/>
              <a:t>prix </a:t>
            </a:r>
            <a:r>
              <a:rPr lang="fr-FR" sz="1850" dirty="0" smtClean="0">
                <a:solidFill>
                  <a:srgbClr val="000000"/>
                </a:solidFill>
              </a:rPr>
              <a:t>en l’absence d’une augmentation de l’offre </a:t>
            </a:r>
            <a:r>
              <a:rPr lang="fr-FR" sz="1850" dirty="0"/>
              <a:t>et </a:t>
            </a:r>
            <a:r>
              <a:rPr lang="fr-FR" sz="1850" dirty="0" smtClean="0"/>
              <a:t>inversement </a:t>
            </a:r>
            <a:endParaRPr sz="1850" dirty="0"/>
          </a:p>
          <a:p>
            <a:pPr marL="0" lvl="0" indent="0" algn="l" rtl="0">
              <a:lnSpc>
                <a:spcPct val="115000"/>
              </a:lnSpc>
              <a:spcBef>
                <a:spcPts val="0"/>
              </a:spcBef>
              <a:spcAft>
                <a:spcPts val="0"/>
              </a:spcAft>
              <a:buNone/>
            </a:pPr>
            <a:endParaRPr sz="1850" dirty="0" smtClean="0"/>
          </a:p>
          <a:p>
            <a:pPr marL="914400" indent="-346075">
              <a:lnSpc>
                <a:spcPct val="115000"/>
              </a:lnSpc>
              <a:spcBef>
                <a:spcPts val="0"/>
              </a:spcBef>
              <a:buSzPts val="1850"/>
            </a:pPr>
            <a:r>
              <a:rPr lang="fr-FR" sz="1800" i="1" dirty="0" smtClean="0">
                <a:solidFill>
                  <a:srgbClr val="3366FF"/>
                </a:solidFill>
              </a:rPr>
              <a:t>Objectifs </a:t>
            </a:r>
            <a:r>
              <a:rPr lang="fr-FR" sz="1800" i="1" dirty="0">
                <a:solidFill>
                  <a:srgbClr val="3366FF"/>
                </a:solidFill>
              </a:rPr>
              <a:t>d’apprentissage concernant l’utilisation des </a:t>
            </a:r>
            <a:r>
              <a:rPr lang="fr-FR" sz="1800" i="1" dirty="0" err="1">
                <a:solidFill>
                  <a:srgbClr val="3366FF"/>
                </a:solidFill>
              </a:rPr>
              <a:t>données</a:t>
            </a:r>
            <a:r>
              <a:rPr lang="fr-FR" sz="1800" i="1" dirty="0">
                <a:solidFill>
                  <a:srgbClr val="3366FF"/>
                </a:solidFill>
              </a:rPr>
              <a:t> quantitatives et des </a:t>
            </a:r>
            <a:r>
              <a:rPr lang="fr-FR" sz="1800" i="1" dirty="0" err="1">
                <a:solidFill>
                  <a:srgbClr val="3366FF"/>
                </a:solidFill>
              </a:rPr>
              <a:t>représentations</a:t>
            </a:r>
            <a:r>
              <a:rPr lang="fr-FR" sz="1800" i="1" dirty="0">
                <a:solidFill>
                  <a:srgbClr val="3366FF"/>
                </a:solidFill>
              </a:rPr>
              <a:t> graphiques </a:t>
            </a:r>
            <a:r>
              <a:rPr lang="fr-FR" sz="1800" i="1" dirty="0" smtClean="0">
                <a:solidFill>
                  <a:srgbClr val="3366FF"/>
                </a:solidFill>
              </a:rPr>
              <a:t>: </a:t>
            </a:r>
            <a:r>
              <a:rPr lang="fr-FR" sz="1800" b="1" dirty="0" smtClean="0">
                <a:solidFill>
                  <a:srgbClr val="3366FF"/>
                </a:solidFill>
              </a:rPr>
              <a:t>Savoir </a:t>
            </a:r>
            <a:r>
              <a:rPr lang="fr-FR" sz="1800" b="1" dirty="0">
                <a:solidFill>
                  <a:srgbClr val="3366FF"/>
                </a:solidFill>
              </a:rPr>
              <a:t>lire et interpréter </a:t>
            </a:r>
            <a:r>
              <a:rPr lang="fr-FR" sz="1800" dirty="0"/>
              <a:t>taux d’intérêt nominal et taux d’intérêt réel : les distinguer, lire un pourcentage de variation, comprendre que l’écart </a:t>
            </a:r>
            <a:r>
              <a:rPr lang="fr-FR" sz="1800" dirty="0" smtClean="0"/>
              <a:t>entre les deux provient de la variation des prix.(à relier au point précédent) </a:t>
            </a:r>
            <a:endParaRPr sz="1800" dirty="0" smtClean="0"/>
          </a:p>
          <a:p>
            <a:pPr marL="0" lvl="0" indent="0" algn="l" rtl="0">
              <a:spcBef>
                <a:spcPts val="1800"/>
              </a:spcBef>
              <a:spcAft>
                <a:spcPts val="0"/>
              </a:spcAft>
              <a:buNone/>
            </a:pPr>
            <a:endParaRPr dirty="0"/>
          </a:p>
        </p:txBody>
      </p:sp>
      <p:sp>
        <p:nvSpPr>
          <p:cNvPr id="366" name="Google Shape;366;p42"/>
          <p:cNvSpPr txBox="1">
            <a:spLocks noGrp="1"/>
          </p:cNvSpPr>
          <p:nvPr>
            <p:ph type="sldNum" idx="12"/>
          </p:nvPr>
        </p:nvSpPr>
        <p:spPr>
          <a:xfrm>
            <a:off x="9730094" y="6516865"/>
            <a:ext cx="936300" cy="2286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FR"/>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p14="http://schemas.microsoft.com/office/powerpoint/2010/main" val="3413161141"/>
              </p:ext>
            </p:extLst>
          </p:nvPr>
        </p:nvGraphicFramePr>
        <p:xfrm>
          <a:off x="1124461" y="833478"/>
          <a:ext cx="9541953" cy="5186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13</a:t>
            </a:fld>
            <a:endParaRPr lang="uk-UA"/>
          </a:p>
        </p:txBody>
      </p:sp>
    </p:spTree>
    <p:extLst>
      <p:ext uri="{BB962C8B-B14F-4D97-AF65-F5344CB8AC3E}">
        <p14:creationId xmlns:p14="http://schemas.microsoft.com/office/powerpoint/2010/main" val="119580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p14="http://schemas.microsoft.com/office/powerpoint/2010/main" val="1793577212"/>
              </p:ext>
            </p:extLst>
          </p:nvPr>
        </p:nvGraphicFramePr>
        <p:xfrm>
          <a:off x="1124461" y="833478"/>
          <a:ext cx="9541953" cy="5186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14</a:t>
            </a:fld>
            <a:endParaRPr lang="uk-UA"/>
          </a:p>
        </p:txBody>
      </p:sp>
    </p:spTree>
    <p:extLst>
      <p:ext uri="{BB962C8B-B14F-4D97-AF65-F5344CB8AC3E}">
        <p14:creationId xmlns:p14="http://schemas.microsoft.com/office/powerpoint/2010/main" val="165139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46"/>
          <p:cNvSpPr txBox="1">
            <a:spLocks noGrp="1"/>
          </p:cNvSpPr>
          <p:nvPr>
            <p:ph type="title"/>
          </p:nvPr>
        </p:nvSpPr>
        <p:spPr>
          <a:xfrm>
            <a:off x="261764" y="341175"/>
            <a:ext cx="11665296" cy="1066800"/>
          </a:xfrm>
          <a:prstGeom prst="rect">
            <a:avLst/>
          </a:prstGeom>
          <a:noFill/>
          <a:ln>
            <a:noFill/>
          </a:ln>
        </p:spPr>
        <p:txBody>
          <a:bodyPr spcFirstLastPara="1" wrap="square" lIns="91425" tIns="45700" rIns="91425" bIns="45700" anchor="b" anchorCtr="0">
            <a:noAutofit/>
          </a:bodyPr>
          <a:lstStyle/>
          <a:p>
            <a:pPr marL="274320" lvl="0" indent="0" algn="ctr" rtl="0">
              <a:lnSpc>
                <a:spcPct val="90000"/>
              </a:lnSpc>
              <a:spcBef>
                <a:spcPts val="0"/>
              </a:spcBef>
              <a:spcAft>
                <a:spcPts val="0"/>
              </a:spcAft>
              <a:buClr>
                <a:srgbClr val="525B13"/>
              </a:buClr>
              <a:buSzPts val="2880"/>
              <a:buFont typeface="Arial"/>
              <a:buNone/>
            </a:pPr>
            <a:r>
              <a:rPr lang="fr-FR" sz="2880"/>
              <a:t>Qu’est-ce que la monnaie et comment est-elle créée ?</a:t>
            </a:r>
            <a:br>
              <a:rPr lang="fr-FR" sz="2880"/>
            </a:br>
            <a:r>
              <a:rPr lang="fr-FR" sz="3600" b="1">
                <a:solidFill>
                  <a:srgbClr val="000000"/>
                </a:solidFill>
              </a:rPr>
              <a:t>Bibliographie</a:t>
            </a:r>
            <a:endParaRPr sz="2880"/>
          </a:p>
        </p:txBody>
      </p:sp>
      <p:sp>
        <p:nvSpPr>
          <p:cNvPr id="401" name="Google Shape;401;p46"/>
          <p:cNvSpPr txBox="1">
            <a:spLocks noGrp="1"/>
          </p:cNvSpPr>
          <p:nvPr>
            <p:ph type="body" idx="1"/>
          </p:nvPr>
        </p:nvSpPr>
        <p:spPr>
          <a:xfrm>
            <a:off x="117747" y="1407975"/>
            <a:ext cx="12071076" cy="4611825"/>
          </a:xfrm>
          <a:prstGeom prst="rect">
            <a:avLst/>
          </a:prstGeom>
          <a:noFill/>
          <a:ln>
            <a:noFill/>
          </a:ln>
        </p:spPr>
        <p:txBody>
          <a:bodyPr spcFirstLastPara="1" wrap="square" lIns="91425" tIns="45700" rIns="91425" bIns="45700" anchor="t" anchorCtr="0">
            <a:noAutofit/>
          </a:bodyPr>
          <a:lstStyle/>
          <a:p>
            <a:pPr marL="274320" lvl="0" indent="-172720" algn="l" rtl="0">
              <a:lnSpc>
                <a:spcPct val="90000"/>
              </a:lnSpc>
              <a:spcBef>
                <a:spcPts val="0"/>
              </a:spcBef>
              <a:spcAft>
                <a:spcPts val="0"/>
              </a:spcAft>
              <a:buSzPts val="1600"/>
              <a:buNone/>
            </a:pPr>
            <a:r>
              <a:rPr lang="fr-FR" sz="1600" b="1" u="sng"/>
              <a:t>Ouvrages généraux sur la monnaie :</a:t>
            </a:r>
            <a:endParaRPr sz="1600" b="1" u="sng"/>
          </a:p>
          <a:p>
            <a:pPr marL="274320" lvl="0" indent="-248920" algn="l" rtl="0">
              <a:lnSpc>
                <a:spcPct val="90000"/>
              </a:lnSpc>
              <a:spcBef>
                <a:spcPts val="1800"/>
              </a:spcBef>
              <a:spcAft>
                <a:spcPts val="0"/>
              </a:spcAft>
              <a:buSzPts val="2000"/>
              <a:buChar char="▪"/>
            </a:pPr>
            <a:r>
              <a:rPr lang="fr-FR" sz="2000" b="1"/>
              <a:t>M. Aglietta et A Orléan</a:t>
            </a:r>
            <a:r>
              <a:rPr lang="fr-FR" sz="2000"/>
              <a:t>, La monnaie, entre violence et confiance, Odile Jacob, 2002</a:t>
            </a:r>
            <a:endParaRPr/>
          </a:p>
          <a:p>
            <a:pPr marL="274320" lvl="0" indent="-248920" algn="l" rtl="0">
              <a:lnSpc>
                <a:spcPct val="90000"/>
              </a:lnSpc>
              <a:spcBef>
                <a:spcPts val="1800"/>
              </a:spcBef>
              <a:spcAft>
                <a:spcPts val="0"/>
              </a:spcAft>
              <a:buSzPts val="2000"/>
              <a:buChar char="▪"/>
            </a:pPr>
            <a:r>
              <a:rPr lang="fr-FR" sz="2000" b="1"/>
              <a:t>JM Servet. </a:t>
            </a:r>
            <a:r>
              <a:rPr lang="fr-FR" sz="2000" u="sng">
                <a:solidFill>
                  <a:schemeClr val="hlink"/>
                </a:solidFill>
                <a:hlinkClick r:id="rId3"/>
              </a:rPr>
              <a:t>https://www.persee.fr/doc/numi_0484-8942_2001_num_6_157_2314</a:t>
            </a:r>
            <a:r>
              <a:rPr lang="fr-FR" sz="2000"/>
              <a:t> (le troc)</a:t>
            </a:r>
            <a:endParaRPr sz="2000"/>
          </a:p>
          <a:p>
            <a:pPr marL="274320" lvl="0" indent="-248920" algn="l" rtl="0">
              <a:lnSpc>
                <a:spcPct val="90000"/>
              </a:lnSpc>
              <a:spcBef>
                <a:spcPts val="1800"/>
              </a:spcBef>
              <a:spcAft>
                <a:spcPts val="0"/>
              </a:spcAft>
              <a:buSzPts val="2000"/>
              <a:buChar char="▪"/>
            </a:pPr>
            <a:r>
              <a:rPr lang="fr-FR" sz="2000" b="1"/>
              <a:t>Alain Beitone,</a:t>
            </a:r>
            <a:r>
              <a:rPr lang="fr-FR" sz="2000"/>
              <a:t> « La monnaie dans les théories économiques » in Cahiers Français Hors Série n°7, Janvier 2015, p.80-81</a:t>
            </a:r>
            <a:endParaRPr sz="2000"/>
          </a:p>
          <a:p>
            <a:pPr marL="457200" lvl="0" indent="-355600" algn="l" rtl="0">
              <a:spcBef>
                <a:spcPts val="1800"/>
              </a:spcBef>
              <a:spcAft>
                <a:spcPts val="0"/>
              </a:spcAft>
              <a:buSzPts val="2000"/>
              <a:buChar char="▪"/>
            </a:pPr>
            <a:r>
              <a:rPr lang="fr-FR" sz="2000" b="1"/>
              <a:t>D. Plihon</a:t>
            </a:r>
            <a:r>
              <a:rPr lang="fr-FR" sz="2000"/>
              <a:t>, </a:t>
            </a:r>
            <a:r>
              <a:rPr lang="fr-FR" sz="2000">
                <a:solidFill>
                  <a:schemeClr val="dk2"/>
                </a:solidFill>
              </a:rPr>
              <a:t>La monnaie et ses mécanismes</a:t>
            </a:r>
            <a:r>
              <a:rPr lang="fr-FR" sz="2000" b="1">
                <a:solidFill>
                  <a:schemeClr val="dk2"/>
                </a:solidFill>
              </a:rPr>
              <a:t>, </a:t>
            </a:r>
            <a:r>
              <a:rPr lang="fr-FR" sz="2000">
                <a:solidFill>
                  <a:schemeClr val="dk2"/>
                </a:solidFill>
              </a:rPr>
              <a:t>coll</a:t>
            </a:r>
            <a:r>
              <a:rPr lang="fr-FR" sz="2000" b="1">
                <a:solidFill>
                  <a:schemeClr val="dk2"/>
                </a:solidFill>
              </a:rPr>
              <a:t>. </a:t>
            </a:r>
            <a:r>
              <a:rPr lang="fr-FR" sz="2000">
                <a:solidFill>
                  <a:schemeClr val="dk2"/>
                </a:solidFill>
              </a:rPr>
              <a:t>repères, La découverte, 2018</a:t>
            </a:r>
            <a:endParaRPr sz="2000">
              <a:solidFill>
                <a:schemeClr val="dk2"/>
              </a:solidFill>
            </a:endParaRPr>
          </a:p>
          <a:p>
            <a:pPr marL="457200" lvl="0" indent="-355600" algn="l" rtl="0">
              <a:spcBef>
                <a:spcPts val="1800"/>
              </a:spcBef>
              <a:spcAft>
                <a:spcPts val="0"/>
              </a:spcAft>
              <a:buSzPts val="2000"/>
              <a:buChar char="▪"/>
            </a:pPr>
            <a:r>
              <a:rPr lang="fr-FR" sz="2000" b="1"/>
              <a:t>C. Blot</a:t>
            </a:r>
            <a:r>
              <a:rPr lang="fr-FR" sz="2000"/>
              <a:t> et alii, dans le n°58 de la revue de l’OFCE. Bulles de prix des actifs. </a:t>
            </a:r>
            <a:r>
              <a:rPr lang="fr-FR" sz="2000" u="sng">
                <a:solidFill>
                  <a:schemeClr val="hlink"/>
                </a:solidFill>
                <a:hlinkClick r:id="rId4"/>
              </a:rPr>
              <a:t>https://www.ofce.sciences-po.fr/pdf/revue/10-158OFCE.pdf</a:t>
            </a:r>
            <a:endParaRPr sz="2000"/>
          </a:p>
          <a:p>
            <a:pPr marL="0" lvl="0" indent="0" algn="l" rtl="0">
              <a:lnSpc>
                <a:spcPct val="90000"/>
              </a:lnSpc>
              <a:spcBef>
                <a:spcPts val="1800"/>
              </a:spcBef>
              <a:spcAft>
                <a:spcPts val="0"/>
              </a:spcAft>
              <a:buSzPts val="2400"/>
              <a:buNone/>
            </a:pPr>
            <a:endParaRPr sz="1600"/>
          </a:p>
        </p:txBody>
      </p:sp>
      <p:sp>
        <p:nvSpPr>
          <p:cNvPr id="402" name="Google Shape;402;p46"/>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lt1"/>
              </a:buClr>
              <a:buSzPts val="1100"/>
              <a:buFont typeface="Arial"/>
              <a:buNone/>
            </a:pPr>
            <a:fld id="{00000000-1234-1234-1234-123412341234}" type="slidenum">
              <a:rPr lang="fr-FR"/>
              <a:t>15</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47"/>
          <p:cNvSpPr txBox="1">
            <a:spLocks noGrp="1"/>
          </p:cNvSpPr>
          <p:nvPr>
            <p:ph type="title"/>
          </p:nvPr>
        </p:nvSpPr>
        <p:spPr>
          <a:xfrm>
            <a:off x="1522875" y="804850"/>
            <a:ext cx="9687000" cy="871500"/>
          </a:xfrm>
          <a:prstGeom prst="rect">
            <a:avLst/>
          </a:prstGeom>
          <a:noFill/>
          <a:ln>
            <a:noFill/>
          </a:ln>
        </p:spPr>
        <p:txBody>
          <a:bodyPr spcFirstLastPara="1" wrap="square" lIns="91425" tIns="45700" rIns="91425" bIns="45700" anchor="b" anchorCtr="0">
            <a:noAutofit/>
          </a:bodyPr>
          <a:lstStyle/>
          <a:p>
            <a:pPr marL="274320" lvl="0" indent="0" algn="ctr" rtl="0">
              <a:lnSpc>
                <a:spcPct val="90000"/>
              </a:lnSpc>
              <a:spcBef>
                <a:spcPts val="0"/>
              </a:spcBef>
              <a:spcAft>
                <a:spcPts val="0"/>
              </a:spcAft>
              <a:buClr>
                <a:schemeClr val="dk2"/>
              </a:buClr>
              <a:buSzPts val="1100"/>
              <a:buFont typeface="Arial"/>
              <a:buNone/>
            </a:pPr>
            <a:r>
              <a:rPr lang="fr-FR" sz="2880"/>
              <a:t>Qu’est-ce que la monnaie et comment est-elle créée ?</a:t>
            </a:r>
            <a:br>
              <a:rPr lang="fr-FR" sz="2880"/>
            </a:br>
            <a:r>
              <a:rPr lang="fr-FR" sz="3600" b="1">
                <a:solidFill>
                  <a:schemeClr val="dk2"/>
                </a:solidFill>
              </a:rPr>
              <a:t>Bibliographie</a:t>
            </a:r>
            <a:endParaRPr/>
          </a:p>
        </p:txBody>
      </p:sp>
      <p:sp>
        <p:nvSpPr>
          <p:cNvPr id="409" name="Google Shape;409;p47"/>
          <p:cNvSpPr txBox="1">
            <a:spLocks noGrp="1"/>
          </p:cNvSpPr>
          <p:nvPr>
            <p:ph type="body" idx="1"/>
          </p:nvPr>
        </p:nvSpPr>
        <p:spPr>
          <a:xfrm>
            <a:off x="104931" y="1676350"/>
            <a:ext cx="117519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1100"/>
              <a:buFont typeface="Arial"/>
              <a:buNone/>
            </a:pPr>
            <a:r>
              <a:rPr lang="fr-FR" sz="1400" b="1" u="sng" dirty="0"/>
              <a:t>Autres bibliographie et </a:t>
            </a:r>
            <a:r>
              <a:rPr lang="fr-FR" sz="1400" b="1" u="sng" dirty="0" err="1"/>
              <a:t>sitographie</a:t>
            </a:r>
            <a:r>
              <a:rPr lang="fr-FR" sz="1400" dirty="0"/>
              <a:t> : </a:t>
            </a:r>
            <a:endParaRPr sz="1400" dirty="0"/>
          </a:p>
          <a:p>
            <a:pPr marL="0" lvl="0" indent="0" algn="l" rtl="0">
              <a:spcBef>
                <a:spcPts val="0"/>
              </a:spcBef>
              <a:spcAft>
                <a:spcPts val="0"/>
              </a:spcAft>
              <a:buNone/>
            </a:pPr>
            <a:endParaRPr sz="1400" b="1" dirty="0">
              <a:solidFill>
                <a:srgbClr val="0070C0"/>
              </a:solidFill>
            </a:endParaRPr>
          </a:p>
          <a:p>
            <a:pPr marL="0" lvl="0" indent="0" algn="l" rtl="0">
              <a:spcBef>
                <a:spcPts val="0"/>
              </a:spcBef>
              <a:spcAft>
                <a:spcPts val="0"/>
              </a:spcAft>
              <a:buNone/>
            </a:pPr>
            <a:r>
              <a:rPr lang="fr-FR" sz="1400" b="1" dirty="0">
                <a:solidFill>
                  <a:srgbClr val="0070C0"/>
                </a:solidFill>
              </a:rPr>
              <a:t>1- Connaître </a:t>
            </a:r>
            <a:r>
              <a:rPr lang="fr-FR" sz="1400" b="1" dirty="0">
                <a:solidFill>
                  <a:srgbClr val="000000"/>
                </a:solidFill>
              </a:rPr>
              <a:t>les fonctions de la monnaie et les formes de la monnaie :</a:t>
            </a:r>
            <a:r>
              <a:rPr lang="fr-FR" sz="1400" b="1" dirty="0">
                <a:solidFill>
                  <a:srgbClr val="525B13"/>
                </a:solidFill>
              </a:rPr>
              <a:t> </a:t>
            </a:r>
            <a:endParaRPr sz="1400" b="1" dirty="0">
              <a:solidFill>
                <a:srgbClr val="525B13"/>
              </a:solidFill>
            </a:endParaRPr>
          </a:p>
          <a:p>
            <a:pPr marL="0" lvl="0" indent="0" algn="l" rtl="0">
              <a:spcBef>
                <a:spcPts val="0"/>
              </a:spcBef>
              <a:spcAft>
                <a:spcPts val="0"/>
              </a:spcAft>
              <a:buNone/>
            </a:pPr>
            <a:r>
              <a:rPr lang="fr-FR" sz="1400" b="1" dirty="0">
                <a:solidFill>
                  <a:srgbClr val="525B13"/>
                </a:solidFill>
              </a:rPr>
              <a:t>Sur les formes et création monétaire :</a:t>
            </a:r>
            <a:endParaRPr sz="1400" b="1" dirty="0">
              <a:solidFill>
                <a:srgbClr val="525B13"/>
              </a:solidFill>
            </a:endParaRPr>
          </a:p>
          <a:p>
            <a:pPr marL="457200" lvl="0" indent="-330200" algn="l" rtl="0">
              <a:lnSpc>
                <a:spcPct val="100000"/>
              </a:lnSpc>
              <a:spcBef>
                <a:spcPts val="0"/>
              </a:spcBef>
              <a:spcAft>
                <a:spcPts val="0"/>
              </a:spcAft>
              <a:buSzPts val="1600"/>
              <a:buChar char="▪"/>
            </a:pPr>
            <a:r>
              <a:rPr lang="fr-FR" sz="1600" dirty="0"/>
              <a:t>Hors série d’Alternatives Economiques n° 105 avril 2015 par entre autres J. </a:t>
            </a:r>
            <a:r>
              <a:rPr lang="fr-FR" sz="1600" dirty="0" err="1"/>
              <a:t>Couppey</a:t>
            </a:r>
            <a:r>
              <a:rPr lang="fr-FR" sz="1600" dirty="0"/>
              <a:t> </a:t>
            </a:r>
            <a:r>
              <a:rPr lang="fr-FR" sz="1600" dirty="0" err="1"/>
              <a:t>Soubeyran</a:t>
            </a:r>
            <a:r>
              <a:rPr lang="fr-FR" sz="1600" dirty="0"/>
              <a:t> </a:t>
            </a:r>
            <a:r>
              <a:rPr lang="fr-FR" sz="1600" u="sng" dirty="0">
                <a:solidFill>
                  <a:schemeClr val="hlink"/>
                </a:solidFill>
                <a:hlinkClick r:id="rId3"/>
              </a:rPr>
              <a:t>https://www.alternatives-economiques.fr/quest-monnaie-cree/00040360</a:t>
            </a:r>
            <a:r>
              <a:rPr lang="fr-FR" sz="1600" b="1" dirty="0"/>
              <a:t> </a:t>
            </a:r>
            <a:endParaRPr sz="1600" b="1" dirty="0"/>
          </a:p>
          <a:p>
            <a:pPr marL="0" lvl="0" indent="0" algn="l" rtl="0">
              <a:lnSpc>
                <a:spcPct val="100000"/>
              </a:lnSpc>
              <a:spcBef>
                <a:spcPts val="0"/>
              </a:spcBef>
              <a:spcAft>
                <a:spcPts val="0"/>
              </a:spcAft>
              <a:buNone/>
            </a:pPr>
            <a:r>
              <a:rPr lang="fr-FR" sz="1400" b="1" dirty="0">
                <a:solidFill>
                  <a:srgbClr val="525B13"/>
                </a:solidFill>
              </a:rPr>
              <a:t>Sur les crypto monnaies : </a:t>
            </a:r>
            <a:endParaRPr sz="1400" b="1" dirty="0">
              <a:solidFill>
                <a:srgbClr val="525B13"/>
              </a:solidFill>
            </a:endParaRPr>
          </a:p>
          <a:p>
            <a:pPr marL="457200" lvl="0" indent="-381000" algn="l" rtl="0">
              <a:lnSpc>
                <a:spcPct val="100000"/>
              </a:lnSpc>
              <a:spcBef>
                <a:spcPts val="0"/>
              </a:spcBef>
              <a:spcAft>
                <a:spcPts val="0"/>
              </a:spcAft>
              <a:buSzPts val="2400"/>
              <a:buChar char="▪"/>
            </a:pPr>
            <a:r>
              <a:rPr lang="fr-FR" sz="1600" u="sng" dirty="0">
                <a:solidFill>
                  <a:schemeClr val="hlink"/>
                </a:solidFill>
                <a:hlinkClick r:id="rId4"/>
              </a:rPr>
              <a:t>https://www.lafinancepourtous.com/decryptages/finance-et-societe/nouvelles-economies/crypto-actifs/crypto-actifs-definition-et-fonctionnement/</a:t>
            </a:r>
            <a:r>
              <a:rPr lang="fr-FR" sz="1600" dirty="0"/>
              <a:t>, 2019</a:t>
            </a:r>
            <a:endParaRPr dirty="0"/>
          </a:p>
          <a:p>
            <a:pPr marL="360000" lvl="0" indent="-285750" algn="l" rtl="0">
              <a:lnSpc>
                <a:spcPct val="100000"/>
              </a:lnSpc>
              <a:spcBef>
                <a:spcPts val="0"/>
              </a:spcBef>
              <a:spcAft>
                <a:spcPts val="0"/>
              </a:spcAft>
              <a:buSzPts val="2400"/>
              <a:buChar char="▪"/>
            </a:pPr>
            <a:r>
              <a:rPr lang="fr-FR" sz="1600" u="sng" dirty="0">
                <a:solidFill>
                  <a:schemeClr val="hlink"/>
                </a:solidFill>
                <a:hlinkClick r:id="rId5"/>
              </a:rPr>
              <a:t>https://www.ecoenschemas.com/</a:t>
            </a:r>
            <a:r>
              <a:rPr lang="fr-FR" sz="1600" dirty="0"/>
              <a:t> (</a:t>
            </a:r>
            <a:r>
              <a:rPr lang="fr-FR" sz="1600" dirty="0" err="1"/>
              <a:t>bitcoin</a:t>
            </a:r>
            <a:r>
              <a:rPr lang="fr-FR" sz="1600" dirty="0"/>
              <a:t>, création monétaire, trappe à la liquidité)</a:t>
            </a:r>
            <a:endParaRPr dirty="0"/>
          </a:p>
          <a:p>
            <a:pPr marL="360000" lvl="0" indent="-285750" algn="l" rtl="0">
              <a:lnSpc>
                <a:spcPct val="100000"/>
              </a:lnSpc>
              <a:spcBef>
                <a:spcPts val="0"/>
              </a:spcBef>
              <a:spcAft>
                <a:spcPts val="0"/>
              </a:spcAft>
              <a:buSzPts val="2400"/>
              <a:buChar char="▪"/>
            </a:pPr>
            <a:r>
              <a:rPr lang="fr-FR" sz="1600" u="sng" dirty="0">
                <a:solidFill>
                  <a:schemeClr val="hlink"/>
                </a:solidFill>
                <a:hlinkClick r:id="rId6"/>
              </a:rPr>
              <a:t>https://www.citeco.fr/le-bitcoin-quest-ce-que-cest</a:t>
            </a:r>
            <a:endParaRPr sz="1600" dirty="0"/>
          </a:p>
          <a:p>
            <a:pPr marL="457200" lvl="0" indent="0" algn="l" rtl="0">
              <a:lnSpc>
                <a:spcPct val="100000"/>
              </a:lnSpc>
              <a:spcBef>
                <a:spcPts val="0"/>
              </a:spcBef>
              <a:spcAft>
                <a:spcPts val="0"/>
              </a:spcAft>
              <a:buNone/>
            </a:pPr>
            <a:endParaRPr sz="1600" dirty="0"/>
          </a:p>
          <a:p>
            <a:pPr marL="0" lvl="0" indent="0" algn="l" rtl="0">
              <a:lnSpc>
                <a:spcPct val="100000"/>
              </a:lnSpc>
              <a:spcBef>
                <a:spcPts val="0"/>
              </a:spcBef>
              <a:spcAft>
                <a:spcPts val="0"/>
              </a:spcAft>
              <a:buNone/>
            </a:pPr>
            <a:r>
              <a:rPr lang="fr-FR" sz="1400" b="1" dirty="0">
                <a:solidFill>
                  <a:srgbClr val="0070C0"/>
                </a:solidFill>
              </a:rPr>
              <a:t>2- Comprendre</a:t>
            </a:r>
            <a:r>
              <a:rPr lang="fr-FR" sz="1400" b="1" dirty="0">
                <a:solidFill>
                  <a:srgbClr val="525B13"/>
                </a:solidFill>
              </a:rPr>
              <a:t> comment le crédit bancaire contribue à la création monétaire, à partir du bilan simplifié d’une entreprise et de celui d’une banque. </a:t>
            </a:r>
            <a:endParaRPr sz="1400" b="1" dirty="0">
              <a:solidFill>
                <a:srgbClr val="525B13"/>
              </a:solidFill>
            </a:endParaRPr>
          </a:p>
          <a:p>
            <a:pPr marL="457200" lvl="0" indent="-330200" algn="l" rtl="0">
              <a:lnSpc>
                <a:spcPct val="100000"/>
              </a:lnSpc>
              <a:spcBef>
                <a:spcPts val="0"/>
              </a:spcBef>
              <a:spcAft>
                <a:spcPts val="0"/>
              </a:spcAft>
              <a:buSzPts val="1600"/>
              <a:buChar char="▪"/>
            </a:pPr>
            <a:r>
              <a:rPr lang="fr-FR" sz="1600" b="1" dirty="0" err="1"/>
              <a:t>J.Couppey-Soubeyran</a:t>
            </a:r>
            <a:r>
              <a:rPr lang="fr-FR" sz="1600" b="1" dirty="0"/>
              <a:t> et C. Nijdam, </a:t>
            </a:r>
            <a:r>
              <a:rPr lang="fr-FR" sz="1600" dirty="0"/>
              <a:t>Parlons banque en 30 questions, </a:t>
            </a:r>
            <a:r>
              <a:rPr lang="fr-FR" sz="1600" dirty="0" err="1"/>
              <a:t>doc’en</a:t>
            </a:r>
            <a:r>
              <a:rPr lang="fr-FR" sz="1600" dirty="0"/>
              <a:t> poche, la documentation française, 2018</a:t>
            </a:r>
            <a:endParaRPr sz="1600" dirty="0"/>
          </a:p>
          <a:p>
            <a:pPr marL="457200" lvl="0" indent="-330200" algn="l" rtl="0">
              <a:spcBef>
                <a:spcPts val="0"/>
              </a:spcBef>
              <a:spcAft>
                <a:spcPts val="0"/>
              </a:spcAft>
              <a:buSzPts val="1600"/>
              <a:buChar char="▪"/>
            </a:pPr>
            <a:r>
              <a:rPr lang="fr-FR" sz="1600" dirty="0"/>
              <a:t>Article extrait du bulletin de la </a:t>
            </a:r>
            <a:r>
              <a:rPr lang="fr-FR" sz="1600" b="1" dirty="0"/>
              <a:t>Banque de France </a:t>
            </a:r>
            <a:r>
              <a:rPr lang="fr-FR" sz="1600" dirty="0"/>
              <a:t>de mars avril 2017 sur « les crédits nouveaux à l’habitat des ménages ». </a:t>
            </a:r>
            <a:r>
              <a:rPr lang="fr-FR" sz="1600" u="sng" dirty="0">
                <a:solidFill>
                  <a:schemeClr val="hlink"/>
                </a:solidFill>
                <a:hlinkClick r:id="rId7"/>
              </a:rPr>
              <a:t>https://publications.banque-france.fr/sites/default/files/medias/documents/bdf210_web.pdf#page=4</a:t>
            </a:r>
            <a:endParaRPr sz="1600" u="sng" dirty="0"/>
          </a:p>
          <a:p>
            <a:pPr marL="457200" lvl="0" indent="0" algn="l" rtl="0">
              <a:lnSpc>
                <a:spcPct val="90000"/>
              </a:lnSpc>
              <a:spcBef>
                <a:spcPts val="1800"/>
              </a:spcBef>
              <a:spcAft>
                <a:spcPts val="0"/>
              </a:spcAft>
              <a:buSzPts val="2400"/>
              <a:buNone/>
            </a:pPr>
            <a:endParaRPr sz="1600" dirty="0"/>
          </a:p>
          <a:p>
            <a:pPr marL="457200" lvl="0" indent="0" algn="l" rtl="0">
              <a:lnSpc>
                <a:spcPct val="90000"/>
              </a:lnSpc>
              <a:spcBef>
                <a:spcPts val="1800"/>
              </a:spcBef>
              <a:spcAft>
                <a:spcPts val="0"/>
              </a:spcAft>
              <a:buSzPts val="2400"/>
              <a:buNone/>
            </a:pPr>
            <a:endParaRPr sz="1600" dirty="0"/>
          </a:p>
          <a:p>
            <a:pPr marL="457200" lvl="0" indent="0" algn="l" rtl="0">
              <a:lnSpc>
                <a:spcPct val="90000"/>
              </a:lnSpc>
              <a:spcBef>
                <a:spcPts val="1800"/>
              </a:spcBef>
              <a:spcAft>
                <a:spcPts val="0"/>
              </a:spcAft>
              <a:buSzPts val="2400"/>
              <a:buNone/>
            </a:pPr>
            <a:endParaRPr sz="1600" dirty="0"/>
          </a:p>
        </p:txBody>
      </p:sp>
      <p:sp>
        <p:nvSpPr>
          <p:cNvPr id="410" name="Google Shape;410;p47"/>
          <p:cNvSpPr txBox="1">
            <a:spLocks noGrp="1"/>
          </p:cNvSpPr>
          <p:nvPr>
            <p:ph type="sldNum" idx="12"/>
          </p:nvPr>
        </p:nvSpPr>
        <p:spPr>
          <a:xfrm>
            <a:off x="9730094" y="6516865"/>
            <a:ext cx="936300"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fr-FR"/>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48"/>
          <p:cNvSpPr txBox="1">
            <a:spLocks noGrp="1"/>
          </p:cNvSpPr>
          <p:nvPr>
            <p:ph type="title"/>
          </p:nvPr>
        </p:nvSpPr>
        <p:spPr>
          <a:xfrm>
            <a:off x="551800" y="609600"/>
            <a:ext cx="11094900" cy="1066800"/>
          </a:xfrm>
          <a:prstGeom prst="rect">
            <a:avLst/>
          </a:prstGeom>
        </p:spPr>
        <p:txBody>
          <a:bodyPr spcFirstLastPara="1" wrap="square" lIns="91425" tIns="45700" rIns="91425" bIns="45700" anchor="b" anchorCtr="0">
            <a:noAutofit/>
          </a:bodyPr>
          <a:lstStyle/>
          <a:p>
            <a:pPr marL="274320" lvl="0" indent="0" algn="ctr" rtl="0">
              <a:spcBef>
                <a:spcPts val="0"/>
              </a:spcBef>
              <a:spcAft>
                <a:spcPts val="0"/>
              </a:spcAft>
              <a:buClr>
                <a:schemeClr val="dk2"/>
              </a:buClr>
              <a:buSzPts val="1100"/>
              <a:buFont typeface="Arial"/>
              <a:buNone/>
            </a:pPr>
            <a:r>
              <a:rPr lang="fr-FR" sz="2880"/>
              <a:t>Qu’est-ce que la monnaie et comment est-elle créée ?</a:t>
            </a:r>
            <a:br>
              <a:rPr lang="fr-FR" sz="2880"/>
            </a:br>
            <a:r>
              <a:rPr lang="fr-FR" sz="3600" b="1">
                <a:solidFill>
                  <a:schemeClr val="dk2"/>
                </a:solidFill>
              </a:rPr>
              <a:t>Bibliographie</a:t>
            </a:r>
            <a:endParaRPr/>
          </a:p>
        </p:txBody>
      </p:sp>
      <p:sp>
        <p:nvSpPr>
          <p:cNvPr id="417" name="Google Shape;417;p48"/>
          <p:cNvSpPr txBox="1">
            <a:spLocks noGrp="1"/>
          </p:cNvSpPr>
          <p:nvPr>
            <p:ph type="body" idx="1"/>
          </p:nvPr>
        </p:nvSpPr>
        <p:spPr>
          <a:xfrm>
            <a:off x="1469959" y="1719783"/>
            <a:ext cx="9364551" cy="49530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fr-FR" dirty="0"/>
              <a:t>à l’usage direct des élèves, pour documenter nos </a:t>
            </a:r>
            <a:r>
              <a:rPr lang="fr-FR" dirty="0" smtClean="0"/>
              <a:t>cours</a:t>
            </a:r>
            <a:endParaRPr sz="1000" dirty="0"/>
          </a:p>
          <a:p>
            <a:pPr marL="457200" lvl="0" indent="-304800" algn="l" rtl="0">
              <a:lnSpc>
                <a:spcPct val="100000"/>
              </a:lnSpc>
              <a:spcBef>
                <a:spcPts val="0"/>
              </a:spcBef>
              <a:spcAft>
                <a:spcPts val="0"/>
              </a:spcAft>
              <a:buSzPts val="1200"/>
              <a:buChar char="▪"/>
            </a:pPr>
            <a:r>
              <a:rPr lang="fr-FR" sz="1600" dirty="0"/>
              <a:t>généralités, + des illustrations avec la question de l’euro (confiance)</a:t>
            </a:r>
            <a:endParaRPr sz="1600" dirty="0"/>
          </a:p>
          <a:p>
            <a:pPr marL="0" lvl="0" indent="0" algn="l" rtl="0">
              <a:lnSpc>
                <a:spcPct val="100000"/>
              </a:lnSpc>
              <a:spcBef>
                <a:spcPts val="0"/>
              </a:spcBef>
              <a:spcAft>
                <a:spcPts val="0"/>
              </a:spcAft>
              <a:buClr>
                <a:schemeClr val="dk2"/>
              </a:buClr>
              <a:buSzPts val="1100"/>
              <a:buFont typeface="Arial"/>
              <a:buNone/>
            </a:pPr>
            <a:r>
              <a:rPr lang="fr-FR" sz="1400" dirty="0"/>
              <a:t>Hors série d’Alternative Economique n° 105 avril 2015 par entre autres J. </a:t>
            </a:r>
            <a:r>
              <a:rPr lang="fr-FR" sz="1400" dirty="0" err="1"/>
              <a:t>Couppey</a:t>
            </a:r>
            <a:r>
              <a:rPr lang="fr-FR" sz="1400" dirty="0"/>
              <a:t> </a:t>
            </a:r>
            <a:r>
              <a:rPr lang="fr-FR" sz="1400" dirty="0" err="1"/>
              <a:t>Soubeyran</a:t>
            </a:r>
            <a:r>
              <a:rPr lang="fr-FR" sz="1400" dirty="0"/>
              <a:t>, </a:t>
            </a:r>
            <a:r>
              <a:rPr lang="fr-FR" sz="1400" dirty="0" err="1"/>
              <a:t>Orlean</a:t>
            </a:r>
            <a:r>
              <a:rPr lang="fr-FR" sz="1400" dirty="0"/>
              <a:t>..+ Une frise chronologique pp 6 à 8  </a:t>
            </a:r>
            <a:endParaRPr sz="1400" dirty="0"/>
          </a:p>
          <a:p>
            <a:pPr marL="0" lvl="0" indent="0" algn="l" rtl="0">
              <a:lnSpc>
                <a:spcPct val="100000"/>
              </a:lnSpc>
              <a:spcBef>
                <a:spcPts val="0"/>
              </a:spcBef>
              <a:spcAft>
                <a:spcPts val="0"/>
              </a:spcAft>
              <a:buClr>
                <a:schemeClr val="dk2"/>
              </a:buClr>
              <a:buSzPts val="1100"/>
              <a:buFont typeface="Arial"/>
              <a:buNone/>
            </a:pPr>
            <a:r>
              <a:rPr lang="fr-FR" sz="1400" u="sng" dirty="0">
                <a:solidFill>
                  <a:schemeClr val="hlink"/>
                </a:solidFill>
                <a:hlinkClick r:id="rId3"/>
              </a:rPr>
              <a:t>https://www.alternatives-economiques.fr/quest-monnaie-cree/00040360</a:t>
            </a:r>
            <a:endParaRPr sz="3200" dirty="0"/>
          </a:p>
          <a:p>
            <a:pPr marL="457200" lvl="0" indent="-304800" algn="l" rtl="0">
              <a:lnSpc>
                <a:spcPct val="100000"/>
              </a:lnSpc>
              <a:spcBef>
                <a:spcPts val="0"/>
              </a:spcBef>
              <a:spcAft>
                <a:spcPts val="0"/>
              </a:spcAft>
              <a:buClr>
                <a:schemeClr val="dk2"/>
              </a:buClr>
              <a:buSzPts val="1200"/>
              <a:buChar char="▪"/>
            </a:pPr>
            <a:r>
              <a:rPr lang="fr-FR" sz="1600" dirty="0">
                <a:solidFill>
                  <a:schemeClr val="dk2"/>
                </a:solidFill>
              </a:rPr>
              <a:t>sur les </a:t>
            </a:r>
            <a:r>
              <a:rPr lang="fr-FR" sz="1600" dirty="0" err="1">
                <a:solidFill>
                  <a:schemeClr val="dk2"/>
                </a:solidFill>
              </a:rPr>
              <a:t>cryptomonnaies</a:t>
            </a:r>
            <a:endParaRPr sz="1600" dirty="0">
              <a:solidFill>
                <a:schemeClr val="dk2"/>
              </a:solidFill>
              <a:uFill>
                <a:noFill/>
              </a:uFill>
              <a:hlinkClick r:id="rId3"/>
            </a:endParaRPr>
          </a:p>
          <a:p>
            <a:pPr marL="0" lvl="0" indent="0" algn="l" rtl="0">
              <a:lnSpc>
                <a:spcPct val="100000"/>
              </a:lnSpc>
              <a:spcBef>
                <a:spcPts val="0"/>
              </a:spcBef>
              <a:spcAft>
                <a:spcPts val="0"/>
              </a:spcAft>
              <a:buClr>
                <a:schemeClr val="dk2"/>
              </a:buClr>
              <a:buSzPts val="1100"/>
              <a:buFont typeface="Arial"/>
              <a:buNone/>
            </a:pPr>
            <a:r>
              <a:rPr lang="fr-FR" sz="1400" u="sng" dirty="0">
                <a:solidFill>
                  <a:schemeClr val="hlink"/>
                </a:solidFill>
                <a:hlinkClick r:id="rId4"/>
              </a:rPr>
              <a:t>https://www.lafinancepourtous.com/decryptages/finance-et-societe/nouvelles-economies/crypto-actifs/crypto-actifs-definition-et-fonctionnement/</a:t>
            </a:r>
            <a:r>
              <a:rPr lang="fr-FR" sz="1400" dirty="0"/>
              <a:t> </a:t>
            </a:r>
            <a:endParaRPr sz="1400" dirty="0"/>
          </a:p>
          <a:p>
            <a:pPr marL="0" lvl="0" indent="0" algn="l" rtl="0">
              <a:lnSpc>
                <a:spcPct val="100000"/>
              </a:lnSpc>
              <a:spcBef>
                <a:spcPts val="0"/>
              </a:spcBef>
              <a:spcAft>
                <a:spcPts val="0"/>
              </a:spcAft>
              <a:buClr>
                <a:schemeClr val="dk2"/>
              </a:buClr>
              <a:buSzPts val="1100"/>
              <a:buFont typeface="Arial"/>
              <a:buNone/>
            </a:pPr>
            <a:r>
              <a:rPr lang="fr-FR" sz="1400" u="sng" dirty="0">
                <a:solidFill>
                  <a:schemeClr val="hlink"/>
                </a:solidFill>
                <a:hlinkClick r:id="rId5"/>
              </a:rPr>
              <a:t>https://www.ecoenschemas.com/</a:t>
            </a:r>
            <a:r>
              <a:rPr lang="fr-FR" sz="1400" dirty="0"/>
              <a:t> (</a:t>
            </a:r>
            <a:r>
              <a:rPr lang="fr-FR" sz="1400" dirty="0" err="1"/>
              <a:t>bitcoin</a:t>
            </a:r>
            <a:r>
              <a:rPr lang="fr-FR" sz="1400" dirty="0"/>
              <a:t>, création monétaire)</a:t>
            </a:r>
            <a:endParaRPr sz="1400" dirty="0"/>
          </a:p>
          <a:p>
            <a:pPr marL="0" lvl="0" indent="0" algn="l" rtl="0">
              <a:lnSpc>
                <a:spcPct val="100000"/>
              </a:lnSpc>
              <a:spcBef>
                <a:spcPts val="0"/>
              </a:spcBef>
              <a:spcAft>
                <a:spcPts val="0"/>
              </a:spcAft>
              <a:buClr>
                <a:schemeClr val="dk2"/>
              </a:buClr>
              <a:buSzPts val="1100"/>
              <a:buFont typeface="Arial"/>
              <a:buNone/>
            </a:pPr>
            <a:r>
              <a:rPr lang="fr-FR" sz="1400" u="sng" dirty="0">
                <a:solidFill>
                  <a:schemeClr val="hlink"/>
                </a:solidFill>
                <a:hlinkClick r:id="rId6"/>
              </a:rPr>
              <a:t>https://www.citeco.fr/le-bitcoin-quest-ce-que-cest</a:t>
            </a:r>
            <a:endParaRPr sz="1400" u="sng" dirty="0">
              <a:solidFill>
                <a:schemeClr val="hlink"/>
              </a:solidFill>
              <a:hlinkClick r:id="rId6"/>
            </a:endParaRPr>
          </a:p>
          <a:p>
            <a:pPr marL="0" lvl="0" indent="0" algn="l" rtl="0">
              <a:lnSpc>
                <a:spcPct val="100000"/>
              </a:lnSpc>
              <a:spcBef>
                <a:spcPts val="0"/>
              </a:spcBef>
              <a:spcAft>
                <a:spcPts val="0"/>
              </a:spcAft>
              <a:buClr>
                <a:schemeClr val="dk2"/>
              </a:buClr>
              <a:buSzPts val="1100"/>
              <a:buFont typeface="Arial"/>
              <a:buNone/>
            </a:pPr>
            <a:r>
              <a:rPr lang="fr-FR" sz="1400" u="sng" dirty="0">
                <a:solidFill>
                  <a:schemeClr val="hlink"/>
                </a:solidFill>
                <a:hlinkClick r:id="rId7"/>
              </a:rPr>
              <a:t>https://www.franceinter.fr/emissions/le-quart-d-heure-de-celebrite/le-quart-d-heure-de-celebrite-08-fevrier-2019</a:t>
            </a:r>
            <a:endParaRPr sz="1400" u="sng" dirty="0">
              <a:solidFill>
                <a:schemeClr val="hlink"/>
              </a:solidFill>
              <a:hlinkClick r:id="rId7"/>
            </a:endParaRPr>
          </a:p>
          <a:p>
            <a:pPr marL="0" lvl="0" indent="0" algn="l" rtl="0">
              <a:lnSpc>
                <a:spcPct val="100000"/>
              </a:lnSpc>
              <a:spcBef>
                <a:spcPts val="0"/>
              </a:spcBef>
              <a:spcAft>
                <a:spcPts val="0"/>
              </a:spcAft>
              <a:buClr>
                <a:schemeClr val="dk2"/>
              </a:buClr>
              <a:buSzPts val="1100"/>
              <a:buFont typeface="Arial"/>
              <a:buNone/>
            </a:pPr>
            <a:r>
              <a:rPr lang="fr-FR" sz="1400" u="sng" dirty="0">
                <a:solidFill>
                  <a:schemeClr val="hlink"/>
                </a:solidFill>
                <a:hlinkClick r:id="rId8"/>
              </a:rPr>
              <a:t>https://www.latribune.fr/actualites/economie/20131129trib000798527/en-jetant-son-vieil-ordinateur-il-perd-plus-de-7-millions-de-dollars-en-bitcoins.html</a:t>
            </a:r>
            <a:endParaRPr sz="3200" dirty="0"/>
          </a:p>
          <a:p>
            <a:pPr marL="457200" lvl="0" indent="-304800" algn="l" rtl="0">
              <a:lnSpc>
                <a:spcPct val="100000"/>
              </a:lnSpc>
              <a:spcBef>
                <a:spcPts val="0"/>
              </a:spcBef>
              <a:spcAft>
                <a:spcPts val="0"/>
              </a:spcAft>
              <a:buClr>
                <a:srgbClr val="000000"/>
              </a:buClr>
              <a:buSzPts val="1200"/>
              <a:buChar char="▪"/>
            </a:pPr>
            <a:r>
              <a:rPr lang="fr-FR" sz="1600" dirty="0">
                <a:solidFill>
                  <a:srgbClr val="000000"/>
                </a:solidFill>
              </a:rPr>
              <a:t>création monétaire, inflation, relation crédit investissement</a:t>
            </a:r>
            <a:endParaRPr sz="1600" u="sng" dirty="0">
              <a:solidFill>
                <a:srgbClr val="000000"/>
              </a:solidFill>
              <a:hlinkClick r:id="rId8"/>
            </a:endParaRPr>
          </a:p>
          <a:p>
            <a:pPr marL="0" lvl="0" indent="0" algn="l" rtl="0">
              <a:lnSpc>
                <a:spcPct val="100000"/>
              </a:lnSpc>
              <a:spcBef>
                <a:spcPts val="0"/>
              </a:spcBef>
              <a:spcAft>
                <a:spcPts val="0"/>
              </a:spcAft>
              <a:buClr>
                <a:schemeClr val="dk2"/>
              </a:buClr>
              <a:buSzPts val="1100"/>
              <a:buFont typeface="Arial"/>
              <a:buNone/>
            </a:pPr>
            <a:r>
              <a:rPr lang="fr-FR" sz="1400" u="sng" dirty="0">
                <a:solidFill>
                  <a:schemeClr val="hlink"/>
                </a:solidFill>
                <a:hlinkClick r:id="rId9"/>
              </a:rPr>
              <a:t>https://www.youtube.com/watch?v=o2u7Xa57y8A</a:t>
            </a:r>
            <a:r>
              <a:rPr lang="fr-FR" sz="1400" dirty="0"/>
              <a:t> (dessine moi </a:t>
            </a:r>
            <a:r>
              <a:rPr lang="fr-FR" sz="1400" dirty="0" err="1"/>
              <a:t>l’eco</a:t>
            </a:r>
            <a:r>
              <a:rPr lang="fr-FR" sz="1400" dirty="0"/>
              <a:t> création monétaire et inflation)</a:t>
            </a:r>
            <a:endParaRPr sz="1400" dirty="0"/>
          </a:p>
          <a:p>
            <a:pPr marL="0" lvl="0" indent="0" algn="l" rtl="0">
              <a:lnSpc>
                <a:spcPct val="100000"/>
              </a:lnSpc>
              <a:spcBef>
                <a:spcPts val="0"/>
              </a:spcBef>
              <a:spcAft>
                <a:spcPts val="0"/>
              </a:spcAft>
              <a:buClr>
                <a:schemeClr val="dk2"/>
              </a:buClr>
              <a:buSzPts val="1100"/>
              <a:buFont typeface="Arial"/>
              <a:buNone/>
            </a:pPr>
            <a:endParaRPr lang="fr-FR" sz="1400" dirty="0" smtClean="0"/>
          </a:p>
          <a:p>
            <a:pPr marL="0" lvl="0" indent="0" algn="l" rtl="0">
              <a:lnSpc>
                <a:spcPct val="100000"/>
              </a:lnSpc>
              <a:spcBef>
                <a:spcPts val="0"/>
              </a:spcBef>
              <a:spcAft>
                <a:spcPts val="0"/>
              </a:spcAft>
              <a:buClr>
                <a:schemeClr val="dk2"/>
              </a:buClr>
              <a:buSzPts val="1100"/>
              <a:buFont typeface="Arial"/>
              <a:buNone/>
            </a:pPr>
            <a:r>
              <a:rPr lang="fr-FR" sz="1400" dirty="0" smtClean="0"/>
              <a:t>article </a:t>
            </a:r>
            <a:r>
              <a:rPr lang="fr-FR" sz="1400" dirty="0"/>
              <a:t>extrait du bulletin de la </a:t>
            </a:r>
            <a:r>
              <a:rPr lang="fr-FR" sz="1400" b="1" dirty="0"/>
              <a:t>Banque de France </a:t>
            </a:r>
            <a:r>
              <a:rPr lang="fr-FR" sz="1400" dirty="0"/>
              <a:t>de mars avril 2017 sur « les crédits nouveaux à l’habitat des </a:t>
            </a:r>
            <a:r>
              <a:rPr lang="fr-FR" sz="1400" dirty="0" err="1" smtClean="0"/>
              <a:t>ménage</a:t>
            </a:r>
            <a:r>
              <a:rPr lang="fr-FR" sz="1400" u="sng" dirty="0" err="1" smtClean="0">
                <a:solidFill>
                  <a:schemeClr val="hlink"/>
                </a:solidFill>
                <a:hlinkClick r:id="rId10"/>
              </a:rPr>
              <a:t>https</a:t>
            </a:r>
            <a:r>
              <a:rPr lang="fr-FR" sz="1400" u="sng" dirty="0" smtClean="0">
                <a:solidFill>
                  <a:schemeClr val="hlink"/>
                </a:solidFill>
                <a:hlinkClick r:id="rId10"/>
              </a:rPr>
              <a:t>:</a:t>
            </a:r>
            <a:r>
              <a:rPr lang="fr-FR" sz="1400" u="sng" dirty="0">
                <a:solidFill>
                  <a:schemeClr val="hlink"/>
                </a:solidFill>
                <a:hlinkClick r:id="rId10"/>
              </a:rPr>
              <a:t>//publications.banque-france.fr/sites/default/files/medias/documents/bdf210_web.pdf#page=4</a:t>
            </a:r>
            <a:endParaRPr sz="1400" dirty="0"/>
          </a:p>
          <a:p>
            <a:pPr marL="0" lvl="0" indent="0" algn="l" rtl="0">
              <a:lnSpc>
                <a:spcPct val="100000"/>
              </a:lnSpc>
              <a:spcBef>
                <a:spcPts val="1800"/>
              </a:spcBef>
              <a:spcAft>
                <a:spcPts val="0"/>
              </a:spcAft>
              <a:buNone/>
            </a:pPr>
            <a:endParaRPr sz="1400" dirty="0"/>
          </a:p>
        </p:txBody>
      </p:sp>
      <p:sp>
        <p:nvSpPr>
          <p:cNvPr id="418" name="Google Shape;418;p48"/>
          <p:cNvSpPr txBox="1">
            <a:spLocks noGrp="1"/>
          </p:cNvSpPr>
          <p:nvPr>
            <p:ph type="sldNum" idx="12"/>
          </p:nvPr>
        </p:nvSpPr>
        <p:spPr>
          <a:xfrm>
            <a:off x="9730094" y="6516865"/>
            <a:ext cx="936300" cy="2286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FR"/>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5"/>
          <p:cNvSpPr txBox="1">
            <a:spLocks noGrp="1"/>
          </p:cNvSpPr>
          <p:nvPr>
            <p:ph type="title"/>
          </p:nvPr>
        </p:nvSpPr>
        <p:spPr>
          <a:xfrm>
            <a:off x="-19314" y="336896"/>
            <a:ext cx="12188825" cy="144016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525B13"/>
              </a:buClr>
              <a:buSzPts val="4860"/>
              <a:buFont typeface="Arial"/>
              <a:buNone/>
            </a:pPr>
            <a:r>
              <a:rPr lang="fr-FR" sz="3600" b="1"/>
              <a:t>Les questionnements en Science Économique</a:t>
            </a:r>
            <a:br>
              <a:rPr lang="fr-FR" sz="3600" b="1"/>
            </a:br>
            <a:r>
              <a:rPr lang="fr-FR" sz="3600" b="1"/>
              <a:t> portant sur la monnaie et le financement</a:t>
            </a:r>
            <a:endParaRPr sz="3600"/>
          </a:p>
        </p:txBody>
      </p:sp>
      <p:sp>
        <p:nvSpPr>
          <p:cNvPr id="132" name="Google Shape;132;p15"/>
          <p:cNvSpPr txBox="1">
            <a:spLocks noGrp="1"/>
          </p:cNvSpPr>
          <p:nvPr>
            <p:ph type="body" idx="1"/>
          </p:nvPr>
        </p:nvSpPr>
        <p:spPr>
          <a:xfrm>
            <a:off x="252046" y="2204864"/>
            <a:ext cx="11665295" cy="345638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r>
              <a:rPr lang="fr-FR" sz="2800" dirty="0">
                <a:solidFill>
                  <a:srgbClr val="FF0000"/>
                </a:solidFill>
              </a:rPr>
              <a:t>Une problématisation sur l’ensemble des deux questionnements</a:t>
            </a:r>
            <a:r>
              <a:rPr lang="fr-FR" sz="2800" dirty="0"/>
              <a:t> :</a:t>
            </a:r>
            <a:endParaRPr dirty="0"/>
          </a:p>
          <a:p>
            <a:pPr marL="0" lvl="0" indent="0" algn="l" rtl="0">
              <a:lnSpc>
                <a:spcPct val="90000"/>
              </a:lnSpc>
              <a:spcBef>
                <a:spcPts val="0"/>
              </a:spcBef>
              <a:spcAft>
                <a:spcPts val="0"/>
              </a:spcAft>
              <a:buSzPts val="2800"/>
              <a:buNone/>
            </a:pPr>
            <a:r>
              <a:rPr lang="fr-FR" sz="3600" dirty="0"/>
              <a:t>  </a:t>
            </a:r>
            <a:endParaRPr dirty="0"/>
          </a:p>
          <a:p>
            <a:pPr marL="274320" lvl="0" indent="-274320" algn="l" rtl="0">
              <a:lnSpc>
                <a:spcPct val="90000"/>
              </a:lnSpc>
              <a:spcBef>
                <a:spcPts val="0"/>
              </a:spcBef>
              <a:spcAft>
                <a:spcPts val="0"/>
              </a:spcAft>
              <a:buSzPts val="2800"/>
              <a:buFont typeface="Noto Sans Symbols"/>
              <a:buChar char="➢"/>
            </a:pPr>
            <a:r>
              <a:rPr lang="fr-FR" sz="2800" dirty="0"/>
              <a:t>Comment les agents économiques se financent-ils ?</a:t>
            </a:r>
            <a:endParaRPr sz="2800" dirty="0"/>
          </a:p>
          <a:p>
            <a:pPr marL="274320" lvl="0" indent="-274320" algn="l" rtl="0">
              <a:lnSpc>
                <a:spcPct val="90000"/>
              </a:lnSpc>
              <a:spcBef>
                <a:spcPts val="0"/>
              </a:spcBef>
              <a:spcAft>
                <a:spcPts val="0"/>
              </a:spcAft>
              <a:buSzPts val="2800"/>
              <a:buFont typeface="Noto Sans Symbols"/>
              <a:buChar char="➢"/>
            </a:pPr>
            <a:r>
              <a:rPr lang="fr-FR" sz="2800" dirty="0"/>
              <a:t>Qu’est-ce que la monnaie et comment est-elle créée ?</a:t>
            </a:r>
            <a:endParaRPr sz="2800" dirty="0"/>
          </a:p>
          <a:p>
            <a:pPr marL="0" lvl="0" indent="0" algn="just" rtl="0">
              <a:lnSpc>
                <a:spcPct val="90000"/>
              </a:lnSpc>
              <a:spcBef>
                <a:spcPts val="1800"/>
              </a:spcBef>
              <a:spcAft>
                <a:spcPts val="0"/>
              </a:spcAft>
              <a:buSzPts val="2800"/>
              <a:buNone/>
            </a:pPr>
            <a:endParaRPr sz="2800" dirty="0">
              <a:solidFill>
                <a:srgbClr val="FF0000"/>
              </a:solidFill>
              <a:highlight>
                <a:schemeClr val="lt2"/>
              </a:highlight>
            </a:endParaRPr>
          </a:p>
          <a:p>
            <a:pPr marL="0" lvl="0" indent="0" algn="just" rtl="0">
              <a:lnSpc>
                <a:spcPct val="90000"/>
              </a:lnSpc>
              <a:spcBef>
                <a:spcPts val="1800"/>
              </a:spcBef>
              <a:spcAft>
                <a:spcPts val="0"/>
              </a:spcAft>
              <a:buSzPts val="2800"/>
              <a:buNone/>
            </a:pPr>
            <a:endParaRPr sz="2800" dirty="0">
              <a:solidFill>
                <a:srgbClr val="FF0000"/>
              </a:solidFill>
              <a:highlight>
                <a:schemeClr val="lt2"/>
              </a:highlight>
            </a:endParaRPr>
          </a:p>
        </p:txBody>
      </p:sp>
      <p:sp>
        <p:nvSpPr>
          <p:cNvPr id="133" name="Google Shape;133;p15"/>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1100"/>
              <a:buFont typeface="Arial"/>
              <a:buNone/>
            </a:pPr>
            <a:r>
              <a:rPr lang="fr-FR"/>
              <a:t>ACADÉMIE DE BESANÇON</a:t>
            </a:r>
            <a:endParaRPr/>
          </a:p>
        </p:txBody>
      </p:sp>
      <p:sp>
        <p:nvSpPr>
          <p:cNvPr id="134" name="Google Shape;134;p15"/>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lt1"/>
              </a:buClr>
              <a:buSzPts val="1100"/>
              <a:buFont typeface="Arial"/>
              <a:buNone/>
            </a:pPr>
            <a:r>
              <a:rPr lang="fr-FR"/>
              <a:t>11/04/2019</a:t>
            </a:r>
            <a:endParaRPr/>
          </a:p>
        </p:txBody>
      </p:sp>
      <p:sp>
        <p:nvSpPr>
          <p:cNvPr id="135" name="Google Shape;135;p15"/>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lt1"/>
              </a:buClr>
              <a:buSzPts val="1100"/>
              <a:buFont typeface="Arial"/>
              <a:buNone/>
            </a:pPr>
            <a:fld id="{00000000-1234-1234-1234-123412341234}" type="slidenum">
              <a:rPr lang="fr-FR"/>
              <a:t>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a:t>Qu’est-ce que la monnaie et comment est-elle créée </a:t>
            </a:r>
            <a:r>
              <a:rPr lang="fr-FR" dirty="0" smtClean="0"/>
              <a:t>?</a:t>
            </a:r>
            <a:endParaRPr lang="fr-FR" dirty="0"/>
          </a:p>
        </p:txBody>
      </p:sp>
      <p:sp>
        <p:nvSpPr>
          <p:cNvPr id="312" name="Google Shape;312;p35"/>
          <p:cNvSpPr txBox="1">
            <a:spLocks noGrp="1"/>
          </p:cNvSpPr>
          <p:nvPr>
            <p:ph type="subTitle" idx="1"/>
          </p:nvPr>
        </p:nvSpPr>
        <p:spPr>
          <a:xfrm>
            <a:off x="1146875" y="5125332"/>
            <a:ext cx="9829502" cy="838200"/>
          </a:xfrm>
          <a:prstGeom prst="rect">
            <a:avLst/>
          </a:prstGeom>
          <a:noFill/>
          <a:ln>
            <a:noFill/>
          </a:ln>
        </p:spPr>
        <p:txBody>
          <a:bodyPr spcFirstLastPara="1" wrap="square" lIns="91425" tIns="45700" rIns="91425" bIns="45700" anchor="t" anchorCtr="0">
            <a:noAutofit/>
          </a:bodyPr>
          <a:lstStyle/>
          <a:p>
            <a:pPr marL="274320" lvl="0" indent="0" algn="ctr" rtl="0">
              <a:lnSpc>
                <a:spcPct val="90000"/>
              </a:lnSpc>
              <a:spcBef>
                <a:spcPts val="0"/>
              </a:spcBef>
              <a:spcAft>
                <a:spcPts val="0"/>
              </a:spcAft>
              <a:buSzPts val="4800"/>
              <a:buNone/>
            </a:pPr>
            <a:endParaRPr sz="4800" dirty="0"/>
          </a:p>
        </p:txBody>
      </p:sp>
      <p:sp>
        <p:nvSpPr>
          <p:cNvPr id="313" name="Google Shape;313;p35"/>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100"/>
              <a:buFont typeface="Arial"/>
              <a:buNone/>
            </a:pPr>
            <a:fld id="{00000000-1234-1234-1234-123412341234}" type="slidenum">
              <a:rPr lang="fr-FR"/>
              <a:t>3</a:t>
            </a:fld>
            <a:endParaRPr/>
          </a:p>
        </p:txBody>
      </p:sp>
    </p:spTree>
    <p:extLst>
      <p:ext uri="{BB962C8B-B14F-4D97-AF65-F5344CB8AC3E}">
        <p14:creationId xmlns:p14="http://schemas.microsoft.com/office/powerpoint/2010/main" val="4232359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7"/>
          <p:cNvSpPr txBox="1">
            <a:spLocks noGrp="1"/>
          </p:cNvSpPr>
          <p:nvPr>
            <p:ph type="title"/>
          </p:nvPr>
        </p:nvSpPr>
        <p:spPr>
          <a:xfrm>
            <a:off x="531925" y="1885950"/>
            <a:ext cx="11184000" cy="4495500"/>
          </a:xfrm>
          <a:prstGeom prst="rect">
            <a:avLst/>
          </a:prstGeom>
        </p:spPr>
        <p:txBody>
          <a:bodyPr spcFirstLastPara="1" wrap="square" lIns="91425" tIns="45700" rIns="91425" bIns="45700" anchor="b" anchorCtr="0">
            <a:noAutofit/>
          </a:bodyPr>
          <a:lstStyle/>
          <a:p>
            <a:pPr marL="457200" lvl="0" indent="-457200" algn="l" rtl="0">
              <a:spcBef>
                <a:spcPts val="1800"/>
              </a:spcBef>
              <a:spcAft>
                <a:spcPts val="0"/>
              </a:spcAft>
              <a:buClr>
                <a:schemeClr val="dk1"/>
              </a:buClr>
              <a:buSzPts val="3600"/>
              <a:buChar char="●"/>
            </a:pPr>
            <a:r>
              <a:rPr lang="fr-FR" sz="3600">
                <a:solidFill>
                  <a:schemeClr val="dk1"/>
                </a:solidFill>
              </a:rPr>
              <a:t> « Comprendre » = savoir expliquer, par les mécanismes.</a:t>
            </a:r>
            <a:endParaRPr sz="3600">
              <a:solidFill>
                <a:schemeClr val="dk1"/>
              </a:solidFill>
            </a:endParaRPr>
          </a:p>
          <a:p>
            <a:pPr marL="457200" lvl="0" indent="-457200" algn="l" rtl="0">
              <a:spcBef>
                <a:spcPts val="0"/>
              </a:spcBef>
              <a:spcAft>
                <a:spcPts val="0"/>
              </a:spcAft>
              <a:buClr>
                <a:schemeClr val="dk1"/>
              </a:buClr>
              <a:buSzPts val="3600"/>
              <a:buChar char="●"/>
            </a:pPr>
            <a:r>
              <a:rPr lang="fr-FR" sz="3600">
                <a:solidFill>
                  <a:schemeClr val="dk1"/>
                </a:solidFill>
              </a:rPr>
              <a:t>« Connaître » = « savoir » = savoir énoncer.</a:t>
            </a:r>
            <a:endParaRPr sz="3600">
              <a:solidFill>
                <a:schemeClr val="dk1"/>
              </a:solidFill>
            </a:endParaRPr>
          </a:p>
          <a:p>
            <a:pPr marL="457200" lvl="0" indent="-457200" algn="l" rtl="0">
              <a:spcBef>
                <a:spcPts val="0"/>
              </a:spcBef>
              <a:spcAft>
                <a:spcPts val="0"/>
              </a:spcAft>
              <a:buClr>
                <a:schemeClr val="dk1"/>
              </a:buClr>
              <a:buSzPts val="3600"/>
              <a:buChar char="●"/>
            </a:pPr>
            <a:r>
              <a:rPr lang="fr-FR" sz="3600">
                <a:solidFill>
                  <a:schemeClr val="dk1"/>
                </a:solidFill>
              </a:rPr>
              <a:t>« Savoir illustrer » / « Être capable d’illustrer » = donner des exemples.</a:t>
            </a:r>
            <a:endParaRPr sz="3600">
              <a:solidFill>
                <a:schemeClr val="dk1"/>
              </a:solidFill>
            </a:endParaRPr>
          </a:p>
          <a:p>
            <a:pPr marL="0" lvl="0" indent="0" algn="l" rtl="0">
              <a:spcBef>
                <a:spcPts val="0"/>
              </a:spcBef>
              <a:spcAft>
                <a:spcPts val="0"/>
              </a:spcAft>
              <a:buNone/>
            </a:pPr>
            <a:endParaRPr/>
          </a:p>
        </p:txBody>
      </p:sp>
      <p:sp>
        <p:nvSpPr>
          <p:cNvPr id="151" name="Google Shape;151;p17"/>
          <p:cNvSpPr txBox="1">
            <a:spLocks noGrp="1"/>
          </p:cNvSpPr>
          <p:nvPr>
            <p:ph type="sldNum" idx="12"/>
          </p:nvPr>
        </p:nvSpPr>
        <p:spPr>
          <a:xfrm>
            <a:off x="9730094" y="6516865"/>
            <a:ext cx="936300" cy="2286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FR"/>
              <a:t>4</a:t>
            </a:fld>
            <a:endParaRPr/>
          </a:p>
        </p:txBody>
      </p:sp>
      <p:sp>
        <p:nvSpPr>
          <p:cNvPr id="152" name="Google Shape;152;p17"/>
          <p:cNvSpPr txBox="1"/>
          <p:nvPr/>
        </p:nvSpPr>
        <p:spPr>
          <a:xfrm>
            <a:off x="1639775" y="424675"/>
            <a:ext cx="9343200" cy="68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FR" sz="3200" b="1">
                <a:solidFill>
                  <a:srgbClr val="535C13"/>
                </a:solidFill>
              </a:rPr>
              <a:t>Les principaux verbes consignes dans les objectifs d’apprentissage (</a:t>
            </a:r>
            <a:r>
              <a:rPr lang="fr-FR" sz="3200" b="1" u="sng">
                <a:solidFill>
                  <a:srgbClr val="535C13"/>
                </a:solidFill>
              </a:rPr>
              <a:t>pour les élèves</a:t>
            </a:r>
            <a:r>
              <a:rPr lang="fr-FR" sz="3200" b="1">
                <a:solidFill>
                  <a:srgbClr val="535C13"/>
                </a:solidFill>
              </a:rPr>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36"/>
          <p:cNvSpPr txBox="1">
            <a:spLocks noGrp="1"/>
          </p:cNvSpPr>
          <p:nvPr>
            <p:ph type="title"/>
          </p:nvPr>
        </p:nvSpPr>
        <p:spPr>
          <a:xfrm>
            <a:off x="837920" y="788287"/>
            <a:ext cx="10512900" cy="13257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525B13"/>
              </a:buClr>
              <a:buSzPts val="3959"/>
              <a:buFont typeface="Arial"/>
              <a:buNone/>
            </a:pPr>
            <a:r>
              <a:rPr lang="fr-FR" sz="3959"/>
              <a:t>Qu’est-ce que la monnaie et comment est-elle créée ?</a:t>
            </a:r>
            <a:br>
              <a:rPr lang="fr-FR" sz="3959"/>
            </a:br>
            <a:endParaRPr sz="2880"/>
          </a:p>
        </p:txBody>
      </p:sp>
      <p:sp>
        <p:nvSpPr>
          <p:cNvPr id="319" name="Google Shape;319;p36"/>
          <p:cNvSpPr txBox="1">
            <a:spLocks noGrp="1"/>
          </p:cNvSpPr>
          <p:nvPr>
            <p:ph type="body" idx="1"/>
          </p:nvPr>
        </p:nvSpPr>
        <p:spPr>
          <a:xfrm>
            <a:off x="320634" y="2113850"/>
            <a:ext cx="11245932" cy="4114800"/>
          </a:xfrm>
          <a:prstGeom prst="rect">
            <a:avLst/>
          </a:prstGeom>
          <a:noFill/>
          <a:ln>
            <a:noFill/>
          </a:ln>
        </p:spPr>
        <p:txBody>
          <a:bodyPr spcFirstLastPara="1" wrap="square" lIns="91425" tIns="45700" rIns="91425" bIns="45700" anchor="t" anchorCtr="0">
            <a:noAutofit/>
          </a:bodyPr>
          <a:lstStyle/>
          <a:p>
            <a:pPr marL="457200" lvl="0" indent="-457200" algn="l" rtl="0">
              <a:lnSpc>
                <a:spcPct val="80000"/>
              </a:lnSpc>
              <a:spcBef>
                <a:spcPts val="0"/>
              </a:spcBef>
              <a:spcAft>
                <a:spcPts val="0"/>
              </a:spcAft>
              <a:buSzPts val="2400"/>
              <a:buFont typeface="Arial"/>
              <a:buAutoNum type="arabicPeriod"/>
            </a:pPr>
            <a:r>
              <a:rPr lang="fr-FR">
                <a:solidFill>
                  <a:srgbClr val="0000FF"/>
                </a:solidFill>
              </a:rPr>
              <a:t>Connaître</a:t>
            </a:r>
            <a:r>
              <a:rPr lang="fr-FR"/>
              <a:t> les fonctions de la monnaie et les formes de la monnaie. </a:t>
            </a:r>
            <a:endParaRPr/>
          </a:p>
          <a:p>
            <a:pPr marL="457200" lvl="0" indent="-457200" algn="l" rtl="0">
              <a:lnSpc>
                <a:spcPct val="80000"/>
              </a:lnSpc>
              <a:spcBef>
                <a:spcPts val="1800"/>
              </a:spcBef>
              <a:spcAft>
                <a:spcPts val="0"/>
              </a:spcAft>
              <a:buSzPts val="2400"/>
              <a:buFont typeface="Arial"/>
              <a:buAutoNum type="arabicPeriod"/>
            </a:pPr>
            <a:r>
              <a:rPr lang="fr-FR">
                <a:solidFill>
                  <a:srgbClr val="0000FF"/>
                </a:solidFill>
              </a:rPr>
              <a:t>Comprendre</a:t>
            </a:r>
            <a:r>
              <a:rPr lang="fr-FR"/>
              <a:t> comment le crédit bancaire contribue à la création monétaire, à partir du bilan simplifié d’une entreprise et de celui d’une banque. </a:t>
            </a:r>
            <a:endParaRPr/>
          </a:p>
          <a:p>
            <a:pPr marL="457200" lvl="0" indent="-457200" algn="l" rtl="0">
              <a:lnSpc>
                <a:spcPct val="80000"/>
              </a:lnSpc>
              <a:spcBef>
                <a:spcPts val="1800"/>
              </a:spcBef>
              <a:spcAft>
                <a:spcPts val="0"/>
              </a:spcAft>
              <a:buSzPts val="2400"/>
              <a:buFont typeface="Arial"/>
              <a:buAutoNum type="arabicPeriod"/>
            </a:pPr>
            <a:r>
              <a:rPr lang="fr-FR">
                <a:solidFill>
                  <a:srgbClr val="0000FF"/>
                </a:solidFill>
              </a:rPr>
              <a:t>Comprendre</a:t>
            </a:r>
            <a:r>
              <a:rPr lang="fr-FR"/>
              <a:t> le rôle de la banque centrale dans le processus de création monétaire, en particulier à travers le pilotage du taux d’intérêt à court terme sur le marché monétaire, et </a:t>
            </a:r>
            <a:r>
              <a:rPr lang="fr-FR">
                <a:solidFill>
                  <a:srgbClr val="0000FF"/>
                </a:solidFill>
              </a:rPr>
              <a:t>comprendre</a:t>
            </a:r>
            <a:r>
              <a:rPr lang="fr-FR"/>
              <a:t> les effets que ces interventions peuvent produire sur le niveau des prix et sur l’activité économique. </a:t>
            </a:r>
            <a:endParaRPr/>
          </a:p>
          <a:p>
            <a:pPr marL="274320" lvl="0" indent="-121920" algn="l" rtl="0">
              <a:lnSpc>
                <a:spcPct val="80000"/>
              </a:lnSpc>
              <a:spcBef>
                <a:spcPts val="1800"/>
              </a:spcBef>
              <a:spcAft>
                <a:spcPts val="0"/>
              </a:spcAft>
              <a:buSzPts val="2400"/>
              <a:buNone/>
            </a:pPr>
            <a:endParaRPr/>
          </a:p>
        </p:txBody>
      </p:sp>
      <p:sp>
        <p:nvSpPr>
          <p:cNvPr id="320" name="Google Shape;320;p36"/>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lt1"/>
              </a:buClr>
              <a:buSzPts val="1100"/>
              <a:buFont typeface="Arial"/>
              <a:buNone/>
            </a:pPr>
            <a:fld id="{00000000-1234-1234-1234-123412341234}" type="slidenum">
              <a:rPr lang="fr-FR"/>
              <a:t>5</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9"/>
          <p:cNvSpPr txBox="1">
            <a:spLocks noGrp="1"/>
          </p:cNvSpPr>
          <p:nvPr>
            <p:ph type="title"/>
          </p:nvPr>
        </p:nvSpPr>
        <p:spPr>
          <a:xfrm>
            <a:off x="586750" y="579400"/>
            <a:ext cx="11127900" cy="10668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525B13"/>
              </a:buClr>
              <a:buSzPts val="3600"/>
              <a:buFont typeface="Arial"/>
              <a:buNone/>
            </a:pPr>
            <a:r>
              <a:rPr lang="fr-FR" sz="3600" b="1">
                <a:solidFill>
                  <a:srgbClr val="0070C0"/>
                </a:solidFill>
              </a:rPr>
              <a:t>1- Connaître </a:t>
            </a:r>
            <a:r>
              <a:rPr lang="fr-FR" sz="3600" b="1"/>
              <a:t>les fonctions de la monnaie et les formes de la monnaie. </a:t>
            </a:r>
            <a:endParaRPr sz="3600" b="1"/>
          </a:p>
        </p:txBody>
      </p:sp>
      <p:sp>
        <p:nvSpPr>
          <p:cNvPr id="344" name="Google Shape;344;p39"/>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lt1"/>
              </a:buClr>
              <a:buSzPts val="1100"/>
              <a:buFont typeface="Arial"/>
              <a:buNone/>
            </a:pPr>
            <a:fld id="{00000000-1234-1234-1234-123412341234}" type="slidenum">
              <a:rPr lang="fr-FR"/>
              <a:t>6</a:t>
            </a:fld>
            <a:endParaRPr/>
          </a:p>
        </p:txBody>
      </p:sp>
      <p:sp>
        <p:nvSpPr>
          <p:cNvPr id="6" name="Google Shape;343;p39"/>
          <p:cNvSpPr txBox="1">
            <a:spLocks noGrp="1"/>
          </p:cNvSpPr>
          <p:nvPr>
            <p:ph type="body" idx="1"/>
          </p:nvPr>
        </p:nvSpPr>
        <p:spPr>
          <a:xfrm>
            <a:off x="238121" y="1905000"/>
            <a:ext cx="12067533" cy="4604064"/>
          </a:xfrm>
          <a:prstGeom prst="rect">
            <a:avLst/>
          </a:prstGeom>
          <a:noFill/>
          <a:ln>
            <a:noFill/>
          </a:ln>
        </p:spPr>
        <p:txBody>
          <a:bodyPr spcFirstLastPara="1" wrap="square" lIns="91425" tIns="45700" rIns="91425" bIns="45700" anchor="t" anchorCtr="0">
            <a:noAutofit/>
          </a:bodyPr>
          <a:lstStyle/>
          <a:p>
            <a:pPr marL="457200" lvl="0" indent="-419100" algn="l" rtl="0">
              <a:spcBef>
                <a:spcPts val="1800"/>
              </a:spcBef>
              <a:spcAft>
                <a:spcPts val="0"/>
              </a:spcAft>
              <a:buSzPts val="3000"/>
              <a:buChar char="➢"/>
            </a:pPr>
            <a:r>
              <a:rPr lang="fr-FR" sz="3000" b="1" u="sng" dirty="0"/>
              <a:t>Savoirs à enseigner </a:t>
            </a:r>
            <a:r>
              <a:rPr lang="fr-FR" sz="3000" b="1" u="sng" dirty="0" smtClean="0"/>
              <a:t>:</a:t>
            </a:r>
            <a:endParaRPr sz="2200" b="1" u="sng" dirty="0"/>
          </a:p>
          <a:p>
            <a:pPr marL="914400" lvl="0" indent="-419100">
              <a:lnSpc>
                <a:spcPct val="120000"/>
              </a:lnSpc>
              <a:spcBef>
                <a:spcPts val="0"/>
              </a:spcBef>
              <a:buSzPts val="3000"/>
              <a:buChar char="❖"/>
            </a:pPr>
            <a:r>
              <a:rPr lang="fr-FR" sz="2000" dirty="0"/>
              <a:t>Pouvoir nommer, décrire et illustrer les trois fonctions de la </a:t>
            </a:r>
            <a:r>
              <a:rPr lang="fr-FR" sz="2000" dirty="0" smtClean="0"/>
              <a:t>monnaie : </a:t>
            </a:r>
            <a:r>
              <a:rPr lang="fr-FR" sz="2000" dirty="0" smtClean="0">
                <a:solidFill>
                  <a:srgbClr val="FF0000"/>
                </a:solidFill>
              </a:rPr>
              <a:t> </a:t>
            </a:r>
            <a:r>
              <a:rPr lang="fr-FR" sz="2000" i="1" strike="sngStrike" dirty="0" smtClean="0">
                <a:solidFill>
                  <a:schemeClr val="tx1"/>
                </a:solidFill>
              </a:rPr>
              <a:t>(à travers des exemples)</a:t>
            </a:r>
            <a:endParaRPr lang="fr-FR" sz="2000" strike="sngStrike" dirty="0" smtClean="0">
              <a:solidFill>
                <a:schemeClr val="tx1"/>
              </a:solidFill>
            </a:endParaRPr>
          </a:p>
          <a:p>
            <a:pPr marL="1695450" lvl="2" indent="-285750">
              <a:lnSpc>
                <a:spcPct val="120000"/>
              </a:lnSpc>
              <a:spcBef>
                <a:spcPts val="0"/>
              </a:spcBef>
              <a:buSzPts val="3000"/>
            </a:pPr>
            <a:r>
              <a:rPr lang="fr-FR" sz="1400" dirty="0" smtClean="0">
                <a:solidFill>
                  <a:schemeClr val="tx1"/>
                </a:solidFill>
              </a:rPr>
              <a:t>Mesure de la valeur</a:t>
            </a:r>
          </a:p>
          <a:p>
            <a:pPr marL="1695450" lvl="2" indent="-285750">
              <a:lnSpc>
                <a:spcPct val="120000"/>
              </a:lnSpc>
              <a:spcBef>
                <a:spcPts val="0"/>
              </a:spcBef>
              <a:buSzPts val="3000"/>
            </a:pPr>
            <a:r>
              <a:rPr lang="fr-FR" sz="1400" dirty="0" smtClean="0">
                <a:solidFill>
                  <a:schemeClr val="tx1"/>
                </a:solidFill>
              </a:rPr>
              <a:t>Intermédiaire entre les échanges</a:t>
            </a:r>
          </a:p>
          <a:p>
            <a:pPr marL="1695450" lvl="2" indent="-285750">
              <a:lnSpc>
                <a:spcPct val="120000"/>
              </a:lnSpc>
              <a:spcBef>
                <a:spcPts val="0"/>
              </a:spcBef>
              <a:buSzPts val="3000"/>
            </a:pPr>
            <a:r>
              <a:rPr lang="fr-FR" sz="1400" dirty="0" smtClean="0">
                <a:solidFill>
                  <a:schemeClr val="tx1"/>
                </a:solidFill>
              </a:rPr>
              <a:t>Réserve de valeur</a:t>
            </a:r>
          </a:p>
          <a:p>
            <a:pPr marL="1371600" lvl="1" indent="-419100">
              <a:lnSpc>
                <a:spcPct val="120000"/>
              </a:lnSpc>
              <a:spcBef>
                <a:spcPts val="0"/>
              </a:spcBef>
              <a:buSzPts val="3000"/>
              <a:buChar char="❖"/>
            </a:pPr>
            <a:endParaRPr sz="1600" dirty="0">
              <a:solidFill>
                <a:schemeClr val="tx1"/>
              </a:solidFill>
            </a:endParaRPr>
          </a:p>
          <a:p>
            <a:pPr marL="914400" lvl="0" indent="-419100" algn="l" rtl="0">
              <a:lnSpc>
                <a:spcPct val="120000"/>
              </a:lnSpc>
              <a:spcBef>
                <a:spcPts val="0"/>
              </a:spcBef>
              <a:spcAft>
                <a:spcPts val="0"/>
              </a:spcAft>
              <a:buSzPts val="3000"/>
              <a:buChar char="❖"/>
            </a:pPr>
            <a:r>
              <a:rPr lang="fr-FR" sz="2000" dirty="0">
                <a:solidFill>
                  <a:schemeClr val="tx1"/>
                </a:solidFill>
              </a:rPr>
              <a:t>Pouvoir reconnaître </a:t>
            </a:r>
            <a:r>
              <a:rPr lang="fr-FR" sz="2000" dirty="0" smtClean="0">
                <a:solidFill>
                  <a:schemeClr val="tx1"/>
                </a:solidFill>
              </a:rPr>
              <a:t>les 3 formes </a:t>
            </a:r>
            <a:r>
              <a:rPr lang="fr-FR" sz="2000" dirty="0">
                <a:solidFill>
                  <a:schemeClr val="tx1"/>
                </a:solidFill>
              </a:rPr>
              <a:t>de </a:t>
            </a:r>
            <a:r>
              <a:rPr lang="fr-FR" sz="2000" dirty="0" smtClean="0">
                <a:solidFill>
                  <a:schemeClr val="tx1"/>
                </a:solidFill>
              </a:rPr>
              <a:t>monnaie : </a:t>
            </a:r>
            <a:r>
              <a:rPr lang="fr-FR" sz="2000" i="1" strike="sngStrike" dirty="0" smtClean="0">
                <a:solidFill>
                  <a:schemeClr val="tx1"/>
                </a:solidFill>
              </a:rPr>
              <a:t>(à travers des exemples)</a:t>
            </a:r>
            <a:endParaRPr lang="fr-FR" sz="2000" strike="sngStrike" dirty="0" smtClean="0">
              <a:solidFill>
                <a:schemeClr val="tx1"/>
              </a:solidFill>
            </a:endParaRPr>
          </a:p>
          <a:p>
            <a:pPr marL="1695450" lvl="2" indent="-285750">
              <a:lnSpc>
                <a:spcPct val="120000"/>
              </a:lnSpc>
              <a:spcBef>
                <a:spcPts val="0"/>
              </a:spcBef>
              <a:buSzPts val="3000"/>
            </a:pPr>
            <a:r>
              <a:rPr lang="fr-FR" sz="1400" dirty="0" smtClean="0">
                <a:solidFill>
                  <a:schemeClr val="tx1"/>
                </a:solidFill>
              </a:rPr>
              <a:t>Monnaie marchandise</a:t>
            </a:r>
          </a:p>
          <a:p>
            <a:pPr marL="1695450" lvl="2" indent="-285750">
              <a:lnSpc>
                <a:spcPct val="120000"/>
              </a:lnSpc>
              <a:spcBef>
                <a:spcPts val="0"/>
              </a:spcBef>
              <a:buSzPts val="3000"/>
            </a:pPr>
            <a:r>
              <a:rPr lang="fr-FR" sz="1400" dirty="0" smtClean="0">
                <a:solidFill>
                  <a:schemeClr val="tx1"/>
                </a:solidFill>
              </a:rPr>
              <a:t>Monnaie fiduciaire</a:t>
            </a:r>
          </a:p>
          <a:p>
            <a:pPr marL="1695450" lvl="2" indent="-285750">
              <a:lnSpc>
                <a:spcPct val="120000"/>
              </a:lnSpc>
              <a:spcBef>
                <a:spcPts val="0"/>
              </a:spcBef>
              <a:buSzPts val="3000"/>
            </a:pPr>
            <a:r>
              <a:rPr lang="fr-FR" sz="1400" dirty="0" smtClean="0">
                <a:solidFill>
                  <a:schemeClr val="tx1"/>
                </a:solidFill>
              </a:rPr>
              <a:t>Monnaie scripturale</a:t>
            </a:r>
            <a:endParaRPr lang="fr-FR" sz="1400" i="1" dirty="0">
              <a:solidFill>
                <a:schemeClr val="tx1"/>
              </a:solidFill>
            </a:endParaRPr>
          </a:p>
          <a:p>
            <a:pPr marL="952500" lvl="1" indent="0">
              <a:lnSpc>
                <a:spcPct val="100000"/>
              </a:lnSpc>
              <a:spcBef>
                <a:spcPts val="0"/>
              </a:spcBef>
              <a:buSzPts val="3000"/>
              <a:buNone/>
            </a:pPr>
            <a:endParaRPr lang="fr-FR" sz="1600" dirty="0" smtClean="0">
              <a:solidFill>
                <a:schemeClr val="tx1"/>
              </a:solidFill>
            </a:endParaRPr>
          </a:p>
          <a:p>
            <a:pPr marL="914400" lvl="0" indent="-419100" algn="l" rtl="0">
              <a:lnSpc>
                <a:spcPct val="100000"/>
              </a:lnSpc>
              <a:spcBef>
                <a:spcPts val="0"/>
              </a:spcBef>
              <a:spcAft>
                <a:spcPts val="0"/>
              </a:spcAft>
              <a:buSzPts val="3000"/>
              <a:buChar char="❖"/>
            </a:pPr>
            <a:r>
              <a:rPr lang="fr-FR" sz="2000" dirty="0" smtClean="0">
                <a:solidFill>
                  <a:schemeClr val="tx1"/>
                </a:solidFill>
              </a:rPr>
              <a:t>Insister </a:t>
            </a:r>
            <a:r>
              <a:rPr lang="fr-FR" sz="2000" dirty="0">
                <a:solidFill>
                  <a:schemeClr val="tx1"/>
                </a:solidFill>
              </a:rPr>
              <a:t>sur la notion de </a:t>
            </a:r>
            <a:r>
              <a:rPr lang="fr-FR" sz="2000" dirty="0" smtClean="0">
                <a:solidFill>
                  <a:schemeClr val="tx1"/>
                </a:solidFill>
              </a:rPr>
              <a:t>confiance : seule la confiance en la valeur d’une </a:t>
            </a:r>
            <a:r>
              <a:rPr lang="fr-FR" sz="2000" dirty="0" smtClean="0"/>
              <a:t>monnaie</a:t>
            </a:r>
          </a:p>
          <a:p>
            <a:pPr marL="495300" lvl="0" indent="0" algn="l" rtl="0">
              <a:lnSpc>
                <a:spcPct val="100000"/>
              </a:lnSpc>
              <a:spcBef>
                <a:spcPts val="0"/>
              </a:spcBef>
              <a:spcAft>
                <a:spcPts val="0"/>
              </a:spcAft>
              <a:buSzPts val="3000"/>
              <a:buNone/>
            </a:pPr>
            <a:r>
              <a:rPr lang="fr-FR" sz="2000" dirty="0" smtClean="0"/>
              <a:t> -quelle que soit sa forme- lui permet d’avoir toutes les fonctions d’une monnaie.</a:t>
            </a:r>
            <a:endParaRPr sz="3000" dirty="0"/>
          </a:p>
          <a:p>
            <a:pPr marL="274320" lvl="0" indent="-121920" algn="l" rtl="0">
              <a:lnSpc>
                <a:spcPct val="90000"/>
              </a:lnSpc>
              <a:spcBef>
                <a:spcPts val="1800"/>
              </a:spcBef>
              <a:spcAft>
                <a:spcPts val="0"/>
              </a:spcAft>
              <a:buSzPts val="2400"/>
              <a:buNone/>
            </a:pPr>
            <a:endParaRPr sz="3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0"/>
          <p:cNvSpPr txBox="1">
            <a:spLocks noGrp="1"/>
          </p:cNvSpPr>
          <p:nvPr>
            <p:ph type="title"/>
          </p:nvPr>
        </p:nvSpPr>
        <p:spPr>
          <a:xfrm>
            <a:off x="0" y="838200"/>
            <a:ext cx="12188825" cy="10668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525B13"/>
              </a:buClr>
              <a:buSzPts val="2800"/>
              <a:buFont typeface="Arial"/>
              <a:buNone/>
            </a:pPr>
            <a:r>
              <a:rPr lang="fr-FR" sz="2800" b="1" dirty="0">
                <a:solidFill>
                  <a:srgbClr val="0070C0"/>
                </a:solidFill>
              </a:rPr>
              <a:t>2- Comprendre</a:t>
            </a:r>
            <a:r>
              <a:rPr lang="fr-FR" sz="2800" b="1" dirty="0"/>
              <a:t> comment le crédit bancaire contribue à la création monétaire, à partir du bilan simplifié d’une entreprise et de celui d’une banque. </a:t>
            </a:r>
            <a:endParaRPr sz="2800" b="1" dirty="0"/>
          </a:p>
        </p:txBody>
      </p:sp>
      <p:sp>
        <p:nvSpPr>
          <p:cNvPr id="350" name="Google Shape;350;p40"/>
          <p:cNvSpPr txBox="1">
            <a:spLocks noGrp="1"/>
          </p:cNvSpPr>
          <p:nvPr>
            <p:ph type="body" idx="1"/>
          </p:nvPr>
        </p:nvSpPr>
        <p:spPr>
          <a:xfrm>
            <a:off x="573650" y="1905000"/>
            <a:ext cx="10920900" cy="4343400"/>
          </a:xfrm>
          <a:prstGeom prst="rect">
            <a:avLst/>
          </a:prstGeom>
          <a:noFill/>
          <a:ln>
            <a:noFill/>
          </a:ln>
        </p:spPr>
        <p:txBody>
          <a:bodyPr spcFirstLastPara="1" wrap="square" lIns="91425" tIns="45700" rIns="91425" bIns="45700" anchor="t" anchorCtr="0">
            <a:noAutofit/>
          </a:bodyPr>
          <a:lstStyle/>
          <a:p>
            <a:pPr marL="0" lvl="0" indent="0" algn="l" rtl="0">
              <a:lnSpc>
                <a:spcPts val="0"/>
              </a:lnSpc>
              <a:spcBef>
                <a:spcPts val="0"/>
              </a:spcBef>
              <a:spcAft>
                <a:spcPts val="0"/>
              </a:spcAft>
              <a:buSzPts val="2400"/>
              <a:buNone/>
            </a:pPr>
            <a:endParaRPr dirty="0" smtClean="0"/>
          </a:p>
          <a:p>
            <a:pPr marL="457200" lvl="0" indent="-368300" algn="l" rtl="0">
              <a:spcBef>
                <a:spcPts val="1800"/>
              </a:spcBef>
              <a:spcAft>
                <a:spcPts val="0"/>
              </a:spcAft>
              <a:buSzPts val="2200"/>
              <a:buChar char="➢"/>
            </a:pPr>
            <a:r>
              <a:rPr lang="fr-FR" sz="2200" b="1" u="sng" dirty="0"/>
              <a:t>Savoirs à enseigner </a:t>
            </a:r>
            <a:r>
              <a:rPr lang="fr-FR" sz="2200" b="1" u="sng" dirty="0" smtClean="0"/>
              <a:t>:</a:t>
            </a:r>
            <a:endParaRPr sz="2200" b="1" u="sng" dirty="0" smtClean="0"/>
          </a:p>
          <a:p>
            <a:pPr marL="0" lvl="0" indent="0" algn="l" rtl="0">
              <a:spcBef>
                <a:spcPts val="0"/>
              </a:spcBef>
              <a:spcAft>
                <a:spcPts val="0"/>
              </a:spcAft>
              <a:buClr>
                <a:schemeClr val="dk2"/>
              </a:buClr>
              <a:buSzPts val="1100"/>
              <a:buFont typeface="Arial"/>
              <a:buNone/>
            </a:pPr>
            <a:r>
              <a:rPr lang="fr-FR" sz="2800" dirty="0" smtClean="0"/>
              <a:t>▪</a:t>
            </a:r>
            <a:r>
              <a:rPr lang="fr-FR" dirty="0" smtClean="0"/>
              <a:t>L’entreprise demande un crédit et la banque lui accorde</a:t>
            </a:r>
          </a:p>
          <a:p>
            <a:pPr marL="914400" lvl="2" indent="0">
              <a:spcBef>
                <a:spcPts val="0"/>
              </a:spcBef>
              <a:buClr>
                <a:schemeClr val="dk2"/>
              </a:buClr>
              <a:buSzPts val="1100"/>
              <a:buNone/>
            </a:pPr>
            <a:endParaRPr lang="fr-FR" dirty="0" smtClean="0"/>
          </a:p>
          <a:p>
            <a:pPr marL="1257300" lvl="2">
              <a:spcBef>
                <a:spcPts val="0"/>
              </a:spcBef>
              <a:buClr>
                <a:schemeClr val="dk2"/>
              </a:buClr>
              <a:buSzPts val="1100"/>
            </a:pPr>
            <a:r>
              <a:rPr lang="fr-FR" dirty="0" smtClean="0"/>
              <a:t>Bilan de l’entreprise qui a des liquidités à son actif et une dette à son passif</a:t>
            </a:r>
          </a:p>
          <a:p>
            <a:pPr marL="1257300" lvl="2">
              <a:spcBef>
                <a:spcPts val="0"/>
              </a:spcBef>
              <a:buClr>
                <a:schemeClr val="dk2"/>
              </a:buClr>
              <a:buSzPts val="1100"/>
            </a:pPr>
            <a:endParaRPr lang="fr-FR" dirty="0"/>
          </a:p>
          <a:p>
            <a:pPr marL="342900" indent="-342900">
              <a:spcBef>
                <a:spcPts val="0"/>
              </a:spcBef>
              <a:buClr>
                <a:schemeClr val="dk2"/>
              </a:buClr>
              <a:buSzPct val="118000"/>
            </a:pPr>
            <a:endParaRPr lang="fr-FR" dirty="0" smtClean="0"/>
          </a:p>
          <a:p>
            <a:pPr marL="342900" indent="-342900">
              <a:spcBef>
                <a:spcPts val="0"/>
              </a:spcBef>
              <a:buClr>
                <a:schemeClr val="dk2"/>
              </a:buClr>
              <a:buSzPct val="118000"/>
            </a:pPr>
            <a:endParaRPr lang="fr-FR" dirty="0" smtClean="0"/>
          </a:p>
          <a:p>
            <a:pPr marL="342900" indent="-342900">
              <a:spcBef>
                <a:spcPts val="0"/>
              </a:spcBef>
              <a:buClr>
                <a:schemeClr val="dk2"/>
              </a:buClr>
              <a:buSzPct val="118000"/>
            </a:pPr>
            <a:r>
              <a:rPr lang="fr-FR" dirty="0" smtClean="0"/>
              <a:t>Les crédits font les dépôts</a:t>
            </a:r>
          </a:p>
          <a:p>
            <a:pPr marL="1257300" lvl="2">
              <a:spcBef>
                <a:spcPts val="0"/>
              </a:spcBef>
              <a:buClr>
                <a:schemeClr val="dk2"/>
              </a:buClr>
              <a:buSzPts val="1100"/>
            </a:pPr>
            <a:r>
              <a:rPr lang="fr-FR" sz="1600" dirty="0" smtClean="0"/>
              <a:t>Bilan de la banque qui a une </a:t>
            </a:r>
            <a:r>
              <a:rPr lang="fr-FR" sz="1600" smtClean="0"/>
              <a:t>créance sur </a:t>
            </a:r>
            <a:r>
              <a:rPr lang="fr-FR" sz="1600" dirty="0" smtClean="0"/>
              <a:t>l’entreprise à son actif et le dépôt de l’entreprise à son passif</a:t>
            </a:r>
          </a:p>
          <a:p>
            <a:pPr marL="800100" lvl="1" indent="-342900">
              <a:spcBef>
                <a:spcPts val="0"/>
              </a:spcBef>
              <a:buClr>
                <a:schemeClr val="dk2"/>
              </a:buClr>
              <a:buSzPts val="1100"/>
            </a:pPr>
            <a:endParaRPr dirty="0"/>
          </a:p>
          <a:p>
            <a:pPr marL="0" lvl="0" indent="0" algn="l" rtl="0">
              <a:lnSpc>
                <a:spcPct val="90000"/>
              </a:lnSpc>
              <a:spcBef>
                <a:spcPts val="0"/>
              </a:spcBef>
              <a:spcAft>
                <a:spcPts val="0"/>
              </a:spcAft>
              <a:buNone/>
            </a:pPr>
            <a:endParaRPr dirty="0"/>
          </a:p>
          <a:p>
            <a:pPr marL="152400" lvl="0" indent="0" algn="l" rtl="0">
              <a:lnSpc>
                <a:spcPct val="90000"/>
              </a:lnSpc>
              <a:spcBef>
                <a:spcPts val="1800"/>
              </a:spcBef>
              <a:spcAft>
                <a:spcPts val="0"/>
              </a:spcAft>
              <a:buSzPts val="2400"/>
              <a:buNone/>
            </a:pPr>
            <a:endParaRPr dirty="0"/>
          </a:p>
        </p:txBody>
      </p:sp>
      <p:sp>
        <p:nvSpPr>
          <p:cNvPr id="351" name="Google Shape;351;p40"/>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lt1"/>
              </a:buClr>
              <a:buSzPts val="1100"/>
              <a:buFont typeface="Arial"/>
              <a:buNone/>
            </a:pPr>
            <a:fld id="{00000000-1234-1234-1234-123412341234}" type="slidenum">
              <a:rPr lang="fr-FR"/>
              <a:pPr marL="0" lvl="0" indent="0" algn="r" rtl="0">
                <a:lnSpc>
                  <a:spcPct val="100000"/>
                </a:lnSpc>
                <a:spcBef>
                  <a:spcPts val="0"/>
                </a:spcBef>
                <a:spcAft>
                  <a:spcPts val="0"/>
                </a:spcAft>
                <a:buClr>
                  <a:schemeClr val="lt1"/>
                </a:buClr>
                <a:buSzPts val="1100"/>
                <a:buFont typeface="Arial"/>
                <a:buNone/>
              </a:pPr>
              <a:t>7</a:t>
            </a:fld>
            <a:endParaRPr/>
          </a:p>
        </p:txBody>
      </p:sp>
      <p:graphicFrame>
        <p:nvGraphicFramePr>
          <p:cNvPr id="5" name="Tableau 4"/>
          <p:cNvGraphicFramePr>
            <a:graphicFrameLocks noGrp="1"/>
          </p:cNvGraphicFramePr>
          <p:nvPr>
            <p:extLst>
              <p:ext uri="{D42A27DB-BD31-4B8C-83A1-F6EECF244321}">
                <p14:modId xmlns:p14="http://schemas.microsoft.com/office/powerpoint/2010/main" val="168419334"/>
              </p:ext>
            </p:extLst>
          </p:nvPr>
        </p:nvGraphicFramePr>
        <p:xfrm>
          <a:off x="1851240" y="3497121"/>
          <a:ext cx="8125884" cy="609600"/>
        </p:xfrm>
        <a:graphic>
          <a:graphicData uri="http://schemas.openxmlformats.org/drawingml/2006/table">
            <a:tbl>
              <a:tblPr firstRow="1" bandRow="1">
                <a:tableStyleId>{512D820D-EA37-4BA3-8947-5C915F2F2663}</a:tableStyleId>
              </a:tblPr>
              <a:tblGrid>
                <a:gridCol w="4062942">
                  <a:extLst>
                    <a:ext uri="{9D8B030D-6E8A-4147-A177-3AD203B41FA5}">
                      <a16:colId xmlns:a16="http://schemas.microsoft.com/office/drawing/2014/main" val="20000"/>
                    </a:ext>
                  </a:extLst>
                </a:gridCol>
                <a:gridCol w="4062942">
                  <a:extLst>
                    <a:ext uri="{9D8B030D-6E8A-4147-A177-3AD203B41FA5}">
                      <a16:colId xmlns:a16="http://schemas.microsoft.com/office/drawing/2014/main" val="20001"/>
                    </a:ext>
                  </a:extLst>
                </a:gridCol>
              </a:tblGrid>
              <a:tr h="233787">
                <a:tc>
                  <a:txBody>
                    <a:bodyPr/>
                    <a:lstStyle/>
                    <a:p>
                      <a:r>
                        <a:rPr lang="fr-FR" dirty="0" smtClean="0"/>
                        <a:t>Actif</a:t>
                      </a:r>
                      <a:endParaRPr lang="fr-FR" dirty="0"/>
                    </a:p>
                  </a:txBody>
                  <a:tcPr/>
                </a:tc>
                <a:tc>
                  <a:txBody>
                    <a:bodyPr/>
                    <a:lstStyle/>
                    <a:p>
                      <a:r>
                        <a:rPr lang="fr-FR" dirty="0" smtClean="0"/>
                        <a:t>Passif</a:t>
                      </a:r>
                      <a:endParaRPr lang="fr-FR" dirty="0"/>
                    </a:p>
                  </a:txBody>
                  <a:tcPr/>
                </a:tc>
                <a:extLst>
                  <a:ext uri="{0D108BD9-81ED-4DB2-BD59-A6C34878D82A}">
                    <a16:rowId xmlns:a16="http://schemas.microsoft.com/office/drawing/2014/main" val="10000"/>
                  </a:ext>
                </a:extLst>
              </a:tr>
              <a:tr h="0">
                <a:tc>
                  <a:txBody>
                    <a:bodyPr/>
                    <a:lstStyle/>
                    <a:p>
                      <a:r>
                        <a:rPr lang="fr-FR" dirty="0" smtClean="0"/>
                        <a:t>Compte en Banque : + 500</a:t>
                      </a:r>
                      <a:endParaRPr lang="fr-FR" dirty="0"/>
                    </a:p>
                  </a:txBody>
                  <a:tcPr/>
                </a:tc>
                <a:tc>
                  <a:txBody>
                    <a:bodyPr/>
                    <a:lstStyle/>
                    <a:p>
                      <a:r>
                        <a:rPr lang="fr-FR" dirty="0" smtClean="0"/>
                        <a:t>Dette envers la Banque  : + 500</a:t>
                      </a:r>
                      <a:endParaRPr lang="fr-FR" dirty="0"/>
                    </a:p>
                  </a:txBody>
                  <a:tcPr/>
                </a:tc>
                <a:extLst>
                  <a:ext uri="{0D108BD9-81ED-4DB2-BD59-A6C34878D82A}">
                    <a16:rowId xmlns:a16="http://schemas.microsoft.com/office/drawing/2014/main" val="10001"/>
                  </a:ext>
                </a:extLst>
              </a:tr>
            </a:tbl>
          </a:graphicData>
        </a:graphic>
      </p:graphicFrame>
      <p:graphicFrame>
        <p:nvGraphicFramePr>
          <p:cNvPr id="7" name="Tableau 6"/>
          <p:cNvGraphicFramePr>
            <a:graphicFrameLocks noGrp="1"/>
          </p:cNvGraphicFramePr>
          <p:nvPr/>
        </p:nvGraphicFramePr>
        <p:xfrm>
          <a:off x="1818111" y="5170452"/>
          <a:ext cx="8125884" cy="741680"/>
        </p:xfrm>
        <a:graphic>
          <a:graphicData uri="http://schemas.openxmlformats.org/drawingml/2006/table">
            <a:tbl>
              <a:tblPr firstRow="1" bandRow="1">
                <a:tableStyleId>{512D820D-EA37-4BA3-8947-5C915F2F2663}</a:tableStyleId>
              </a:tblPr>
              <a:tblGrid>
                <a:gridCol w="4062942">
                  <a:extLst>
                    <a:ext uri="{9D8B030D-6E8A-4147-A177-3AD203B41FA5}">
                      <a16:colId xmlns:a16="http://schemas.microsoft.com/office/drawing/2014/main" val="20000"/>
                    </a:ext>
                  </a:extLst>
                </a:gridCol>
                <a:gridCol w="4062942">
                  <a:extLst>
                    <a:ext uri="{9D8B030D-6E8A-4147-A177-3AD203B41FA5}">
                      <a16:colId xmlns:a16="http://schemas.microsoft.com/office/drawing/2014/main" val="20001"/>
                    </a:ext>
                  </a:extLst>
                </a:gridCol>
              </a:tblGrid>
              <a:tr h="370840">
                <a:tc>
                  <a:txBody>
                    <a:bodyPr/>
                    <a:lstStyle/>
                    <a:p>
                      <a:r>
                        <a:rPr lang="fr-FR" dirty="0" smtClean="0"/>
                        <a:t>Actif</a:t>
                      </a:r>
                      <a:endParaRPr lang="fr-FR" dirty="0"/>
                    </a:p>
                  </a:txBody>
                  <a:tcPr/>
                </a:tc>
                <a:tc>
                  <a:txBody>
                    <a:bodyPr/>
                    <a:lstStyle/>
                    <a:p>
                      <a:r>
                        <a:rPr lang="fr-FR" dirty="0" smtClean="0"/>
                        <a:t>Passif</a:t>
                      </a:r>
                      <a:endParaRPr lang="fr-FR" dirty="0"/>
                    </a:p>
                  </a:txBody>
                  <a:tcPr/>
                </a:tc>
                <a:extLst>
                  <a:ext uri="{0D108BD9-81ED-4DB2-BD59-A6C34878D82A}">
                    <a16:rowId xmlns:a16="http://schemas.microsoft.com/office/drawing/2014/main" val="10000"/>
                  </a:ext>
                </a:extLst>
              </a:tr>
              <a:tr h="370840">
                <a:tc>
                  <a:txBody>
                    <a:bodyPr/>
                    <a:lstStyle/>
                    <a:p>
                      <a:r>
                        <a:rPr lang="fr-FR" dirty="0" smtClean="0"/>
                        <a:t>Crédit à l’entreprise : + 500</a:t>
                      </a:r>
                      <a:endParaRPr lang="fr-FR" dirty="0"/>
                    </a:p>
                  </a:txBody>
                  <a:tcPr/>
                </a:tc>
                <a:tc>
                  <a:txBody>
                    <a:bodyPr/>
                    <a:lstStyle/>
                    <a:p>
                      <a:r>
                        <a:rPr lang="fr-FR" dirty="0" smtClean="0"/>
                        <a:t>Dépôt de l’entreprise : + 500</a:t>
                      </a:r>
                      <a:endParaRPr lang="fr-FR"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2643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endParaRPr lang="fr-FR"/>
          </a:p>
        </p:txBody>
      </p:sp>
      <p:sp>
        <p:nvSpPr>
          <p:cNvPr id="6" name="Espace réservé du texte 5"/>
          <p:cNvSpPr>
            <a:spLocks noGrp="1"/>
          </p:cNvSpPr>
          <p:nvPr>
            <p:ph type="body" idx="1"/>
          </p:nvPr>
        </p:nvSpPr>
        <p:spPr/>
        <p:txBody>
          <a:bodyPr/>
          <a:lstStyle/>
          <a:p>
            <a:endParaRPr lang="fr-FR" dirty="0"/>
          </a:p>
        </p:txBody>
      </p:sp>
      <p:sp>
        <p:nvSpPr>
          <p:cNvPr id="7" name="Espace réservé du texte 6"/>
          <p:cNvSpPr>
            <a:spLocks noGrp="1"/>
          </p:cNvSpPr>
          <p:nvPr>
            <p:ph type="body" idx="2"/>
          </p:nvPr>
        </p:nvSpPr>
        <p:spPr/>
        <p:txBody>
          <a:bodyPr/>
          <a:lstStyle/>
          <a:p>
            <a:r>
              <a:rPr lang="fr-FR" dirty="0" err="1"/>
              <a:t>Facileco</a:t>
            </a:r>
            <a:r>
              <a:rPr lang="fr-FR" dirty="0"/>
              <a:t> : </a:t>
            </a:r>
            <a:r>
              <a:rPr lang="fr-FR" dirty="0" err="1"/>
              <a:t>economie.gouv.fr</a:t>
            </a:r>
            <a:r>
              <a:rPr lang="fr-FR" dirty="0"/>
              <a:t> </a:t>
            </a:r>
          </a:p>
        </p:txBody>
      </p:sp>
      <p:sp>
        <p:nvSpPr>
          <p:cNvPr id="4" name="Espace réservé du numéro de diapositive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8</a:t>
            </a:fld>
            <a:endParaRPr lang="uk-UA"/>
          </a:p>
        </p:txBody>
      </p:sp>
      <p:pic>
        <p:nvPicPr>
          <p:cNvPr id="8" name="Picture 2" descr="Image associée">
            <a:hlinkClick r:id="rId2"/>
          </p:cNvPr>
          <p:cNvPicPr>
            <a:picLocks noChangeAspect="1" noChangeArrowheads="1"/>
          </p:cNvPicPr>
          <p:nvPr/>
        </p:nvPicPr>
        <p:blipFill rotWithShape="1">
          <a:blip r:embed="rId3"/>
          <a:srcRect l="20212" r="16745"/>
          <a:stretch/>
        </p:blipFill>
        <p:spPr bwMode="auto">
          <a:xfrm>
            <a:off x="1732992" y="1325010"/>
            <a:ext cx="5198977" cy="3959556"/>
          </a:xfrm>
          <a:prstGeom prst="rect">
            <a:avLst/>
          </a:prstGeom>
          <a:noFill/>
        </p:spPr>
      </p:pic>
    </p:spTree>
    <p:extLst>
      <p:ext uri="{BB962C8B-B14F-4D97-AF65-F5344CB8AC3E}">
        <p14:creationId xmlns:p14="http://schemas.microsoft.com/office/powerpoint/2010/main" val="2127095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41"/>
          <p:cNvSpPr txBox="1">
            <a:spLocks noGrp="1"/>
          </p:cNvSpPr>
          <p:nvPr>
            <p:ph type="title"/>
          </p:nvPr>
        </p:nvSpPr>
        <p:spPr>
          <a:xfrm>
            <a:off x="-1" y="365127"/>
            <a:ext cx="12188825" cy="1817792"/>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2"/>
              </a:buClr>
              <a:buSzPts val="1100"/>
              <a:buFont typeface="Arial"/>
              <a:buNone/>
            </a:pPr>
            <a:r>
              <a:rPr lang="fr-FR" sz="2400" b="1" dirty="0">
                <a:solidFill>
                  <a:srgbClr val="0070C0"/>
                </a:solidFill>
              </a:rPr>
              <a:t>3- Comprendre</a:t>
            </a:r>
            <a:r>
              <a:rPr lang="fr-FR" sz="2400" b="1" dirty="0">
                <a:solidFill>
                  <a:schemeClr val="dk1"/>
                </a:solidFill>
              </a:rPr>
              <a:t> le rôle de la banque centrale dans le processus de création monétaire, en particulier à travers le pilotage du taux d’intérêt à court terme sur le marché monétaire, </a:t>
            </a:r>
            <a:r>
              <a:rPr lang="fr-FR" sz="2800" b="1" dirty="0">
                <a:solidFill>
                  <a:schemeClr val="bg1">
                    <a:lumMod val="75000"/>
                  </a:schemeClr>
                </a:solidFill>
              </a:rPr>
              <a:t>(</a:t>
            </a:r>
            <a:r>
              <a:rPr lang="fr-FR" sz="2400" b="1" i="1" dirty="0">
                <a:solidFill>
                  <a:schemeClr val="bg1">
                    <a:lumMod val="75000"/>
                  </a:schemeClr>
                </a:solidFill>
              </a:rPr>
              <a:t>et comprendre les effets que ces interventions peuvent produire sur le niveau des prix et sur l’activité économique. </a:t>
            </a:r>
            <a:r>
              <a:rPr lang="fr-FR" sz="2800" b="1" dirty="0">
                <a:solidFill>
                  <a:schemeClr val="bg1">
                    <a:lumMod val="75000"/>
                  </a:schemeClr>
                </a:solidFill>
              </a:rPr>
              <a:t>)</a:t>
            </a:r>
            <a:br>
              <a:rPr lang="fr-FR" sz="2800" b="1" dirty="0">
                <a:solidFill>
                  <a:schemeClr val="bg1">
                    <a:lumMod val="75000"/>
                  </a:schemeClr>
                </a:solidFill>
              </a:rPr>
            </a:br>
            <a:endParaRPr sz="2800" b="1" dirty="0">
              <a:solidFill>
                <a:schemeClr val="bg1">
                  <a:lumMod val="75000"/>
                </a:schemeClr>
              </a:solidFill>
            </a:endParaRPr>
          </a:p>
        </p:txBody>
      </p:sp>
      <p:sp>
        <p:nvSpPr>
          <p:cNvPr id="357" name="Google Shape;357;p41"/>
          <p:cNvSpPr txBox="1">
            <a:spLocks noGrp="1"/>
          </p:cNvSpPr>
          <p:nvPr>
            <p:ph type="body" idx="1"/>
          </p:nvPr>
        </p:nvSpPr>
        <p:spPr>
          <a:xfrm>
            <a:off x="-1" y="2010930"/>
            <a:ext cx="12188825" cy="4166095"/>
          </a:xfrm>
          <a:prstGeom prst="rect">
            <a:avLst/>
          </a:prstGeom>
          <a:noFill/>
          <a:ln>
            <a:noFill/>
          </a:ln>
        </p:spPr>
        <p:txBody>
          <a:bodyPr spcFirstLastPara="1" wrap="square" lIns="91425" tIns="45700" rIns="91425" bIns="45700" anchor="t" anchorCtr="0">
            <a:noAutofit/>
          </a:bodyPr>
          <a:lstStyle/>
          <a:p>
            <a:pPr marL="457200" lvl="0" indent="-368300" algn="l" rtl="0">
              <a:spcBef>
                <a:spcPts val="1800"/>
              </a:spcBef>
              <a:spcAft>
                <a:spcPts val="0"/>
              </a:spcAft>
              <a:buSzPts val="2200"/>
              <a:buChar char="➢"/>
            </a:pPr>
            <a:r>
              <a:rPr lang="fr-FR" sz="2200" b="1" u="sng" dirty="0"/>
              <a:t>Savoirs à enseigner </a:t>
            </a:r>
            <a:r>
              <a:rPr lang="fr-FR" sz="2200" b="1" u="sng" dirty="0" smtClean="0"/>
              <a:t>:</a:t>
            </a:r>
          </a:p>
          <a:p>
            <a:pPr marL="431800" indent="-342900">
              <a:buSzPts val="2200"/>
            </a:pPr>
            <a:r>
              <a:rPr lang="fr-FR" sz="1850" dirty="0" smtClean="0">
                <a:solidFill>
                  <a:srgbClr val="000000"/>
                </a:solidFill>
              </a:rPr>
              <a:t>Les banques ont une banque auprès de laquelle elles ont un compte : la banque centrale </a:t>
            </a:r>
            <a:endParaRPr lang="fr-FR" sz="1450" dirty="0">
              <a:solidFill>
                <a:srgbClr val="000000"/>
              </a:solidFill>
            </a:endParaRPr>
          </a:p>
          <a:p>
            <a:pPr lvl="0"/>
            <a:r>
              <a:rPr lang="fr-FR" sz="1400" strike="sngStrike" dirty="0" smtClean="0"/>
              <a:t>.</a:t>
            </a:r>
            <a:r>
              <a:rPr lang="fr-FR" sz="1800" dirty="0" smtClean="0"/>
              <a:t>Le </a:t>
            </a:r>
            <a:r>
              <a:rPr lang="fr-FR" sz="1800" dirty="0"/>
              <a:t>rôle de la banque centrale est de contrôler la quantité de monnaie créée à travers le pilotage du taux d’intérêt sur le marché monétaire</a:t>
            </a:r>
            <a:endParaRPr lang="fr-FR" sz="1400" dirty="0"/>
          </a:p>
          <a:p>
            <a:pPr lvl="0"/>
            <a:r>
              <a:rPr lang="fr-FR" sz="1800" dirty="0"/>
              <a:t>Sur le marché monétaire (</a:t>
            </a:r>
            <a:r>
              <a:rPr lang="fr-FR" sz="1800" dirty="0" err="1"/>
              <a:t>cf</a:t>
            </a:r>
            <a:r>
              <a:rPr lang="fr-FR" sz="1800" dirty="0"/>
              <a:t> </a:t>
            </a:r>
            <a:r>
              <a:rPr lang="fr-FR" sz="1800" dirty="0" smtClean="0"/>
              <a:t>partie 1 </a:t>
            </a:r>
            <a:r>
              <a:rPr lang="fr-FR" sz="1800" dirty="0"/>
              <a:t>item 4) </a:t>
            </a:r>
            <a:r>
              <a:rPr lang="fr-FR" sz="1800" dirty="0" smtClean="0"/>
              <a:t>s’échangent </a:t>
            </a:r>
            <a:r>
              <a:rPr lang="fr-FR" sz="1800" dirty="0"/>
              <a:t>une offre de monnaie provenant des agents à capacité de financement et une demande de monnaie provenant des agents à besoin de financement (banques, entreprises). Le prix sur ce marché est le taux d’intérêt à court terme.</a:t>
            </a:r>
            <a:endParaRPr lang="fr-FR" sz="1400" dirty="0"/>
          </a:p>
          <a:p>
            <a:pPr lvl="0"/>
            <a:r>
              <a:rPr lang="fr-FR" sz="1800" dirty="0"/>
              <a:t>La banque centrale intervient sur le marché en agissant sur l’offre et fait ainsi varier le taux d’intérêt.</a:t>
            </a:r>
            <a:endParaRPr lang="fr-FR" sz="1400" dirty="0"/>
          </a:p>
          <a:p>
            <a:pPr lvl="0"/>
            <a:r>
              <a:rPr lang="fr-FR" sz="1800" dirty="0"/>
              <a:t>A son tour le taux d’intérêt agit sur la demande de monnaie et donc sur la création monétaire.</a:t>
            </a:r>
            <a:endParaRPr lang="fr-FR" sz="1400" dirty="0"/>
          </a:p>
          <a:p>
            <a:pPr marL="1939925" lvl="1" indent="0">
              <a:lnSpc>
                <a:spcPct val="100000"/>
              </a:lnSpc>
              <a:spcBef>
                <a:spcPts val="0"/>
              </a:spcBef>
              <a:buSzPts val="1850"/>
              <a:buNone/>
            </a:pPr>
            <a:endParaRPr sz="1400" strike="sngStrike" dirty="0"/>
          </a:p>
          <a:p>
            <a:pPr marL="1828800" lvl="0" indent="0" algn="l" rtl="0">
              <a:lnSpc>
                <a:spcPct val="70000"/>
              </a:lnSpc>
              <a:spcBef>
                <a:spcPts val="1000"/>
              </a:spcBef>
              <a:spcAft>
                <a:spcPts val="0"/>
              </a:spcAft>
              <a:buNone/>
            </a:pPr>
            <a:endParaRPr sz="1600" strike="sngStrike" dirty="0"/>
          </a:p>
        </p:txBody>
      </p:sp>
      <p:sp>
        <p:nvSpPr>
          <p:cNvPr id="358" name="Google Shape;358;p41"/>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lt1"/>
              </a:buClr>
              <a:buSzPts val="1100"/>
              <a:buFont typeface="Arial"/>
              <a:buNone/>
            </a:pPr>
            <a:fld id="{00000000-1234-1234-1234-123412341234}" type="slidenum">
              <a:rPr lang="fr-FR"/>
              <a:t>9</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theme/theme1.xml><?xml version="1.0" encoding="utf-8"?>
<a:theme xmlns:a="http://schemas.openxmlformats.org/drawingml/2006/main" name="Bordure rayée 16:9">
  <a:themeElements>
    <a:clrScheme name="StripedBorder_16x9">
      <a:dk1>
        <a:srgbClr val="404040"/>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StripedBorder_16x9">
      <a:dk1>
        <a:srgbClr val="404040"/>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TotalTime>
  <Words>1889</Words>
  <Application>Microsoft Office PowerPoint</Application>
  <PresentationFormat>Personnalisé</PresentationFormat>
  <Paragraphs>166</Paragraphs>
  <Slides>17</Slides>
  <Notes>13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17</vt:i4>
      </vt:variant>
    </vt:vector>
  </HeadingPairs>
  <TitlesOfParts>
    <vt:vector size="20" baseType="lpstr">
      <vt:lpstr>Arial</vt:lpstr>
      <vt:lpstr>Noto Sans Symbols</vt:lpstr>
      <vt:lpstr>Bordure rayée 16:9</vt:lpstr>
      <vt:lpstr>PRESENTATION DU NOUVEAU PROGRAMME DE S.E.S. EN PREMIERE</vt:lpstr>
      <vt:lpstr>Les questionnements en Science Économique  portant sur la monnaie et le financement</vt:lpstr>
      <vt:lpstr>Qu’est-ce que la monnaie et comment est-elle créée ?</vt:lpstr>
      <vt:lpstr> « Comprendre » = savoir expliquer, par les mécanismes. « Connaître » = « savoir » = savoir énoncer. « Savoir illustrer » / « Être capable d’illustrer » = donner des exemples. </vt:lpstr>
      <vt:lpstr>Qu’est-ce que la monnaie et comment est-elle créée ? </vt:lpstr>
      <vt:lpstr>1- Connaître les fonctions de la monnaie et les formes de la monnaie. </vt:lpstr>
      <vt:lpstr>2- Comprendre comment le crédit bancaire contribue à la création monétaire, à partir du bilan simplifié d’une entreprise et de celui d’une banque. </vt:lpstr>
      <vt:lpstr>Présentation PowerPoint</vt:lpstr>
      <vt:lpstr>3- Comprendre le rôle de la banque centrale dans le processus de création monétaire, en particulier à travers le pilotage du taux d’intérêt à court terme sur le marché monétaire, (et comprendre les effets que ces interventions peuvent produire sur le niveau des prix et sur l’activité économique. ) </vt:lpstr>
      <vt:lpstr>Rôle de la Banque centrale dans la création monétaire  </vt:lpstr>
      <vt:lpstr>Présentation PowerPoint</vt:lpstr>
      <vt:lpstr>3- (Comprendre le rôle de la banque centrale dans le processus de création monétaire, en particulier à travers le pilotage du taux d’intérêt à court terme sur le marché monétaire,) et comprendre les effets que ces interventions peuvent produire sur le niveau des prix et sur l’activité économique. </vt:lpstr>
      <vt:lpstr>Présentation PowerPoint</vt:lpstr>
      <vt:lpstr>Présentation PowerPoint</vt:lpstr>
      <vt:lpstr>Qu’est-ce que la monnaie et comment est-elle créée ? Bibliographie</vt:lpstr>
      <vt:lpstr>Qu’est-ce que la monnaie et comment est-elle créée ? Bibliographie</vt:lpstr>
      <vt:lpstr>Qu’est-ce que la monnaie et comment est-elle créée ? 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nouveau programme de  Sciences Economiques et Sociales en Première</dc:title>
  <dc:creator>Anne BATTU</dc:creator>
  <cp:lastModifiedBy>X86 PROFIL</cp:lastModifiedBy>
  <cp:revision>49</cp:revision>
  <dcterms:modified xsi:type="dcterms:W3CDTF">2019-04-09T09:30:01Z</dcterms:modified>
</cp:coreProperties>
</file>