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63" r:id="rId6"/>
    <p:sldId id="257" r:id="rId7"/>
    <p:sldId id="264" r:id="rId8"/>
    <p:sldId id="260" r:id="rId9"/>
    <p:sldId id="259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3D8E1-8EFF-40DE-8898-5ABD3B495D7E}" type="datetimeFigureOut">
              <a:rPr lang="fr-FR" smtClean="0"/>
              <a:pPr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9144B-B40B-4E2F-945B-4EE115C904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Quelques possibilités au fil de l’eau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Dans le cadre de l’avancement de notre progression, c’est-à-dire du deux en un.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Qualités 1 et 2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275910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Mission p 25 manuel Belin pour illustrer le mécanisme de la croissance endogène( 5 minutes )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428992" y="214290"/>
            <a:ext cx="5111750" cy="5853113"/>
          </a:xfrm>
        </p:spPr>
        <p:txBody>
          <a:bodyPr>
            <a:normAutofit/>
          </a:bodyPr>
          <a:lstStyle/>
          <a:p>
            <a:r>
              <a:rPr lang="fr-FR" dirty="0" smtClean="0"/>
              <a:t>1) Le contenu n’est pas évalué</a:t>
            </a:r>
          </a:p>
          <a:p>
            <a:r>
              <a:rPr lang="fr-FR" dirty="0" smtClean="0"/>
              <a:t>2) Toute la classe s’approprie la grille d’attendus, sur la première capacité orale</a:t>
            </a:r>
          </a:p>
          <a:p>
            <a:r>
              <a:rPr lang="fr-FR" dirty="0" smtClean="0"/>
              <a:t>3) et remet son évaluation à l’élève en </a:t>
            </a:r>
            <a:r>
              <a:rPr lang="fr-FR" dirty="0" smtClean="0"/>
              <a:t>question</a:t>
            </a:r>
          </a:p>
          <a:p>
            <a:r>
              <a:rPr lang="fr-FR" dirty="0" smtClean="0"/>
              <a:t>4) l’élève est filmée</a:t>
            </a:r>
            <a:endParaRPr lang="fr-FR" dirty="0" smtClean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1621323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Progresser à l’écrit et à l’oral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film est déposé sur un </a:t>
            </a:r>
            <a:r>
              <a:rPr lang="fr-FR" dirty="0" err="1" smtClean="0"/>
              <a:t>padlet</a:t>
            </a:r>
            <a:r>
              <a:rPr lang="fr-FR" dirty="0" smtClean="0"/>
              <a:t> classe</a:t>
            </a:r>
          </a:p>
          <a:p>
            <a:r>
              <a:rPr lang="fr-FR" dirty="0" smtClean="0"/>
              <a:t>Les élèves commentent pour corriger/amender</a:t>
            </a:r>
          </a:p>
          <a:p>
            <a:r>
              <a:rPr lang="fr-FR" dirty="0" smtClean="0"/>
              <a:t>L’élève filmée s’</a:t>
            </a:r>
            <a:r>
              <a:rPr lang="fr-FR" dirty="0" err="1" smtClean="0"/>
              <a:t>autocorrige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Prévu dans un contexte de révision du chapitre.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Capacités 3 et 5</a:t>
            </a:r>
            <a:endParaRPr lang="fr-FR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16478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571612"/>
            <a:ext cx="16002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argumentations pour nourrir une sous partie du cours évaluées par leurs pairs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i="1" dirty="0" smtClean="0">
                <a:solidFill>
                  <a:srgbClr val="FF0000"/>
                </a:solidFill>
              </a:rPr>
              <a:t>Exemple </a:t>
            </a:r>
          </a:p>
          <a:p>
            <a:pPr>
              <a:buNone/>
            </a:pPr>
            <a:endParaRPr lang="fr-FR" b="1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321 La croissance économique se heurte à des limites écologiques réelles</a:t>
            </a:r>
          </a:p>
          <a:p>
            <a:pPr>
              <a:buNone/>
            </a:pPr>
            <a:r>
              <a:rPr lang="fr-FR" dirty="0" smtClean="0"/>
              <a:t>Préparation à l’oral : </a:t>
            </a:r>
          </a:p>
          <a:p>
            <a:r>
              <a:rPr lang="fr-FR" i="1" dirty="0" smtClean="0"/>
              <a:t>La croissance économique débouche sur des modes de production et de consommation générateurs de fortes externalités négatives</a:t>
            </a:r>
          </a:p>
          <a:p>
            <a:r>
              <a:rPr lang="fr-FR" i="1" dirty="0" smtClean="0"/>
              <a:t>Les émissions de co2 dues aux activités productives sont responsables du réchauffement climatique et de la pollution, ce qui affecte négativement le bien être des populations et compromet la </a:t>
            </a:r>
            <a:r>
              <a:rPr lang="fr-FR" i="1" dirty="0" err="1" smtClean="0"/>
              <a:t>soutenabilité</a:t>
            </a:r>
            <a:r>
              <a:rPr lang="fr-FR" i="1" dirty="0" smtClean="0"/>
              <a:t> de la croissance</a:t>
            </a:r>
          </a:p>
          <a:p>
            <a:r>
              <a:rPr lang="fr-FR" i="1" dirty="0" smtClean="0"/>
              <a:t>L’épuisement des ressources naturelles pose également un problème de </a:t>
            </a:r>
            <a:r>
              <a:rPr lang="fr-FR" i="1" dirty="0" err="1" smtClean="0"/>
              <a:t>soutenabilité</a:t>
            </a:r>
            <a:r>
              <a:rPr lang="fr-FR" i="1" dirty="0" smtClean="0"/>
              <a:t> de la croissance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258127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3643306" y="6000768"/>
            <a:ext cx="5143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9 groupes se répartissent les trois sujets,  chaque groupe est séparé en trois sous groupes : un qui passera à l’oral, (un seul individu par sujet tiré au sort), un qui doit poser  3 à 4 questions jugées pertinentes,  un qui évaluera  les « qualités » ou capacités 3 , 4 et 5. </a:t>
            </a:r>
            <a:endParaRPr lang="fr-FR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Capacité 3 </a:t>
            </a:r>
            <a:endParaRPr lang="fr-F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357298"/>
            <a:ext cx="1928826" cy="488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interaction et </a:t>
            </a:r>
            <a:br>
              <a:rPr lang="fr-FR" dirty="0" smtClean="0"/>
            </a:br>
            <a:r>
              <a:rPr lang="fr-FR" dirty="0" smtClean="0"/>
              <a:t>évaluation par les pairs.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 </a:t>
            </a:r>
            <a:r>
              <a:rPr lang="fr-FR" dirty="0" smtClean="0"/>
              <a:t>groupe pose les « questions pertinentes » sur l’oral.</a:t>
            </a:r>
          </a:p>
          <a:p>
            <a:endParaRPr lang="fr-FR" dirty="0"/>
          </a:p>
          <a:p>
            <a:r>
              <a:rPr lang="fr-FR" dirty="0" smtClean="0"/>
              <a:t>À nouveau du « deux en un »  : permet de s ’approprier les contenus et les limites de l’interaction produite.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1857388" cy="417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257412" cy="1162050"/>
          </a:xfrm>
        </p:spPr>
        <p:txBody>
          <a:bodyPr/>
          <a:lstStyle/>
          <a:p>
            <a:r>
              <a:rPr lang="fr-FR" dirty="0" smtClean="0"/>
              <a:t>La table ronde pour construire une partie du cours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smtClean="0"/>
              <a:t>Plusieurs possibilités</a:t>
            </a:r>
            <a:r>
              <a:rPr lang="fr-FR" dirty="0" smtClean="0"/>
              <a:t>, exemple CI </a:t>
            </a:r>
            <a:r>
              <a:rPr lang="fr-FR" smtClean="0"/>
              <a:t>OA 5.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283</Words>
  <Application>Microsoft Office PowerPoint</Application>
  <PresentationFormat>Affichage à l'écran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Quelques possibilités au fil de l’eau </vt:lpstr>
      <vt:lpstr>Qualités 1 et 2</vt:lpstr>
      <vt:lpstr>Mission p 25 manuel Belin pour illustrer le mécanisme de la croissance endogène( 5 minutes ) </vt:lpstr>
      <vt:lpstr>Progresser à l’écrit et à l’oral </vt:lpstr>
      <vt:lpstr>Capacités 3 et 5</vt:lpstr>
      <vt:lpstr>Des argumentations pour nourrir une sous partie du cours évaluées par leurs pairs </vt:lpstr>
      <vt:lpstr>Capacité 3 </vt:lpstr>
      <vt:lpstr>Avec interaction et  évaluation par les pairs. </vt:lpstr>
      <vt:lpstr>La table ronde pour construire une partie du cours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Quelques possibilités au fil de l’eau </dc:title>
  <dc:creator>PYL</dc:creator>
  <cp:lastModifiedBy>Profil DEFAUT</cp:lastModifiedBy>
  <cp:revision>4</cp:revision>
  <dcterms:created xsi:type="dcterms:W3CDTF">2020-10-14T16:42:57Z</dcterms:created>
  <dcterms:modified xsi:type="dcterms:W3CDTF">2020-10-15T11:36:32Z</dcterms:modified>
</cp:coreProperties>
</file>