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6"/>
  </p:notesMasterIdLst>
  <p:sldIdLst>
    <p:sldId id="256" r:id="rId2"/>
    <p:sldId id="279" r:id="rId3"/>
    <p:sldId id="257" r:id="rId4"/>
    <p:sldId id="259" r:id="rId5"/>
    <p:sldId id="258" r:id="rId6"/>
    <p:sldId id="260" r:id="rId7"/>
    <p:sldId id="261" r:id="rId8"/>
    <p:sldId id="262" r:id="rId9"/>
    <p:sldId id="270" r:id="rId10"/>
    <p:sldId id="263" r:id="rId11"/>
    <p:sldId id="264" r:id="rId12"/>
    <p:sldId id="267" r:id="rId13"/>
    <p:sldId id="265" r:id="rId14"/>
    <p:sldId id="266" r:id="rId15"/>
    <p:sldId id="268" r:id="rId16"/>
    <p:sldId id="269" r:id="rId17"/>
    <p:sldId id="271" r:id="rId18"/>
    <p:sldId id="272" r:id="rId19"/>
    <p:sldId id="273" r:id="rId20"/>
    <p:sldId id="274" r:id="rId21"/>
    <p:sldId id="275" r:id="rId22"/>
    <p:sldId id="280" r:id="rId23"/>
    <p:sldId id="276" r:id="rId24"/>
    <p:sldId id="277" r:id="rId25"/>
    <p:sldId id="284" r:id="rId26"/>
    <p:sldId id="278" r:id="rId27"/>
    <p:sldId id="285" r:id="rId28"/>
    <p:sldId id="283" r:id="rId29"/>
    <p:sldId id="286" r:id="rId30"/>
    <p:sldId id="282" r:id="rId31"/>
    <p:sldId id="287" r:id="rId32"/>
    <p:sldId id="281" r:id="rId33"/>
    <p:sldId id="288" r:id="rId34"/>
    <p:sldId id="289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7" autoAdjust="0"/>
    <p:restoredTop sz="94660"/>
  </p:normalViewPr>
  <p:slideViewPr>
    <p:cSldViewPr snapToGrid="0">
      <p:cViewPr varScale="1">
        <p:scale>
          <a:sx n="84" d="100"/>
          <a:sy n="84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31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80DCBC-937D-4DE7-A195-7D02A2DD6666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E705DCBE-4B45-486E-8041-50C826A7EEC2}">
      <dgm:prSet phldrT="[Texte]" custT="1"/>
      <dgm:spPr/>
      <dgm:t>
        <a:bodyPr/>
        <a:lstStyle/>
        <a:p>
          <a:r>
            <a:rPr lang="fr-FR" sz="2000" b="1" dirty="0" smtClean="0">
              <a:solidFill>
                <a:schemeClr val="accent1"/>
              </a:solidFill>
            </a:rPr>
            <a:t>Intuition</a:t>
          </a:r>
          <a:endParaRPr lang="fr-FR" sz="2000" b="1" dirty="0">
            <a:solidFill>
              <a:schemeClr val="accent1"/>
            </a:solidFill>
          </a:endParaRPr>
        </a:p>
      </dgm:t>
    </dgm:pt>
    <dgm:pt modelId="{9D1E620D-2253-429F-AEE4-930BBD49CB8D}" type="parTrans" cxnId="{758E6DEC-456B-4525-AE12-3E83FC7E0E4D}">
      <dgm:prSet/>
      <dgm:spPr/>
      <dgm:t>
        <a:bodyPr/>
        <a:lstStyle/>
        <a:p>
          <a:endParaRPr lang="fr-FR"/>
        </a:p>
      </dgm:t>
    </dgm:pt>
    <dgm:pt modelId="{E8D5F201-54FC-4711-BA76-B38DDE72A3ED}" type="sibTrans" cxnId="{758E6DEC-456B-4525-AE12-3E83FC7E0E4D}">
      <dgm:prSet/>
      <dgm:spPr/>
      <dgm:t>
        <a:bodyPr/>
        <a:lstStyle/>
        <a:p>
          <a:endParaRPr lang="fr-FR"/>
        </a:p>
      </dgm:t>
    </dgm:pt>
    <dgm:pt modelId="{088C8403-7A68-4174-9DEC-68DB1E19D288}">
      <dgm:prSet phldrT="[Texte]" custT="1"/>
      <dgm:spPr/>
      <dgm:t>
        <a:bodyPr/>
        <a:lstStyle/>
        <a:p>
          <a:r>
            <a:rPr lang="fr-FR" sz="2000" b="1" dirty="0" smtClean="0">
              <a:solidFill>
                <a:schemeClr val="accent1"/>
              </a:solidFill>
            </a:rPr>
            <a:t>Structuration et désignation</a:t>
          </a:r>
          <a:endParaRPr lang="fr-FR" sz="2000" b="1" dirty="0">
            <a:solidFill>
              <a:schemeClr val="accent1"/>
            </a:solidFill>
          </a:endParaRPr>
        </a:p>
      </dgm:t>
    </dgm:pt>
    <dgm:pt modelId="{55F2614A-CE84-4EB7-A3EB-2F5E03ADD42D}" type="parTrans" cxnId="{7FEA6804-981A-462B-B012-E3E494399BBF}">
      <dgm:prSet/>
      <dgm:spPr/>
      <dgm:t>
        <a:bodyPr/>
        <a:lstStyle/>
        <a:p>
          <a:endParaRPr lang="fr-FR"/>
        </a:p>
      </dgm:t>
    </dgm:pt>
    <dgm:pt modelId="{331C3632-5B7D-4A68-8598-4E8096E8C168}" type="sibTrans" cxnId="{7FEA6804-981A-462B-B012-E3E494399BBF}">
      <dgm:prSet/>
      <dgm:spPr/>
      <dgm:t>
        <a:bodyPr/>
        <a:lstStyle/>
        <a:p>
          <a:endParaRPr lang="fr-FR"/>
        </a:p>
      </dgm:t>
    </dgm:pt>
    <dgm:pt modelId="{F3380618-D588-4096-A37A-11624577695A}">
      <dgm:prSet phldrT="[Texte]" custT="1"/>
      <dgm:spPr/>
      <dgm:t>
        <a:bodyPr/>
        <a:lstStyle/>
        <a:p>
          <a:r>
            <a:rPr lang="fr-FR" sz="2000" b="1" dirty="0" smtClean="0">
              <a:solidFill>
                <a:schemeClr val="accent1"/>
              </a:solidFill>
            </a:rPr>
            <a:t>Activités de mémorisation</a:t>
          </a:r>
          <a:endParaRPr lang="fr-FR" sz="2000" b="1" dirty="0">
            <a:solidFill>
              <a:schemeClr val="accent1"/>
            </a:solidFill>
          </a:endParaRPr>
        </a:p>
      </dgm:t>
    </dgm:pt>
    <dgm:pt modelId="{94F390C8-9B0F-4540-927B-E574A28C533D}" type="parTrans" cxnId="{A04B08AF-E292-4E02-8A44-D85D1E6BF6DD}">
      <dgm:prSet/>
      <dgm:spPr/>
      <dgm:t>
        <a:bodyPr/>
        <a:lstStyle/>
        <a:p>
          <a:endParaRPr lang="fr-FR"/>
        </a:p>
      </dgm:t>
    </dgm:pt>
    <dgm:pt modelId="{EEB8EF87-F378-4524-8849-4659F849E336}" type="sibTrans" cxnId="{A04B08AF-E292-4E02-8A44-D85D1E6BF6DD}">
      <dgm:prSet/>
      <dgm:spPr/>
      <dgm:t>
        <a:bodyPr/>
        <a:lstStyle/>
        <a:p>
          <a:endParaRPr lang="fr-FR"/>
        </a:p>
      </dgm:t>
    </dgm:pt>
    <dgm:pt modelId="{ECEFB6C5-FB93-4623-8F6D-F50300C7A4BC}">
      <dgm:prSet phldrT="[Texte]" custT="1"/>
      <dgm:spPr/>
      <dgm:t>
        <a:bodyPr/>
        <a:lstStyle/>
        <a:p>
          <a:r>
            <a:rPr lang="fr-FR" sz="2000" b="1" dirty="0" smtClean="0">
              <a:solidFill>
                <a:schemeClr val="accent1"/>
              </a:solidFill>
            </a:rPr>
            <a:t>Entrainement à l’utilisation des connaissances acquises</a:t>
          </a:r>
          <a:endParaRPr lang="fr-FR" sz="2000" b="1" dirty="0">
            <a:solidFill>
              <a:schemeClr val="accent1"/>
            </a:solidFill>
          </a:endParaRPr>
        </a:p>
      </dgm:t>
    </dgm:pt>
    <dgm:pt modelId="{4F6B923A-7A5D-41FF-8803-6B24E285491B}" type="parTrans" cxnId="{829C09BC-4B0C-4BBF-8652-4C222CC47ACA}">
      <dgm:prSet/>
      <dgm:spPr/>
      <dgm:t>
        <a:bodyPr/>
        <a:lstStyle/>
        <a:p>
          <a:endParaRPr lang="fr-FR"/>
        </a:p>
      </dgm:t>
    </dgm:pt>
    <dgm:pt modelId="{22E17CF7-C3E5-4FB4-B76F-1B6094785171}" type="sibTrans" cxnId="{829C09BC-4B0C-4BBF-8652-4C222CC47ACA}">
      <dgm:prSet/>
      <dgm:spPr/>
      <dgm:t>
        <a:bodyPr/>
        <a:lstStyle/>
        <a:p>
          <a:endParaRPr lang="fr-FR"/>
        </a:p>
      </dgm:t>
    </dgm:pt>
    <dgm:pt modelId="{F12EEC7F-E097-41B9-90EA-CE52BCDC386D}" type="pres">
      <dgm:prSet presAssocID="{D080DCBC-937D-4DE7-A195-7D02A2DD6666}" presName="arrowDiagram" presStyleCnt="0">
        <dgm:presLayoutVars>
          <dgm:chMax val="5"/>
          <dgm:dir/>
          <dgm:resizeHandles val="exact"/>
        </dgm:presLayoutVars>
      </dgm:prSet>
      <dgm:spPr/>
    </dgm:pt>
    <dgm:pt modelId="{271B1F18-15A3-4E39-9A3F-E0FADCDCCCC0}" type="pres">
      <dgm:prSet presAssocID="{D080DCBC-937D-4DE7-A195-7D02A2DD6666}" presName="arrow" presStyleLbl="bgShp" presStyleIdx="0" presStyleCnt="1" custScaleX="133277" custLinFactNeighborX="2094" custLinFactNeighborY="-4761"/>
      <dgm:spPr/>
    </dgm:pt>
    <dgm:pt modelId="{CE3E5555-6DB3-4100-8964-FEC3B5D5C8D9}" type="pres">
      <dgm:prSet presAssocID="{D080DCBC-937D-4DE7-A195-7D02A2DD6666}" presName="arrowDiagram4" presStyleCnt="0"/>
      <dgm:spPr/>
    </dgm:pt>
    <dgm:pt modelId="{BE253D29-5779-4B72-BD65-7BFB8A7678AA}" type="pres">
      <dgm:prSet presAssocID="{E705DCBE-4B45-486E-8041-50C826A7EEC2}" presName="bullet4a" presStyleLbl="node1" presStyleIdx="0" presStyleCnt="4"/>
      <dgm:spPr>
        <a:solidFill>
          <a:schemeClr val="bg2"/>
        </a:solidFill>
      </dgm:spPr>
    </dgm:pt>
    <dgm:pt modelId="{86F52443-97AB-4C7D-A97B-8E2F7158C305}" type="pres">
      <dgm:prSet presAssocID="{E705DCBE-4B45-486E-8041-50C826A7EEC2}" presName="textBox4a" presStyleLbl="revTx" presStyleIdx="0" presStyleCnt="4">
        <dgm:presLayoutVars>
          <dgm:bulletEnabled val="1"/>
        </dgm:presLayoutVars>
      </dgm:prSet>
      <dgm:spPr/>
    </dgm:pt>
    <dgm:pt modelId="{EA7ABC73-64E1-426B-8EBB-F272E99982B7}" type="pres">
      <dgm:prSet presAssocID="{088C8403-7A68-4174-9DEC-68DB1E19D288}" presName="bullet4b" presStyleLbl="node1" presStyleIdx="1" presStyleCnt="4"/>
      <dgm:spPr>
        <a:solidFill>
          <a:schemeClr val="bg2"/>
        </a:solidFill>
      </dgm:spPr>
    </dgm:pt>
    <dgm:pt modelId="{F7FD9FF3-37C1-4522-ADF1-BA3D417E5F05}" type="pres">
      <dgm:prSet presAssocID="{088C8403-7A68-4174-9DEC-68DB1E19D288}" presName="textBox4b" presStyleLbl="revTx" presStyleIdx="1" presStyleCnt="4" custScaleX="149245" custScaleY="51031" custLinFactNeighborX="21838" custLinFactNeighborY="-13735">
        <dgm:presLayoutVars>
          <dgm:bulletEnabled val="1"/>
        </dgm:presLayoutVars>
      </dgm:prSet>
      <dgm:spPr/>
    </dgm:pt>
    <dgm:pt modelId="{BC03E22A-8A5A-44F8-A6CD-46C11F128FD2}" type="pres">
      <dgm:prSet presAssocID="{F3380618-D588-4096-A37A-11624577695A}" presName="bullet4c" presStyleLbl="node1" presStyleIdx="2" presStyleCnt="4"/>
      <dgm:spPr>
        <a:solidFill>
          <a:schemeClr val="bg2"/>
        </a:solidFill>
      </dgm:spPr>
    </dgm:pt>
    <dgm:pt modelId="{DDD765BE-AFAA-4BEA-A282-E263765BA36B}" type="pres">
      <dgm:prSet presAssocID="{F3380618-D588-4096-A37A-11624577695A}" presName="textBox4c" presStyleLbl="revTx" presStyleIdx="2" presStyleCnt="4" custScaleX="221096" custLinFactNeighborX="67294" custLinFactNeighborY="2204">
        <dgm:presLayoutVars>
          <dgm:bulletEnabled val="1"/>
        </dgm:presLayoutVars>
      </dgm:prSet>
      <dgm:spPr/>
    </dgm:pt>
    <dgm:pt modelId="{F942A3AE-2DF9-4E66-B0D5-8C9D5DE48618}" type="pres">
      <dgm:prSet presAssocID="{ECEFB6C5-FB93-4623-8F6D-F50300C7A4BC}" presName="bullet4d" presStyleLbl="node1" presStyleIdx="3" presStyleCnt="4"/>
      <dgm:spPr>
        <a:solidFill>
          <a:schemeClr val="bg2"/>
        </a:solidFill>
      </dgm:spPr>
    </dgm:pt>
    <dgm:pt modelId="{CF817ADF-6362-4640-ABC5-5051AE77E409}" type="pres">
      <dgm:prSet presAssocID="{ECEFB6C5-FB93-4623-8F6D-F50300C7A4BC}" presName="textBox4d" presStyleLbl="revTx" presStyleIdx="3" presStyleCnt="4" custScaleX="169469" custScaleY="23112" custLinFactNeighborX="49828" custLinFactNeighborY="-4339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29C09BC-4B0C-4BBF-8652-4C222CC47ACA}" srcId="{D080DCBC-937D-4DE7-A195-7D02A2DD6666}" destId="{ECEFB6C5-FB93-4623-8F6D-F50300C7A4BC}" srcOrd="3" destOrd="0" parTransId="{4F6B923A-7A5D-41FF-8803-6B24E285491B}" sibTransId="{22E17CF7-C3E5-4FB4-B76F-1B6094785171}"/>
    <dgm:cxn modelId="{790AAC10-E2CD-4252-BABF-78280B5C59BA}" type="presOf" srcId="{ECEFB6C5-FB93-4623-8F6D-F50300C7A4BC}" destId="{CF817ADF-6362-4640-ABC5-5051AE77E409}" srcOrd="0" destOrd="0" presId="urn:microsoft.com/office/officeart/2005/8/layout/arrow2"/>
    <dgm:cxn modelId="{D1344F90-E83C-4194-AF80-13AFCF732A0F}" type="presOf" srcId="{088C8403-7A68-4174-9DEC-68DB1E19D288}" destId="{F7FD9FF3-37C1-4522-ADF1-BA3D417E5F05}" srcOrd="0" destOrd="0" presId="urn:microsoft.com/office/officeart/2005/8/layout/arrow2"/>
    <dgm:cxn modelId="{7FEA6804-981A-462B-B012-E3E494399BBF}" srcId="{D080DCBC-937D-4DE7-A195-7D02A2DD6666}" destId="{088C8403-7A68-4174-9DEC-68DB1E19D288}" srcOrd="1" destOrd="0" parTransId="{55F2614A-CE84-4EB7-A3EB-2F5E03ADD42D}" sibTransId="{331C3632-5B7D-4A68-8598-4E8096E8C168}"/>
    <dgm:cxn modelId="{758E6DEC-456B-4525-AE12-3E83FC7E0E4D}" srcId="{D080DCBC-937D-4DE7-A195-7D02A2DD6666}" destId="{E705DCBE-4B45-486E-8041-50C826A7EEC2}" srcOrd="0" destOrd="0" parTransId="{9D1E620D-2253-429F-AEE4-930BBD49CB8D}" sibTransId="{E8D5F201-54FC-4711-BA76-B38DDE72A3ED}"/>
    <dgm:cxn modelId="{32B840F0-0CE5-4FDE-B567-23D15754DC2B}" type="presOf" srcId="{E705DCBE-4B45-486E-8041-50C826A7EEC2}" destId="{86F52443-97AB-4C7D-A97B-8E2F7158C305}" srcOrd="0" destOrd="0" presId="urn:microsoft.com/office/officeart/2005/8/layout/arrow2"/>
    <dgm:cxn modelId="{AA492583-E990-4E71-A8AA-D16AB7845BE1}" type="presOf" srcId="{F3380618-D588-4096-A37A-11624577695A}" destId="{DDD765BE-AFAA-4BEA-A282-E263765BA36B}" srcOrd="0" destOrd="0" presId="urn:microsoft.com/office/officeart/2005/8/layout/arrow2"/>
    <dgm:cxn modelId="{A04B08AF-E292-4E02-8A44-D85D1E6BF6DD}" srcId="{D080DCBC-937D-4DE7-A195-7D02A2DD6666}" destId="{F3380618-D588-4096-A37A-11624577695A}" srcOrd="2" destOrd="0" parTransId="{94F390C8-9B0F-4540-927B-E574A28C533D}" sibTransId="{EEB8EF87-F378-4524-8849-4659F849E336}"/>
    <dgm:cxn modelId="{18C38575-A22D-496C-841C-A19B4915A7B4}" type="presOf" srcId="{D080DCBC-937D-4DE7-A195-7D02A2DD6666}" destId="{F12EEC7F-E097-41B9-90EA-CE52BCDC386D}" srcOrd="0" destOrd="0" presId="urn:microsoft.com/office/officeart/2005/8/layout/arrow2"/>
    <dgm:cxn modelId="{58C009B2-F995-4EE3-A8E5-8B2AEEFBFC43}" type="presParOf" srcId="{F12EEC7F-E097-41B9-90EA-CE52BCDC386D}" destId="{271B1F18-15A3-4E39-9A3F-E0FADCDCCCC0}" srcOrd="0" destOrd="0" presId="urn:microsoft.com/office/officeart/2005/8/layout/arrow2"/>
    <dgm:cxn modelId="{55DF3D1B-2906-4D88-A605-48F8792F027A}" type="presParOf" srcId="{F12EEC7F-E097-41B9-90EA-CE52BCDC386D}" destId="{CE3E5555-6DB3-4100-8964-FEC3B5D5C8D9}" srcOrd="1" destOrd="0" presId="urn:microsoft.com/office/officeart/2005/8/layout/arrow2"/>
    <dgm:cxn modelId="{6E2087C9-2196-4A53-A71D-E7978F5CACD0}" type="presParOf" srcId="{CE3E5555-6DB3-4100-8964-FEC3B5D5C8D9}" destId="{BE253D29-5779-4B72-BD65-7BFB8A7678AA}" srcOrd="0" destOrd="0" presId="urn:microsoft.com/office/officeart/2005/8/layout/arrow2"/>
    <dgm:cxn modelId="{2AE69BF6-704B-443A-88FD-5014BDAD0C4A}" type="presParOf" srcId="{CE3E5555-6DB3-4100-8964-FEC3B5D5C8D9}" destId="{86F52443-97AB-4C7D-A97B-8E2F7158C305}" srcOrd="1" destOrd="0" presId="urn:microsoft.com/office/officeart/2005/8/layout/arrow2"/>
    <dgm:cxn modelId="{626639C2-580A-4E27-86CF-0F1ADC31DB88}" type="presParOf" srcId="{CE3E5555-6DB3-4100-8964-FEC3B5D5C8D9}" destId="{EA7ABC73-64E1-426B-8EBB-F272E99982B7}" srcOrd="2" destOrd="0" presId="urn:microsoft.com/office/officeart/2005/8/layout/arrow2"/>
    <dgm:cxn modelId="{8E82114A-08CD-4F9A-AA0E-D34916810F7B}" type="presParOf" srcId="{CE3E5555-6DB3-4100-8964-FEC3B5D5C8D9}" destId="{F7FD9FF3-37C1-4522-ADF1-BA3D417E5F05}" srcOrd="3" destOrd="0" presId="urn:microsoft.com/office/officeart/2005/8/layout/arrow2"/>
    <dgm:cxn modelId="{E1C3BED1-B672-4E36-A71F-A414B08EDFC7}" type="presParOf" srcId="{CE3E5555-6DB3-4100-8964-FEC3B5D5C8D9}" destId="{BC03E22A-8A5A-44F8-A6CD-46C11F128FD2}" srcOrd="4" destOrd="0" presId="urn:microsoft.com/office/officeart/2005/8/layout/arrow2"/>
    <dgm:cxn modelId="{7039E7B6-B74B-4092-99E4-A6FBFB8723B0}" type="presParOf" srcId="{CE3E5555-6DB3-4100-8964-FEC3B5D5C8D9}" destId="{DDD765BE-AFAA-4BEA-A282-E263765BA36B}" srcOrd="5" destOrd="0" presId="urn:microsoft.com/office/officeart/2005/8/layout/arrow2"/>
    <dgm:cxn modelId="{22F2CB87-8DC8-4350-B1E5-D8A87A0047D0}" type="presParOf" srcId="{CE3E5555-6DB3-4100-8964-FEC3B5D5C8D9}" destId="{F942A3AE-2DF9-4E66-B0D5-8C9D5DE48618}" srcOrd="6" destOrd="0" presId="urn:microsoft.com/office/officeart/2005/8/layout/arrow2"/>
    <dgm:cxn modelId="{53600E70-6F89-4D21-8575-BA8CFD1E66D1}" type="presParOf" srcId="{CE3E5555-6DB3-4100-8964-FEC3B5D5C8D9}" destId="{CF817ADF-6362-4640-ABC5-5051AE77E409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85CEA8-64C0-4FB2-A8BA-6EC4C09EE16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331BA47-C44F-43A1-B0F3-8283CC4593B3}">
      <dgm:prSet phldrT="[Texte]"/>
      <dgm:spPr/>
      <dgm:t>
        <a:bodyPr/>
        <a:lstStyle/>
        <a:p>
          <a:r>
            <a:rPr lang="fr-FR" dirty="0" smtClean="0"/>
            <a:t>1</a:t>
          </a:r>
          <a:r>
            <a:rPr lang="fr-FR" baseline="30000" dirty="0" smtClean="0"/>
            <a:t>re</a:t>
          </a:r>
          <a:r>
            <a:rPr lang="fr-FR" dirty="0" smtClean="0"/>
            <a:t> Etape</a:t>
          </a:r>
          <a:endParaRPr lang="fr-FR" dirty="0"/>
        </a:p>
      </dgm:t>
    </dgm:pt>
    <dgm:pt modelId="{47B81BA4-66E7-40B4-9AC0-7580809EE9F9}" type="parTrans" cxnId="{663FA705-A78A-4CD0-B980-D744044F30C7}">
      <dgm:prSet/>
      <dgm:spPr/>
      <dgm:t>
        <a:bodyPr/>
        <a:lstStyle/>
        <a:p>
          <a:endParaRPr lang="fr-FR"/>
        </a:p>
      </dgm:t>
    </dgm:pt>
    <dgm:pt modelId="{9C82012C-C274-4D9B-AB6A-5E5FEC8EE92A}" type="sibTrans" cxnId="{663FA705-A78A-4CD0-B980-D744044F30C7}">
      <dgm:prSet/>
      <dgm:spPr/>
      <dgm:t>
        <a:bodyPr/>
        <a:lstStyle/>
        <a:p>
          <a:endParaRPr lang="fr-FR"/>
        </a:p>
      </dgm:t>
    </dgm:pt>
    <dgm:pt modelId="{B66D4A28-BA7C-408D-A999-A2B28EC27195}">
      <dgm:prSet phldrT="[Texte]"/>
      <dgm:spPr/>
      <dgm:t>
        <a:bodyPr/>
        <a:lstStyle/>
        <a:p>
          <a:r>
            <a:rPr lang="fr-FR" dirty="0" smtClean="0"/>
            <a:t>Observation d’un corpus</a:t>
          </a:r>
          <a:endParaRPr lang="fr-FR" dirty="0"/>
        </a:p>
      </dgm:t>
    </dgm:pt>
    <dgm:pt modelId="{F40F1E5B-54EA-49B2-895C-4541A0807873}" type="parTrans" cxnId="{BC0023D8-ECF4-4C49-A0AA-0575B926EC7F}">
      <dgm:prSet/>
      <dgm:spPr/>
      <dgm:t>
        <a:bodyPr/>
        <a:lstStyle/>
        <a:p>
          <a:endParaRPr lang="fr-FR"/>
        </a:p>
      </dgm:t>
    </dgm:pt>
    <dgm:pt modelId="{567314F0-58FB-4779-861A-1422F117DAF8}" type="sibTrans" cxnId="{BC0023D8-ECF4-4C49-A0AA-0575B926EC7F}">
      <dgm:prSet/>
      <dgm:spPr/>
      <dgm:t>
        <a:bodyPr/>
        <a:lstStyle/>
        <a:p>
          <a:endParaRPr lang="fr-FR"/>
        </a:p>
      </dgm:t>
    </dgm:pt>
    <dgm:pt modelId="{7A9E9BB3-FD62-4B94-B6F3-E81DDE97A0BC}">
      <dgm:prSet phldrT="[Texte]"/>
      <dgm:spPr/>
      <dgm:t>
        <a:bodyPr/>
        <a:lstStyle/>
        <a:p>
          <a:r>
            <a:rPr lang="fr-FR" dirty="0" smtClean="0"/>
            <a:t>2</a:t>
          </a:r>
          <a:r>
            <a:rPr lang="fr-FR" baseline="30000" dirty="0" smtClean="0"/>
            <a:t>ème</a:t>
          </a:r>
          <a:r>
            <a:rPr lang="fr-FR" dirty="0" smtClean="0"/>
            <a:t> Etape</a:t>
          </a:r>
          <a:endParaRPr lang="fr-FR" dirty="0"/>
        </a:p>
      </dgm:t>
    </dgm:pt>
    <dgm:pt modelId="{68036E64-AF0A-4747-ADD3-77EF47677AA7}" type="parTrans" cxnId="{67901914-857B-4418-83F3-0B7BE6B33AFD}">
      <dgm:prSet/>
      <dgm:spPr/>
      <dgm:t>
        <a:bodyPr/>
        <a:lstStyle/>
        <a:p>
          <a:endParaRPr lang="fr-FR"/>
        </a:p>
      </dgm:t>
    </dgm:pt>
    <dgm:pt modelId="{8312AC53-1187-4ABA-8370-126C33C760D2}" type="sibTrans" cxnId="{67901914-857B-4418-83F3-0B7BE6B33AFD}">
      <dgm:prSet/>
      <dgm:spPr/>
      <dgm:t>
        <a:bodyPr/>
        <a:lstStyle/>
        <a:p>
          <a:endParaRPr lang="fr-FR"/>
        </a:p>
      </dgm:t>
    </dgm:pt>
    <dgm:pt modelId="{1A181D55-878B-49F5-93C6-40E4FB72342F}">
      <dgm:prSet phldrT="[Texte]"/>
      <dgm:spPr/>
      <dgm:t>
        <a:bodyPr/>
        <a:lstStyle/>
        <a:p>
          <a:r>
            <a:rPr lang="fr-FR" dirty="0" smtClean="0"/>
            <a:t>Manipulation du corpus</a:t>
          </a:r>
          <a:endParaRPr lang="fr-FR" dirty="0"/>
        </a:p>
      </dgm:t>
    </dgm:pt>
    <dgm:pt modelId="{B804BB21-1A12-4F9E-B07C-232050AA1E1E}" type="parTrans" cxnId="{1CB1B058-5D94-47CC-B01E-F91E8DE3CFD7}">
      <dgm:prSet/>
      <dgm:spPr/>
      <dgm:t>
        <a:bodyPr/>
        <a:lstStyle/>
        <a:p>
          <a:endParaRPr lang="fr-FR"/>
        </a:p>
      </dgm:t>
    </dgm:pt>
    <dgm:pt modelId="{D5C50397-5164-4A8B-99E4-D52B6E459E5F}" type="sibTrans" cxnId="{1CB1B058-5D94-47CC-B01E-F91E8DE3CFD7}">
      <dgm:prSet/>
      <dgm:spPr/>
      <dgm:t>
        <a:bodyPr/>
        <a:lstStyle/>
        <a:p>
          <a:endParaRPr lang="fr-FR"/>
        </a:p>
      </dgm:t>
    </dgm:pt>
    <dgm:pt modelId="{3D6E7FA1-DF4E-4123-A48F-9AABE854B013}">
      <dgm:prSet phldrT="[Texte]"/>
      <dgm:spPr/>
      <dgm:t>
        <a:bodyPr/>
        <a:lstStyle/>
        <a:p>
          <a:r>
            <a:rPr lang="fr-FR" dirty="0" smtClean="0"/>
            <a:t>3</a:t>
          </a:r>
          <a:r>
            <a:rPr lang="fr-FR" baseline="30000" dirty="0" smtClean="0"/>
            <a:t>ème</a:t>
          </a:r>
          <a:r>
            <a:rPr lang="fr-FR" dirty="0" smtClean="0"/>
            <a:t> Etape</a:t>
          </a:r>
          <a:endParaRPr lang="fr-FR" dirty="0"/>
        </a:p>
      </dgm:t>
    </dgm:pt>
    <dgm:pt modelId="{0B137001-6AF1-470C-AE36-0C8BC1B4B71A}" type="parTrans" cxnId="{75A5F499-2DB3-4102-9017-39B2205F61FC}">
      <dgm:prSet/>
      <dgm:spPr/>
      <dgm:t>
        <a:bodyPr/>
        <a:lstStyle/>
        <a:p>
          <a:endParaRPr lang="fr-FR"/>
        </a:p>
      </dgm:t>
    </dgm:pt>
    <dgm:pt modelId="{940C6417-E559-43FD-A7B6-F4A65C2ED4B6}" type="sibTrans" cxnId="{75A5F499-2DB3-4102-9017-39B2205F61FC}">
      <dgm:prSet/>
      <dgm:spPr/>
      <dgm:t>
        <a:bodyPr/>
        <a:lstStyle/>
        <a:p>
          <a:endParaRPr lang="fr-FR"/>
        </a:p>
      </dgm:t>
    </dgm:pt>
    <dgm:pt modelId="{C0F3BED7-7E79-40B0-BCA9-4761FCA73FD6}">
      <dgm:prSet phldrT="[Texte]"/>
      <dgm:spPr/>
      <dgm:t>
        <a:bodyPr/>
        <a:lstStyle/>
        <a:p>
          <a:r>
            <a:rPr lang="fr-FR" dirty="0" smtClean="0"/>
            <a:t>Elaboration d’une synthèse</a:t>
          </a:r>
          <a:endParaRPr lang="fr-FR" dirty="0"/>
        </a:p>
      </dgm:t>
    </dgm:pt>
    <dgm:pt modelId="{66D6E7AE-958D-41DA-B18B-827C7C8FA854}" type="parTrans" cxnId="{FB47C545-6079-4119-ADFE-DA3D75E95770}">
      <dgm:prSet/>
      <dgm:spPr/>
      <dgm:t>
        <a:bodyPr/>
        <a:lstStyle/>
        <a:p>
          <a:endParaRPr lang="fr-FR"/>
        </a:p>
      </dgm:t>
    </dgm:pt>
    <dgm:pt modelId="{79CA3B03-DBDC-41E6-B8B3-D49464962FEA}" type="sibTrans" cxnId="{FB47C545-6079-4119-ADFE-DA3D75E95770}">
      <dgm:prSet/>
      <dgm:spPr/>
      <dgm:t>
        <a:bodyPr/>
        <a:lstStyle/>
        <a:p>
          <a:endParaRPr lang="fr-FR"/>
        </a:p>
      </dgm:t>
    </dgm:pt>
    <dgm:pt modelId="{C2D11EAE-7601-4D06-8BA9-559CB72B0585}">
      <dgm:prSet phldrT="[Texte]"/>
      <dgm:spPr/>
      <dgm:t>
        <a:bodyPr/>
        <a:lstStyle/>
        <a:p>
          <a:r>
            <a:rPr lang="fr-FR" dirty="0" smtClean="0"/>
            <a:t>4</a:t>
          </a:r>
          <a:r>
            <a:rPr lang="fr-FR" baseline="30000" dirty="0" smtClean="0"/>
            <a:t>ème</a:t>
          </a:r>
          <a:r>
            <a:rPr lang="fr-FR" dirty="0" smtClean="0"/>
            <a:t> Etape</a:t>
          </a:r>
          <a:endParaRPr lang="fr-FR" dirty="0"/>
        </a:p>
      </dgm:t>
    </dgm:pt>
    <dgm:pt modelId="{8D219918-93EB-40B5-935C-074EF19F3260}" type="parTrans" cxnId="{1A49706A-5EA9-4D73-BF94-08FB79277400}">
      <dgm:prSet/>
      <dgm:spPr/>
      <dgm:t>
        <a:bodyPr/>
        <a:lstStyle/>
        <a:p>
          <a:endParaRPr lang="fr-FR"/>
        </a:p>
      </dgm:t>
    </dgm:pt>
    <dgm:pt modelId="{D61CC694-BA57-4BE3-B238-7200647231D2}" type="sibTrans" cxnId="{1A49706A-5EA9-4D73-BF94-08FB79277400}">
      <dgm:prSet/>
      <dgm:spPr/>
      <dgm:t>
        <a:bodyPr/>
        <a:lstStyle/>
        <a:p>
          <a:endParaRPr lang="fr-FR"/>
        </a:p>
      </dgm:t>
    </dgm:pt>
    <dgm:pt modelId="{474C7AD2-5497-45C4-B1D5-952CDE417F92}">
      <dgm:prSet phldrT="[Texte]"/>
      <dgm:spPr/>
      <dgm:t>
        <a:bodyPr/>
        <a:lstStyle/>
        <a:p>
          <a:r>
            <a:rPr lang="fr-FR" dirty="0" smtClean="0"/>
            <a:t>Exercices d’application</a:t>
          </a:r>
          <a:endParaRPr lang="fr-FR" dirty="0"/>
        </a:p>
      </dgm:t>
    </dgm:pt>
    <dgm:pt modelId="{F05B9671-8DB4-41A0-80AC-2B8DDEF735FD}" type="parTrans" cxnId="{B8AD87F3-A241-47F4-B99A-F6B441ED54AA}">
      <dgm:prSet/>
      <dgm:spPr/>
      <dgm:t>
        <a:bodyPr/>
        <a:lstStyle/>
        <a:p>
          <a:endParaRPr lang="fr-FR"/>
        </a:p>
      </dgm:t>
    </dgm:pt>
    <dgm:pt modelId="{E2416F70-DF24-4915-8814-B56E1C5E7BBB}" type="sibTrans" cxnId="{B8AD87F3-A241-47F4-B99A-F6B441ED54AA}">
      <dgm:prSet/>
      <dgm:spPr/>
      <dgm:t>
        <a:bodyPr/>
        <a:lstStyle/>
        <a:p>
          <a:endParaRPr lang="fr-FR"/>
        </a:p>
      </dgm:t>
    </dgm:pt>
    <dgm:pt modelId="{D603D35F-712A-46D2-87AD-9E9C7BA5C086}">
      <dgm:prSet phldrT="[Texte]"/>
      <dgm:spPr/>
      <dgm:t>
        <a:bodyPr/>
        <a:lstStyle/>
        <a:p>
          <a:r>
            <a:rPr lang="fr-FR" dirty="0" smtClean="0"/>
            <a:t>5</a:t>
          </a:r>
          <a:r>
            <a:rPr lang="fr-FR" baseline="30000" dirty="0" smtClean="0"/>
            <a:t>ème</a:t>
          </a:r>
          <a:r>
            <a:rPr lang="fr-FR" dirty="0" smtClean="0"/>
            <a:t> Etape</a:t>
          </a:r>
          <a:endParaRPr lang="fr-FR" dirty="0"/>
        </a:p>
      </dgm:t>
    </dgm:pt>
    <dgm:pt modelId="{5D7E3421-C094-4992-AB2E-18343CE6A9B9}" type="parTrans" cxnId="{CE94E9BF-2626-41B0-9E88-6796D4A412AD}">
      <dgm:prSet/>
      <dgm:spPr/>
      <dgm:t>
        <a:bodyPr/>
        <a:lstStyle/>
        <a:p>
          <a:endParaRPr lang="fr-FR"/>
        </a:p>
      </dgm:t>
    </dgm:pt>
    <dgm:pt modelId="{B7DACEE9-4488-4C9E-BDD6-01AB749ED9A7}" type="sibTrans" cxnId="{CE94E9BF-2626-41B0-9E88-6796D4A412AD}">
      <dgm:prSet/>
      <dgm:spPr/>
      <dgm:t>
        <a:bodyPr/>
        <a:lstStyle/>
        <a:p>
          <a:endParaRPr lang="fr-FR"/>
        </a:p>
      </dgm:t>
    </dgm:pt>
    <dgm:pt modelId="{097EADCA-05E8-4AA1-B373-32F8CDFEBC8C}">
      <dgm:prSet phldrT="[Texte]"/>
      <dgm:spPr/>
      <dgm:t>
        <a:bodyPr/>
        <a:lstStyle/>
        <a:p>
          <a:r>
            <a:rPr lang="fr-FR" dirty="0" smtClean="0"/>
            <a:t>Exercices plus élaborés</a:t>
          </a:r>
          <a:endParaRPr lang="fr-FR" dirty="0"/>
        </a:p>
      </dgm:t>
    </dgm:pt>
    <dgm:pt modelId="{ABB7BF5F-3BB4-45AC-82B7-A1EBE7F7CD90}" type="parTrans" cxnId="{FFDBB673-452C-435D-8078-662E7CEA1BC8}">
      <dgm:prSet/>
      <dgm:spPr/>
      <dgm:t>
        <a:bodyPr/>
        <a:lstStyle/>
        <a:p>
          <a:endParaRPr lang="fr-FR"/>
        </a:p>
      </dgm:t>
    </dgm:pt>
    <dgm:pt modelId="{122D723F-F0A0-46F5-B8AD-9707AC633AB3}" type="sibTrans" cxnId="{FFDBB673-452C-435D-8078-662E7CEA1BC8}">
      <dgm:prSet/>
      <dgm:spPr/>
      <dgm:t>
        <a:bodyPr/>
        <a:lstStyle/>
        <a:p>
          <a:endParaRPr lang="fr-FR"/>
        </a:p>
      </dgm:t>
    </dgm:pt>
    <dgm:pt modelId="{E11C74B5-D7DB-41ED-A685-AB7052BA374E}">
      <dgm:prSet phldrT="[Texte]"/>
      <dgm:spPr/>
      <dgm:t>
        <a:bodyPr/>
        <a:lstStyle/>
        <a:p>
          <a:r>
            <a:rPr lang="fr-FR" dirty="0" smtClean="0"/>
            <a:t>6</a:t>
          </a:r>
          <a:r>
            <a:rPr lang="fr-FR" baseline="30000" dirty="0" smtClean="0"/>
            <a:t>ème</a:t>
          </a:r>
          <a:r>
            <a:rPr lang="fr-FR" dirty="0" smtClean="0"/>
            <a:t> Etape</a:t>
          </a:r>
          <a:endParaRPr lang="fr-FR" dirty="0"/>
        </a:p>
      </dgm:t>
    </dgm:pt>
    <dgm:pt modelId="{02F89934-84BF-49D5-BF73-41A3584EC177}" type="parTrans" cxnId="{5A6BFD34-2346-4621-ADBD-BB4F3E6012C7}">
      <dgm:prSet/>
      <dgm:spPr/>
      <dgm:t>
        <a:bodyPr/>
        <a:lstStyle/>
        <a:p>
          <a:endParaRPr lang="fr-FR"/>
        </a:p>
      </dgm:t>
    </dgm:pt>
    <dgm:pt modelId="{BA21C543-879D-470E-A297-F5C66FD86D67}" type="sibTrans" cxnId="{5A6BFD34-2346-4621-ADBD-BB4F3E6012C7}">
      <dgm:prSet/>
      <dgm:spPr/>
      <dgm:t>
        <a:bodyPr/>
        <a:lstStyle/>
        <a:p>
          <a:endParaRPr lang="fr-FR"/>
        </a:p>
      </dgm:t>
    </dgm:pt>
    <dgm:pt modelId="{D607160B-499C-441F-8FD0-2D3F8E652E8D}">
      <dgm:prSet phldrT="[Texte]"/>
      <dgm:spPr/>
      <dgm:t>
        <a:bodyPr/>
        <a:lstStyle/>
        <a:p>
          <a:r>
            <a:rPr lang="fr-FR" dirty="0" smtClean="0"/>
            <a:t>Evaluation</a:t>
          </a:r>
          <a:endParaRPr lang="fr-FR" dirty="0"/>
        </a:p>
      </dgm:t>
    </dgm:pt>
    <dgm:pt modelId="{886EA217-A1C7-499A-AE6A-494547A8B573}" type="parTrans" cxnId="{843B64BA-1529-448B-A606-9B39E7D5AF78}">
      <dgm:prSet/>
      <dgm:spPr/>
      <dgm:t>
        <a:bodyPr/>
        <a:lstStyle/>
        <a:p>
          <a:endParaRPr lang="fr-FR"/>
        </a:p>
      </dgm:t>
    </dgm:pt>
    <dgm:pt modelId="{11327F6B-9AF1-4AE2-9B38-BCDFF23CEDAE}" type="sibTrans" cxnId="{843B64BA-1529-448B-A606-9B39E7D5AF78}">
      <dgm:prSet/>
      <dgm:spPr/>
      <dgm:t>
        <a:bodyPr/>
        <a:lstStyle/>
        <a:p>
          <a:endParaRPr lang="fr-FR"/>
        </a:p>
      </dgm:t>
    </dgm:pt>
    <dgm:pt modelId="{C870EC02-366D-4F7A-A08E-83B2DAB84323}">
      <dgm:prSet phldrT="[Texte]"/>
      <dgm:spPr/>
      <dgm:t>
        <a:bodyPr/>
        <a:lstStyle/>
        <a:p>
          <a:r>
            <a:rPr lang="fr-FR" dirty="0" smtClean="0"/>
            <a:t>7</a:t>
          </a:r>
          <a:r>
            <a:rPr lang="fr-FR" baseline="30000" dirty="0" smtClean="0"/>
            <a:t>ème</a:t>
          </a:r>
          <a:r>
            <a:rPr lang="fr-FR" dirty="0" smtClean="0"/>
            <a:t> Etape</a:t>
          </a:r>
          <a:endParaRPr lang="fr-FR" dirty="0"/>
        </a:p>
      </dgm:t>
    </dgm:pt>
    <dgm:pt modelId="{3AA542F3-A88A-4EAE-AEF1-DEB74C0F3BE0}" type="parTrans" cxnId="{FB38905E-5AF8-4012-B2DD-7D2BC21ACEBC}">
      <dgm:prSet/>
      <dgm:spPr/>
      <dgm:t>
        <a:bodyPr/>
        <a:lstStyle/>
        <a:p>
          <a:endParaRPr lang="fr-FR"/>
        </a:p>
      </dgm:t>
    </dgm:pt>
    <dgm:pt modelId="{3B3DAA46-9864-4873-987F-3C135FB9A159}" type="sibTrans" cxnId="{FB38905E-5AF8-4012-B2DD-7D2BC21ACEBC}">
      <dgm:prSet/>
      <dgm:spPr/>
      <dgm:t>
        <a:bodyPr/>
        <a:lstStyle/>
        <a:p>
          <a:endParaRPr lang="fr-FR"/>
        </a:p>
      </dgm:t>
    </dgm:pt>
    <dgm:pt modelId="{E5CCFA0F-6536-443A-AD87-181FDC060CC3}">
      <dgm:prSet phldrT="[Texte]"/>
      <dgm:spPr/>
      <dgm:t>
        <a:bodyPr/>
        <a:lstStyle/>
        <a:p>
          <a:r>
            <a:rPr lang="fr-FR" dirty="0" smtClean="0"/>
            <a:t>Expression écrite</a:t>
          </a:r>
          <a:endParaRPr lang="fr-FR" dirty="0"/>
        </a:p>
      </dgm:t>
    </dgm:pt>
    <dgm:pt modelId="{F2B1E4F1-D2ED-415D-B2A5-752A027482A8}" type="parTrans" cxnId="{90AB2F51-E9C0-4C5A-A46C-0A0D813AAEC5}">
      <dgm:prSet/>
      <dgm:spPr/>
      <dgm:t>
        <a:bodyPr/>
        <a:lstStyle/>
        <a:p>
          <a:endParaRPr lang="fr-FR"/>
        </a:p>
      </dgm:t>
    </dgm:pt>
    <dgm:pt modelId="{D4EBC009-4531-44A4-9C4A-75C15466C637}" type="sibTrans" cxnId="{90AB2F51-E9C0-4C5A-A46C-0A0D813AAEC5}">
      <dgm:prSet/>
      <dgm:spPr/>
      <dgm:t>
        <a:bodyPr/>
        <a:lstStyle/>
        <a:p>
          <a:endParaRPr lang="fr-FR"/>
        </a:p>
      </dgm:t>
    </dgm:pt>
    <dgm:pt modelId="{AC778934-C245-4840-8E38-D278E72D77F8}" type="pres">
      <dgm:prSet presAssocID="{9685CEA8-64C0-4FB2-A8BA-6EC4C09EE16C}" presName="Name0" presStyleCnt="0">
        <dgm:presLayoutVars>
          <dgm:dir/>
          <dgm:animLvl val="lvl"/>
          <dgm:resizeHandles val="exact"/>
        </dgm:presLayoutVars>
      </dgm:prSet>
      <dgm:spPr/>
    </dgm:pt>
    <dgm:pt modelId="{58100C07-9807-42B2-AFF4-99F72ECF59E4}" type="pres">
      <dgm:prSet presAssocID="{3331BA47-C44F-43A1-B0F3-8283CC4593B3}" presName="linNode" presStyleCnt="0"/>
      <dgm:spPr/>
    </dgm:pt>
    <dgm:pt modelId="{0AA345F7-6899-4BFF-A70E-FE60D04C2A2E}" type="pres">
      <dgm:prSet presAssocID="{3331BA47-C44F-43A1-B0F3-8283CC4593B3}" presName="parentText" presStyleLbl="node1" presStyleIdx="0" presStyleCnt="7">
        <dgm:presLayoutVars>
          <dgm:chMax val="1"/>
          <dgm:bulletEnabled val="1"/>
        </dgm:presLayoutVars>
      </dgm:prSet>
      <dgm:spPr/>
    </dgm:pt>
    <dgm:pt modelId="{11225B7C-1848-4BC9-BF1D-0C281C1670AC}" type="pres">
      <dgm:prSet presAssocID="{3331BA47-C44F-43A1-B0F3-8283CC4593B3}" presName="descendantText" presStyleLbl="alignAccFollowNode1" presStyleIdx="0" presStyleCnt="7">
        <dgm:presLayoutVars>
          <dgm:bulletEnabled val="1"/>
        </dgm:presLayoutVars>
      </dgm:prSet>
      <dgm:spPr/>
    </dgm:pt>
    <dgm:pt modelId="{129152DA-27A3-4AD4-908F-8B30C5A3D904}" type="pres">
      <dgm:prSet presAssocID="{9C82012C-C274-4D9B-AB6A-5E5FEC8EE92A}" presName="sp" presStyleCnt="0"/>
      <dgm:spPr/>
    </dgm:pt>
    <dgm:pt modelId="{BBDC8B88-6A29-42A3-8405-43782ADE8B60}" type="pres">
      <dgm:prSet presAssocID="{7A9E9BB3-FD62-4B94-B6F3-E81DDE97A0BC}" presName="linNode" presStyleCnt="0"/>
      <dgm:spPr/>
    </dgm:pt>
    <dgm:pt modelId="{CE055C5F-8690-411B-85E9-95EC50303C34}" type="pres">
      <dgm:prSet presAssocID="{7A9E9BB3-FD62-4B94-B6F3-E81DDE97A0BC}" presName="parentText" presStyleLbl="node1" presStyleIdx="1" presStyleCnt="7">
        <dgm:presLayoutVars>
          <dgm:chMax val="1"/>
          <dgm:bulletEnabled val="1"/>
        </dgm:presLayoutVars>
      </dgm:prSet>
      <dgm:spPr/>
    </dgm:pt>
    <dgm:pt modelId="{8CDA0699-F2A9-4B9D-96AE-69D6548F9721}" type="pres">
      <dgm:prSet presAssocID="{7A9E9BB3-FD62-4B94-B6F3-E81DDE97A0BC}" presName="descendantText" presStyleLbl="alignAccFollowNode1" presStyleIdx="1" presStyleCnt="7">
        <dgm:presLayoutVars>
          <dgm:bulletEnabled val="1"/>
        </dgm:presLayoutVars>
      </dgm:prSet>
      <dgm:spPr/>
    </dgm:pt>
    <dgm:pt modelId="{07BABDBC-FCAD-44F6-9D15-05EE728FDE1E}" type="pres">
      <dgm:prSet presAssocID="{8312AC53-1187-4ABA-8370-126C33C760D2}" presName="sp" presStyleCnt="0"/>
      <dgm:spPr/>
    </dgm:pt>
    <dgm:pt modelId="{7B9CE9A2-0260-4274-9F8F-B2B9ECA8649B}" type="pres">
      <dgm:prSet presAssocID="{3D6E7FA1-DF4E-4123-A48F-9AABE854B013}" presName="linNode" presStyleCnt="0"/>
      <dgm:spPr/>
    </dgm:pt>
    <dgm:pt modelId="{20DA1C43-9772-409C-AC05-7DB2904EA559}" type="pres">
      <dgm:prSet presAssocID="{3D6E7FA1-DF4E-4123-A48F-9AABE854B013}" presName="parentText" presStyleLbl="node1" presStyleIdx="2" presStyleCnt="7">
        <dgm:presLayoutVars>
          <dgm:chMax val="1"/>
          <dgm:bulletEnabled val="1"/>
        </dgm:presLayoutVars>
      </dgm:prSet>
      <dgm:spPr/>
    </dgm:pt>
    <dgm:pt modelId="{1E866AD4-D686-4100-88F2-675B064F3CFF}" type="pres">
      <dgm:prSet presAssocID="{3D6E7FA1-DF4E-4123-A48F-9AABE854B013}" presName="descendantText" presStyleLbl="alignAccFollowNode1" presStyleIdx="2" presStyleCnt="7">
        <dgm:presLayoutVars>
          <dgm:bulletEnabled val="1"/>
        </dgm:presLayoutVars>
      </dgm:prSet>
      <dgm:spPr/>
    </dgm:pt>
    <dgm:pt modelId="{E4182221-4ADB-4D9A-ABFB-73B5F2BF197D}" type="pres">
      <dgm:prSet presAssocID="{940C6417-E559-43FD-A7B6-F4A65C2ED4B6}" presName="sp" presStyleCnt="0"/>
      <dgm:spPr/>
    </dgm:pt>
    <dgm:pt modelId="{86924AD7-97C1-4A2F-A22E-4D6CBD17C27B}" type="pres">
      <dgm:prSet presAssocID="{C2D11EAE-7601-4D06-8BA9-559CB72B0585}" presName="linNode" presStyleCnt="0"/>
      <dgm:spPr/>
    </dgm:pt>
    <dgm:pt modelId="{17FE7A92-BF47-4B18-9419-00CF2E07A9A0}" type="pres">
      <dgm:prSet presAssocID="{C2D11EAE-7601-4D06-8BA9-559CB72B0585}" presName="parentText" presStyleLbl="node1" presStyleIdx="3" presStyleCnt="7">
        <dgm:presLayoutVars>
          <dgm:chMax val="1"/>
          <dgm:bulletEnabled val="1"/>
        </dgm:presLayoutVars>
      </dgm:prSet>
      <dgm:spPr/>
    </dgm:pt>
    <dgm:pt modelId="{D03E323B-31A1-4D80-B41B-AA2DA14302EC}" type="pres">
      <dgm:prSet presAssocID="{C2D11EAE-7601-4D06-8BA9-559CB72B0585}" presName="descendantText" presStyleLbl="alignAccFollowNode1" presStyleIdx="3" presStyleCnt="7">
        <dgm:presLayoutVars>
          <dgm:bulletEnabled val="1"/>
        </dgm:presLayoutVars>
      </dgm:prSet>
      <dgm:spPr/>
    </dgm:pt>
    <dgm:pt modelId="{81337AC8-E4BA-477D-AF20-DD12D71120C8}" type="pres">
      <dgm:prSet presAssocID="{D61CC694-BA57-4BE3-B238-7200647231D2}" presName="sp" presStyleCnt="0"/>
      <dgm:spPr/>
    </dgm:pt>
    <dgm:pt modelId="{77E0CD53-E442-47A2-B06A-72D9F1FCA084}" type="pres">
      <dgm:prSet presAssocID="{D603D35F-712A-46D2-87AD-9E9C7BA5C086}" presName="linNode" presStyleCnt="0"/>
      <dgm:spPr/>
    </dgm:pt>
    <dgm:pt modelId="{2F4532B7-9616-43A4-9035-9D20C56F498C}" type="pres">
      <dgm:prSet presAssocID="{D603D35F-712A-46D2-87AD-9E9C7BA5C086}" presName="parentText" presStyleLbl="node1" presStyleIdx="4" presStyleCnt="7">
        <dgm:presLayoutVars>
          <dgm:chMax val="1"/>
          <dgm:bulletEnabled val="1"/>
        </dgm:presLayoutVars>
      </dgm:prSet>
      <dgm:spPr/>
    </dgm:pt>
    <dgm:pt modelId="{E5DA1888-B5BF-460A-990B-2DA66896FA31}" type="pres">
      <dgm:prSet presAssocID="{D603D35F-712A-46D2-87AD-9E9C7BA5C086}" presName="descendantText" presStyleLbl="alignAccFollowNode1" presStyleIdx="4" presStyleCnt="7">
        <dgm:presLayoutVars>
          <dgm:bulletEnabled val="1"/>
        </dgm:presLayoutVars>
      </dgm:prSet>
      <dgm:spPr/>
    </dgm:pt>
    <dgm:pt modelId="{8B6B86C8-2DAF-43CA-A0FC-9D2CB660AEE6}" type="pres">
      <dgm:prSet presAssocID="{B7DACEE9-4488-4C9E-BDD6-01AB749ED9A7}" presName="sp" presStyleCnt="0"/>
      <dgm:spPr/>
    </dgm:pt>
    <dgm:pt modelId="{CE48FC6B-0A1A-4CE4-A124-793A7EC7B6E4}" type="pres">
      <dgm:prSet presAssocID="{E11C74B5-D7DB-41ED-A685-AB7052BA374E}" presName="linNode" presStyleCnt="0"/>
      <dgm:spPr/>
    </dgm:pt>
    <dgm:pt modelId="{0942C8AF-B3B0-4410-B0B3-AC544178E2CF}" type="pres">
      <dgm:prSet presAssocID="{E11C74B5-D7DB-41ED-A685-AB7052BA374E}" presName="parentText" presStyleLbl="node1" presStyleIdx="5" presStyleCnt="7">
        <dgm:presLayoutVars>
          <dgm:chMax val="1"/>
          <dgm:bulletEnabled val="1"/>
        </dgm:presLayoutVars>
      </dgm:prSet>
      <dgm:spPr/>
    </dgm:pt>
    <dgm:pt modelId="{B539FFA1-46DD-487D-A382-97DE5474D8E9}" type="pres">
      <dgm:prSet presAssocID="{E11C74B5-D7DB-41ED-A685-AB7052BA374E}" presName="descendantText" presStyleLbl="alignAccFollowNode1" presStyleIdx="5" presStyleCnt="7">
        <dgm:presLayoutVars>
          <dgm:bulletEnabled val="1"/>
        </dgm:presLayoutVars>
      </dgm:prSet>
      <dgm:spPr/>
    </dgm:pt>
    <dgm:pt modelId="{510AD1CF-687D-434B-92FC-0FBC45AB982A}" type="pres">
      <dgm:prSet presAssocID="{BA21C543-879D-470E-A297-F5C66FD86D67}" presName="sp" presStyleCnt="0"/>
      <dgm:spPr/>
    </dgm:pt>
    <dgm:pt modelId="{75F8922F-4A52-4A41-AEBD-80294CC34340}" type="pres">
      <dgm:prSet presAssocID="{C870EC02-366D-4F7A-A08E-83B2DAB84323}" presName="linNode" presStyleCnt="0"/>
      <dgm:spPr/>
    </dgm:pt>
    <dgm:pt modelId="{40C2DF4A-C072-4D03-BF23-4FF3B8863F24}" type="pres">
      <dgm:prSet presAssocID="{C870EC02-366D-4F7A-A08E-83B2DAB84323}" presName="parentText" presStyleLbl="node1" presStyleIdx="6" presStyleCnt="7">
        <dgm:presLayoutVars>
          <dgm:chMax val="1"/>
          <dgm:bulletEnabled val="1"/>
        </dgm:presLayoutVars>
      </dgm:prSet>
      <dgm:spPr/>
    </dgm:pt>
    <dgm:pt modelId="{657BDDE4-D553-4FC7-BF8F-F5A36A46CF61}" type="pres">
      <dgm:prSet presAssocID="{C870EC02-366D-4F7A-A08E-83B2DAB84323}" presName="descendantText" presStyleLbl="alignAccFollowNode1" presStyleIdx="6" presStyleCnt="7">
        <dgm:presLayoutVars>
          <dgm:bulletEnabled val="1"/>
        </dgm:presLayoutVars>
      </dgm:prSet>
      <dgm:spPr/>
    </dgm:pt>
  </dgm:ptLst>
  <dgm:cxnLst>
    <dgm:cxn modelId="{910467AE-0881-44FA-9B24-BE47F0BD6D74}" type="presOf" srcId="{1A181D55-878B-49F5-93C6-40E4FB72342F}" destId="{8CDA0699-F2A9-4B9D-96AE-69D6548F9721}" srcOrd="0" destOrd="0" presId="urn:microsoft.com/office/officeart/2005/8/layout/vList5"/>
    <dgm:cxn modelId="{076D9007-C69B-4775-B8BD-41C88C6BBA1C}" type="presOf" srcId="{E5CCFA0F-6536-443A-AD87-181FDC060CC3}" destId="{657BDDE4-D553-4FC7-BF8F-F5A36A46CF61}" srcOrd="0" destOrd="0" presId="urn:microsoft.com/office/officeart/2005/8/layout/vList5"/>
    <dgm:cxn modelId="{1CB1B058-5D94-47CC-B01E-F91E8DE3CFD7}" srcId="{7A9E9BB3-FD62-4B94-B6F3-E81DDE97A0BC}" destId="{1A181D55-878B-49F5-93C6-40E4FB72342F}" srcOrd="0" destOrd="0" parTransId="{B804BB21-1A12-4F9E-B07C-232050AA1E1E}" sibTransId="{D5C50397-5164-4A8B-99E4-D52B6E459E5F}"/>
    <dgm:cxn modelId="{FFDBB673-452C-435D-8078-662E7CEA1BC8}" srcId="{D603D35F-712A-46D2-87AD-9E9C7BA5C086}" destId="{097EADCA-05E8-4AA1-B373-32F8CDFEBC8C}" srcOrd="0" destOrd="0" parTransId="{ABB7BF5F-3BB4-45AC-82B7-A1EBE7F7CD90}" sibTransId="{122D723F-F0A0-46F5-B8AD-9707AC633AB3}"/>
    <dgm:cxn modelId="{22DB9588-A790-4B41-8250-1751A039B27C}" type="presOf" srcId="{D603D35F-712A-46D2-87AD-9E9C7BA5C086}" destId="{2F4532B7-9616-43A4-9035-9D20C56F498C}" srcOrd="0" destOrd="0" presId="urn:microsoft.com/office/officeart/2005/8/layout/vList5"/>
    <dgm:cxn modelId="{635EF27A-B142-48FC-8AA5-A14DDF7E2033}" type="presOf" srcId="{3331BA47-C44F-43A1-B0F3-8283CC4593B3}" destId="{0AA345F7-6899-4BFF-A70E-FE60D04C2A2E}" srcOrd="0" destOrd="0" presId="urn:microsoft.com/office/officeart/2005/8/layout/vList5"/>
    <dgm:cxn modelId="{FB261EE7-C396-413A-ACB8-81BA7EC404A9}" type="presOf" srcId="{C870EC02-366D-4F7A-A08E-83B2DAB84323}" destId="{40C2DF4A-C072-4D03-BF23-4FF3B8863F24}" srcOrd="0" destOrd="0" presId="urn:microsoft.com/office/officeart/2005/8/layout/vList5"/>
    <dgm:cxn modelId="{5CF86E2C-9BF6-461A-9E9F-929ACA395980}" type="presOf" srcId="{D607160B-499C-441F-8FD0-2D3F8E652E8D}" destId="{B539FFA1-46DD-487D-A382-97DE5474D8E9}" srcOrd="0" destOrd="0" presId="urn:microsoft.com/office/officeart/2005/8/layout/vList5"/>
    <dgm:cxn modelId="{BC0023D8-ECF4-4C49-A0AA-0575B926EC7F}" srcId="{3331BA47-C44F-43A1-B0F3-8283CC4593B3}" destId="{B66D4A28-BA7C-408D-A999-A2B28EC27195}" srcOrd="0" destOrd="0" parTransId="{F40F1E5B-54EA-49B2-895C-4541A0807873}" sibTransId="{567314F0-58FB-4779-861A-1422F117DAF8}"/>
    <dgm:cxn modelId="{5A6BFD34-2346-4621-ADBD-BB4F3E6012C7}" srcId="{9685CEA8-64C0-4FB2-A8BA-6EC4C09EE16C}" destId="{E11C74B5-D7DB-41ED-A685-AB7052BA374E}" srcOrd="5" destOrd="0" parTransId="{02F89934-84BF-49D5-BF73-41A3584EC177}" sibTransId="{BA21C543-879D-470E-A297-F5C66FD86D67}"/>
    <dgm:cxn modelId="{CE94E9BF-2626-41B0-9E88-6796D4A412AD}" srcId="{9685CEA8-64C0-4FB2-A8BA-6EC4C09EE16C}" destId="{D603D35F-712A-46D2-87AD-9E9C7BA5C086}" srcOrd="4" destOrd="0" parTransId="{5D7E3421-C094-4992-AB2E-18343CE6A9B9}" sibTransId="{B7DACEE9-4488-4C9E-BDD6-01AB749ED9A7}"/>
    <dgm:cxn modelId="{843B64BA-1529-448B-A606-9B39E7D5AF78}" srcId="{E11C74B5-D7DB-41ED-A685-AB7052BA374E}" destId="{D607160B-499C-441F-8FD0-2D3F8E652E8D}" srcOrd="0" destOrd="0" parTransId="{886EA217-A1C7-499A-AE6A-494547A8B573}" sibTransId="{11327F6B-9AF1-4AE2-9B38-BCDFF23CEDAE}"/>
    <dgm:cxn modelId="{0F201FC5-CEB2-4CFC-968E-4BCDB352A7AE}" type="presOf" srcId="{7A9E9BB3-FD62-4B94-B6F3-E81DDE97A0BC}" destId="{CE055C5F-8690-411B-85E9-95EC50303C34}" srcOrd="0" destOrd="0" presId="urn:microsoft.com/office/officeart/2005/8/layout/vList5"/>
    <dgm:cxn modelId="{31BA2329-F64B-487E-A431-5E00D6D2DA6B}" type="presOf" srcId="{E11C74B5-D7DB-41ED-A685-AB7052BA374E}" destId="{0942C8AF-B3B0-4410-B0B3-AC544178E2CF}" srcOrd="0" destOrd="0" presId="urn:microsoft.com/office/officeart/2005/8/layout/vList5"/>
    <dgm:cxn modelId="{90AB2F51-E9C0-4C5A-A46C-0A0D813AAEC5}" srcId="{C870EC02-366D-4F7A-A08E-83B2DAB84323}" destId="{E5CCFA0F-6536-443A-AD87-181FDC060CC3}" srcOrd="0" destOrd="0" parTransId="{F2B1E4F1-D2ED-415D-B2A5-752A027482A8}" sibTransId="{D4EBC009-4531-44A4-9C4A-75C15466C637}"/>
    <dgm:cxn modelId="{FB38905E-5AF8-4012-B2DD-7D2BC21ACEBC}" srcId="{9685CEA8-64C0-4FB2-A8BA-6EC4C09EE16C}" destId="{C870EC02-366D-4F7A-A08E-83B2DAB84323}" srcOrd="6" destOrd="0" parTransId="{3AA542F3-A88A-4EAE-AEF1-DEB74C0F3BE0}" sibTransId="{3B3DAA46-9864-4873-987F-3C135FB9A159}"/>
    <dgm:cxn modelId="{CA217233-6BE3-45F7-83A2-5CF7DBB600A4}" type="presOf" srcId="{C2D11EAE-7601-4D06-8BA9-559CB72B0585}" destId="{17FE7A92-BF47-4B18-9419-00CF2E07A9A0}" srcOrd="0" destOrd="0" presId="urn:microsoft.com/office/officeart/2005/8/layout/vList5"/>
    <dgm:cxn modelId="{75A5F499-2DB3-4102-9017-39B2205F61FC}" srcId="{9685CEA8-64C0-4FB2-A8BA-6EC4C09EE16C}" destId="{3D6E7FA1-DF4E-4123-A48F-9AABE854B013}" srcOrd="2" destOrd="0" parTransId="{0B137001-6AF1-470C-AE36-0C8BC1B4B71A}" sibTransId="{940C6417-E559-43FD-A7B6-F4A65C2ED4B6}"/>
    <dgm:cxn modelId="{6B521C4A-634D-4E90-B15C-F8AE5255AF90}" type="presOf" srcId="{C0F3BED7-7E79-40B0-BCA9-4761FCA73FD6}" destId="{1E866AD4-D686-4100-88F2-675B064F3CFF}" srcOrd="0" destOrd="0" presId="urn:microsoft.com/office/officeart/2005/8/layout/vList5"/>
    <dgm:cxn modelId="{B8AD87F3-A241-47F4-B99A-F6B441ED54AA}" srcId="{C2D11EAE-7601-4D06-8BA9-559CB72B0585}" destId="{474C7AD2-5497-45C4-B1D5-952CDE417F92}" srcOrd="0" destOrd="0" parTransId="{F05B9671-8DB4-41A0-80AC-2B8DDEF735FD}" sibTransId="{E2416F70-DF24-4915-8814-B56E1C5E7BBB}"/>
    <dgm:cxn modelId="{F37106D3-E2F2-4F9A-8D4E-8A73C36E8254}" type="presOf" srcId="{B66D4A28-BA7C-408D-A999-A2B28EC27195}" destId="{11225B7C-1848-4BC9-BF1D-0C281C1670AC}" srcOrd="0" destOrd="0" presId="urn:microsoft.com/office/officeart/2005/8/layout/vList5"/>
    <dgm:cxn modelId="{FB47C545-6079-4119-ADFE-DA3D75E95770}" srcId="{3D6E7FA1-DF4E-4123-A48F-9AABE854B013}" destId="{C0F3BED7-7E79-40B0-BCA9-4761FCA73FD6}" srcOrd="0" destOrd="0" parTransId="{66D6E7AE-958D-41DA-B18B-827C7C8FA854}" sibTransId="{79CA3B03-DBDC-41E6-B8B3-D49464962FEA}"/>
    <dgm:cxn modelId="{67901914-857B-4418-83F3-0B7BE6B33AFD}" srcId="{9685CEA8-64C0-4FB2-A8BA-6EC4C09EE16C}" destId="{7A9E9BB3-FD62-4B94-B6F3-E81DDE97A0BC}" srcOrd="1" destOrd="0" parTransId="{68036E64-AF0A-4747-ADD3-77EF47677AA7}" sibTransId="{8312AC53-1187-4ABA-8370-126C33C760D2}"/>
    <dgm:cxn modelId="{1A49706A-5EA9-4D73-BF94-08FB79277400}" srcId="{9685CEA8-64C0-4FB2-A8BA-6EC4C09EE16C}" destId="{C2D11EAE-7601-4D06-8BA9-559CB72B0585}" srcOrd="3" destOrd="0" parTransId="{8D219918-93EB-40B5-935C-074EF19F3260}" sibTransId="{D61CC694-BA57-4BE3-B238-7200647231D2}"/>
    <dgm:cxn modelId="{1C6FF72D-71DC-4088-A928-B0C6475EE804}" type="presOf" srcId="{3D6E7FA1-DF4E-4123-A48F-9AABE854B013}" destId="{20DA1C43-9772-409C-AC05-7DB2904EA559}" srcOrd="0" destOrd="0" presId="urn:microsoft.com/office/officeart/2005/8/layout/vList5"/>
    <dgm:cxn modelId="{663FA705-A78A-4CD0-B980-D744044F30C7}" srcId="{9685CEA8-64C0-4FB2-A8BA-6EC4C09EE16C}" destId="{3331BA47-C44F-43A1-B0F3-8283CC4593B3}" srcOrd="0" destOrd="0" parTransId="{47B81BA4-66E7-40B4-9AC0-7580809EE9F9}" sibTransId="{9C82012C-C274-4D9B-AB6A-5E5FEC8EE92A}"/>
    <dgm:cxn modelId="{E4D55359-8F8D-44AA-9653-C9788F75B33C}" type="presOf" srcId="{9685CEA8-64C0-4FB2-A8BA-6EC4C09EE16C}" destId="{AC778934-C245-4840-8E38-D278E72D77F8}" srcOrd="0" destOrd="0" presId="urn:microsoft.com/office/officeart/2005/8/layout/vList5"/>
    <dgm:cxn modelId="{94D3269E-5BFC-4337-A8A0-E6F1BD1399CE}" type="presOf" srcId="{097EADCA-05E8-4AA1-B373-32F8CDFEBC8C}" destId="{E5DA1888-B5BF-460A-990B-2DA66896FA31}" srcOrd="0" destOrd="0" presId="urn:microsoft.com/office/officeart/2005/8/layout/vList5"/>
    <dgm:cxn modelId="{B3E04889-C407-421F-BB97-6BCCF46BDF40}" type="presOf" srcId="{474C7AD2-5497-45C4-B1D5-952CDE417F92}" destId="{D03E323B-31A1-4D80-B41B-AA2DA14302EC}" srcOrd="0" destOrd="0" presId="urn:microsoft.com/office/officeart/2005/8/layout/vList5"/>
    <dgm:cxn modelId="{38452ECD-BE7F-48C5-93CC-14062D440BA6}" type="presParOf" srcId="{AC778934-C245-4840-8E38-D278E72D77F8}" destId="{58100C07-9807-42B2-AFF4-99F72ECF59E4}" srcOrd="0" destOrd="0" presId="urn:microsoft.com/office/officeart/2005/8/layout/vList5"/>
    <dgm:cxn modelId="{4C2938D6-C7C4-43F7-A7A0-BB5D585F9000}" type="presParOf" srcId="{58100C07-9807-42B2-AFF4-99F72ECF59E4}" destId="{0AA345F7-6899-4BFF-A70E-FE60D04C2A2E}" srcOrd="0" destOrd="0" presId="urn:microsoft.com/office/officeart/2005/8/layout/vList5"/>
    <dgm:cxn modelId="{990C227F-B662-4471-8263-624C8E2B177C}" type="presParOf" srcId="{58100C07-9807-42B2-AFF4-99F72ECF59E4}" destId="{11225B7C-1848-4BC9-BF1D-0C281C1670AC}" srcOrd="1" destOrd="0" presId="urn:microsoft.com/office/officeart/2005/8/layout/vList5"/>
    <dgm:cxn modelId="{5401FC27-3385-41FE-9388-C879CB88F699}" type="presParOf" srcId="{AC778934-C245-4840-8E38-D278E72D77F8}" destId="{129152DA-27A3-4AD4-908F-8B30C5A3D904}" srcOrd="1" destOrd="0" presId="urn:microsoft.com/office/officeart/2005/8/layout/vList5"/>
    <dgm:cxn modelId="{7D1DF157-E0AD-4D15-84AA-277FC62604D8}" type="presParOf" srcId="{AC778934-C245-4840-8E38-D278E72D77F8}" destId="{BBDC8B88-6A29-42A3-8405-43782ADE8B60}" srcOrd="2" destOrd="0" presId="urn:microsoft.com/office/officeart/2005/8/layout/vList5"/>
    <dgm:cxn modelId="{9C62EF06-CF69-4992-8EDB-F45B8B834B89}" type="presParOf" srcId="{BBDC8B88-6A29-42A3-8405-43782ADE8B60}" destId="{CE055C5F-8690-411B-85E9-95EC50303C34}" srcOrd="0" destOrd="0" presId="urn:microsoft.com/office/officeart/2005/8/layout/vList5"/>
    <dgm:cxn modelId="{6CC02A0E-DA46-40C9-B6C4-58BBF78BD82F}" type="presParOf" srcId="{BBDC8B88-6A29-42A3-8405-43782ADE8B60}" destId="{8CDA0699-F2A9-4B9D-96AE-69D6548F9721}" srcOrd="1" destOrd="0" presId="urn:microsoft.com/office/officeart/2005/8/layout/vList5"/>
    <dgm:cxn modelId="{FD4557C8-9C0A-4F82-BFDE-DF1907126EA3}" type="presParOf" srcId="{AC778934-C245-4840-8E38-D278E72D77F8}" destId="{07BABDBC-FCAD-44F6-9D15-05EE728FDE1E}" srcOrd="3" destOrd="0" presId="urn:microsoft.com/office/officeart/2005/8/layout/vList5"/>
    <dgm:cxn modelId="{38194D69-049A-41AB-85A2-1714BA6523DF}" type="presParOf" srcId="{AC778934-C245-4840-8E38-D278E72D77F8}" destId="{7B9CE9A2-0260-4274-9F8F-B2B9ECA8649B}" srcOrd="4" destOrd="0" presId="urn:microsoft.com/office/officeart/2005/8/layout/vList5"/>
    <dgm:cxn modelId="{11D1F6A7-6BB7-4FFF-99CA-13154BC10E6C}" type="presParOf" srcId="{7B9CE9A2-0260-4274-9F8F-B2B9ECA8649B}" destId="{20DA1C43-9772-409C-AC05-7DB2904EA559}" srcOrd="0" destOrd="0" presId="urn:microsoft.com/office/officeart/2005/8/layout/vList5"/>
    <dgm:cxn modelId="{24BAD81F-1AAE-46E1-BD2E-86DEF073C19C}" type="presParOf" srcId="{7B9CE9A2-0260-4274-9F8F-B2B9ECA8649B}" destId="{1E866AD4-D686-4100-88F2-675B064F3CFF}" srcOrd="1" destOrd="0" presId="urn:microsoft.com/office/officeart/2005/8/layout/vList5"/>
    <dgm:cxn modelId="{B6ADF11C-90FE-48D1-AD39-7D38BE272687}" type="presParOf" srcId="{AC778934-C245-4840-8E38-D278E72D77F8}" destId="{E4182221-4ADB-4D9A-ABFB-73B5F2BF197D}" srcOrd="5" destOrd="0" presId="urn:microsoft.com/office/officeart/2005/8/layout/vList5"/>
    <dgm:cxn modelId="{6D497F99-3140-4821-B071-C57475490EBA}" type="presParOf" srcId="{AC778934-C245-4840-8E38-D278E72D77F8}" destId="{86924AD7-97C1-4A2F-A22E-4D6CBD17C27B}" srcOrd="6" destOrd="0" presId="urn:microsoft.com/office/officeart/2005/8/layout/vList5"/>
    <dgm:cxn modelId="{FDAB8755-EBC1-4173-BB80-D7574E25725F}" type="presParOf" srcId="{86924AD7-97C1-4A2F-A22E-4D6CBD17C27B}" destId="{17FE7A92-BF47-4B18-9419-00CF2E07A9A0}" srcOrd="0" destOrd="0" presId="urn:microsoft.com/office/officeart/2005/8/layout/vList5"/>
    <dgm:cxn modelId="{98AAD06F-C202-4683-8281-FEE81F73F875}" type="presParOf" srcId="{86924AD7-97C1-4A2F-A22E-4D6CBD17C27B}" destId="{D03E323B-31A1-4D80-B41B-AA2DA14302EC}" srcOrd="1" destOrd="0" presId="urn:microsoft.com/office/officeart/2005/8/layout/vList5"/>
    <dgm:cxn modelId="{44692959-27C8-4D43-B828-4731FA30B400}" type="presParOf" srcId="{AC778934-C245-4840-8E38-D278E72D77F8}" destId="{81337AC8-E4BA-477D-AF20-DD12D71120C8}" srcOrd="7" destOrd="0" presId="urn:microsoft.com/office/officeart/2005/8/layout/vList5"/>
    <dgm:cxn modelId="{A3F67A4D-6DBA-4DFE-9CCD-406A61A8254D}" type="presParOf" srcId="{AC778934-C245-4840-8E38-D278E72D77F8}" destId="{77E0CD53-E442-47A2-B06A-72D9F1FCA084}" srcOrd="8" destOrd="0" presId="urn:microsoft.com/office/officeart/2005/8/layout/vList5"/>
    <dgm:cxn modelId="{B927704C-198B-4A87-8D26-94350DFC13A3}" type="presParOf" srcId="{77E0CD53-E442-47A2-B06A-72D9F1FCA084}" destId="{2F4532B7-9616-43A4-9035-9D20C56F498C}" srcOrd="0" destOrd="0" presId="urn:microsoft.com/office/officeart/2005/8/layout/vList5"/>
    <dgm:cxn modelId="{5E46F40D-25F6-4A7F-9ED9-06F41D5303C3}" type="presParOf" srcId="{77E0CD53-E442-47A2-B06A-72D9F1FCA084}" destId="{E5DA1888-B5BF-460A-990B-2DA66896FA31}" srcOrd="1" destOrd="0" presId="urn:microsoft.com/office/officeart/2005/8/layout/vList5"/>
    <dgm:cxn modelId="{7AED34C4-B152-465C-A2A4-C0A1202D6E20}" type="presParOf" srcId="{AC778934-C245-4840-8E38-D278E72D77F8}" destId="{8B6B86C8-2DAF-43CA-A0FC-9D2CB660AEE6}" srcOrd="9" destOrd="0" presId="urn:microsoft.com/office/officeart/2005/8/layout/vList5"/>
    <dgm:cxn modelId="{4451D432-880A-4754-BF91-0D983D72168A}" type="presParOf" srcId="{AC778934-C245-4840-8E38-D278E72D77F8}" destId="{CE48FC6B-0A1A-4CE4-A124-793A7EC7B6E4}" srcOrd="10" destOrd="0" presId="urn:microsoft.com/office/officeart/2005/8/layout/vList5"/>
    <dgm:cxn modelId="{F2115544-11A7-44DA-8514-38F8A965972E}" type="presParOf" srcId="{CE48FC6B-0A1A-4CE4-A124-793A7EC7B6E4}" destId="{0942C8AF-B3B0-4410-B0B3-AC544178E2CF}" srcOrd="0" destOrd="0" presId="urn:microsoft.com/office/officeart/2005/8/layout/vList5"/>
    <dgm:cxn modelId="{E7429BC9-E91D-4986-AFE2-02F215C2B9E7}" type="presParOf" srcId="{CE48FC6B-0A1A-4CE4-A124-793A7EC7B6E4}" destId="{B539FFA1-46DD-487D-A382-97DE5474D8E9}" srcOrd="1" destOrd="0" presId="urn:microsoft.com/office/officeart/2005/8/layout/vList5"/>
    <dgm:cxn modelId="{A83D5C85-ECFC-43D0-87E6-3AF9D7ABABCB}" type="presParOf" srcId="{AC778934-C245-4840-8E38-D278E72D77F8}" destId="{510AD1CF-687D-434B-92FC-0FBC45AB982A}" srcOrd="11" destOrd="0" presId="urn:microsoft.com/office/officeart/2005/8/layout/vList5"/>
    <dgm:cxn modelId="{49003C9A-2EDE-40BB-872B-43AFD5BBBD93}" type="presParOf" srcId="{AC778934-C245-4840-8E38-D278E72D77F8}" destId="{75F8922F-4A52-4A41-AEBD-80294CC34340}" srcOrd="12" destOrd="0" presId="urn:microsoft.com/office/officeart/2005/8/layout/vList5"/>
    <dgm:cxn modelId="{6D74234D-5AEB-4C89-957C-9F82AA9A0700}" type="presParOf" srcId="{75F8922F-4A52-4A41-AEBD-80294CC34340}" destId="{40C2DF4A-C072-4D03-BF23-4FF3B8863F24}" srcOrd="0" destOrd="0" presId="urn:microsoft.com/office/officeart/2005/8/layout/vList5"/>
    <dgm:cxn modelId="{2D939F48-8B0E-4B9A-BEC9-3EABB860C0FF}" type="presParOf" srcId="{75F8922F-4A52-4A41-AEBD-80294CC34340}" destId="{657BDDE4-D553-4FC7-BF8F-F5A36A46CF6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1B1F18-15A3-4E39-9A3F-E0FADCDCCCC0}">
      <dsp:nvSpPr>
        <dsp:cNvPr id="0" name=""/>
        <dsp:cNvSpPr/>
      </dsp:nvSpPr>
      <dsp:spPr>
        <a:xfrm>
          <a:off x="16592" y="0"/>
          <a:ext cx="8930928" cy="418814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253D29-5779-4B72-BD65-7BFB8A7678AA}">
      <dsp:nvSpPr>
        <dsp:cNvPr id="0" name=""/>
        <dsp:cNvSpPr/>
      </dsp:nvSpPr>
      <dsp:spPr>
        <a:xfrm>
          <a:off x="1783298" y="3114302"/>
          <a:ext cx="154123" cy="154123"/>
        </a:xfrm>
        <a:prstGeom prst="ellipse">
          <a:avLst/>
        </a:prstGeom>
        <a:solidFill>
          <a:schemeClr val="bg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F52443-97AB-4C7D-A97B-8E2F7158C305}">
      <dsp:nvSpPr>
        <dsp:cNvPr id="0" name=""/>
        <dsp:cNvSpPr/>
      </dsp:nvSpPr>
      <dsp:spPr>
        <a:xfrm>
          <a:off x="1860359" y="3191364"/>
          <a:ext cx="1145875" cy="996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67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chemeClr val="accent1"/>
              </a:solidFill>
            </a:rPr>
            <a:t>Intuition</a:t>
          </a:r>
          <a:endParaRPr lang="fr-FR" sz="2000" b="1" kern="1200" dirty="0">
            <a:solidFill>
              <a:schemeClr val="accent1"/>
            </a:solidFill>
          </a:endParaRPr>
        </a:p>
      </dsp:txBody>
      <dsp:txXfrm>
        <a:off x="1860359" y="3191364"/>
        <a:ext cx="1145875" cy="996777"/>
      </dsp:txXfrm>
    </dsp:sp>
    <dsp:sp modelId="{EA7ABC73-64E1-426B-8EBB-F272E99982B7}">
      <dsp:nvSpPr>
        <dsp:cNvPr id="0" name=""/>
        <dsp:cNvSpPr/>
      </dsp:nvSpPr>
      <dsp:spPr>
        <a:xfrm>
          <a:off x="2872214" y="2140140"/>
          <a:ext cx="268041" cy="268041"/>
        </a:xfrm>
        <a:prstGeom prst="ellipse">
          <a:avLst/>
        </a:prstGeom>
        <a:solidFill>
          <a:schemeClr val="bg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FD9FF3-37C1-4522-ADF1-BA3D417E5F05}">
      <dsp:nvSpPr>
        <dsp:cNvPr id="0" name=""/>
        <dsp:cNvSpPr/>
      </dsp:nvSpPr>
      <dsp:spPr>
        <a:xfrm>
          <a:off x="2967051" y="2479904"/>
          <a:ext cx="2100199" cy="976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029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chemeClr val="accent1"/>
              </a:solidFill>
            </a:rPr>
            <a:t>Structuration et désignation</a:t>
          </a:r>
          <a:endParaRPr lang="fr-FR" sz="2000" b="1" kern="1200" dirty="0">
            <a:solidFill>
              <a:schemeClr val="accent1"/>
            </a:solidFill>
          </a:endParaRPr>
        </a:p>
      </dsp:txBody>
      <dsp:txXfrm>
        <a:off x="2967051" y="2479904"/>
        <a:ext cx="2100199" cy="976723"/>
      </dsp:txXfrm>
    </dsp:sp>
    <dsp:sp modelId="{BC03E22A-8A5A-44F8-A6CD-46C11F128FD2}">
      <dsp:nvSpPr>
        <dsp:cNvPr id="0" name=""/>
        <dsp:cNvSpPr/>
      </dsp:nvSpPr>
      <dsp:spPr>
        <a:xfrm>
          <a:off x="4262678" y="1422293"/>
          <a:ext cx="355154" cy="355154"/>
        </a:xfrm>
        <a:prstGeom prst="ellipse">
          <a:avLst/>
        </a:prstGeom>
        <a:solidFill>
          <a:schemeClr val="bg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D765BE-AFAA-4BEA-A282-E263765BA36B}">
      <dsp:nvSpPr>
        <dsp:cNvPr id="0" name=""/>
        <dsp:cNvSpPr/>
      </dsp:nvSpPr>
      <dsp:spPr>
        <a:xfrm>
          <a:off x="4535186" y="1599870"/>
          <a:ext cx="3111297" cy="2588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8189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chemeClr val="accent1"/>
              </a:solidFill>
            </a:rPr>
            <a:t>Activités de mémorisation</a:t>
          </a:r>
          <a:endParaRPr lang="fr-FR" sz="2000" b="1" kern="1200" dirty="0">
            <a:solidFill>
              <a:schemeClr val="accent1"/>
            </a:solidFill>
          </a:endParaRPr>
        </a:p>
      </dsp:txBody>
      <dsp:txXfrm>
        <a:off x="4535186" y="1599870"/>
        <a:ext cx="3111297" cy="2588271"/>
      </dsp:txXfrm>
    </dsp:sp>
    <dsp:sp modelId="{F942A3AE-2DF9-4E66-B0D5-8C9D5DE48618}">
      <dsp:nvSpPr>
        <dsp:cNvPr id="0" name=""/>
        <dsp:cNvSpPr/>
      </dsp:nvSpPr>
      <dsp:spPr>
        <a:xfrm>
          <a:off x="5777110" y="947357"/>
          <a:ext cx="475772" cy="475772"/>
        </a:xfrm>
        <a:prstGeom prst="ellipse">
          <a:avLst/>
        </a:prstGeom>
        <a:solidFill>
          <a:schemeClr val="bg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817ADF-6362-4640-ABC5-5051AE77E409}">
      <dsp:nvSpPr>
        <dsp:cNvPr id="0" name=""/>
        <dsp:cNvSpPr/>
      </dsp:nvSpPr>
      <dsp:spPr>
        <a:xfrm>
          <a:off x="6227394" y="1036660"/>
          <a:ext cx="2384794" cy="694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102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chemeClr val="accent1"/>
              </a:solidFill>
            </a:rPr>
            <a:t>Entrainement à l’utilisation des connaissances acquises</a:t>
          </a:r>
          <a:endParaRPr lang="fr-FR" sz="2000" b="1" kern="1200" dirty="0">
            <a:solidFill>
              <a:schemeClr val="accent1"/>
            </a:solidFill>
          </a:endParaRPr>
        </a:p>
      </dsp:txBody>
      <dsp:txXfrm>
        <a:off x="6227394" y="1036660"/>
        <a:ext cx="2384794" cy="6940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225B7C-1848-4BC9-BF1D-0C281C1670AC}">
      <dsp:nvSpPr>
        <dsp:cNvPr id="0" name=""/>
        <dsp:cNvSpPr/>
      </dsp:nvSpPr>
      <dsp:spPr>
        <a:xfrm rot="5400000">
          <a:off x="5854196" y="-2575397"/>
          <a:ext cx="459730" cy="57261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300" kern="1200" dirty="0" smtClean="0"/>
            <a:t>Observation d’un corpus</a:t>
          </a:r>
          <a:endParaRPr lang="fr-FR" sz="2300" kern="1200" dirty="0"/>
        </a:p>
      </dsp:txBody>
      <dsp:txXfrm rot="-5400000">
        <a:off x="3220973" y="80268"/>
        <a:ext cx="5703734" cy="414846"/>
      </dsp:txXfrm>
    </dsp:sp>
    <dsp:sp modelId="{0AA345F7-6899-4BFF-A70E-FE60D04C2A2E}">
      <dsp:nvSpPr>
        <dsp:cNvPr id="0" name=""/>
        <dsp:cNvSpPr/>
      </dsp:nvSpPr>
      <dsp:spPr>
        <a:xfrm>
          <a:off x="0" y="358"/>
          <a:ext cx="3220974" cy="5746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900" kern="1200" dirty="0" smtClean="0"/>
            <a:t>1</a:t>
          </a:r>
          <a:r>
            <a:rPr lang="fr-FR" sz="2900" kern="1200" baseline="30000" dirty="0" smtClean="0"/>
            <a:t>re</a:t>
          </a:r>
          <a:r>
            <a:rPr lang="fr-FR" sz="2900" kern="1200" dirty="0" smtClean="0"/>
            <a:t> Etape</a:t>
          </a:r>
          <a:endParaRPr lang="fr-FR" sz="2900" kern="1200" dirty="0"/>
        </a:p>
      </dsp:txBody>
      <dsp:txXfrm>
        <a:off x="28053" y="28411"/>
        <a:ext cx="3164868" cy="518557"/>
      </dsp:txXfrm>
    </dsp:sp>
    <dsp:sp modelId="{8CDA0699-F2A9-4B9D-96AE-69D6548F9721}">
      <dsp:nvSpPr>
        <dsp:cNvPr id="0" name=""/>
        <dsp:cNvSpPr/>
      </dsp:nvSpPr>
      <dsp:spPr>
        <a:xfrm rot="5400000">
          <a:off x="5854196" y="-1972000"/>
          <a:ext cx="459730" cy="57261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300" kern="1200" dirty="0" smtClean="0"/>
            <a:t>Manipulation du corpus</a:t>
          </a:r>
          <a:endParaRPr lang="fr-FR" sz="2300" kern="1200" dirty="0"/>
        </a:p>
      </dsp:txBody>
      <dsp:txXfrm rot="-5400000">
        <a:off x="3220973" y="683665"/>
        <a:ext cx="5703734" cy="414846"/>
      </dsp:txXfrm>
    </dsp:sp>
    <dsp:sp modelId="{CE055C5F-8690-411B-85E9-95EC50303C34}">
      <dsp:nvSpPr>
        <dsp:cNvPr id="0" name=""/>
        <dsp:cNvSpPr/>
      </dsp:nvSpPr>
      <dsp:spPr>
        <a:xfrm>
          <a:off x="0" y="603755"/>
          <a:ext cx="3220974" cy="5746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900" kern="1200" dirty="0" smtClean="0"/>
            <a:t>2</a:t>
          </a:r>
          <a:r>
            <a:rPr lang="fr-FR" sz="2900" kern="1200" baseline="30000" dirty="0" smtClean="0"/>
            <a:t>ème</a:t>
          </a:r>
          <a:r>
            <a:rPr lang="fr-FR" sz="2900" kern="1200" dirty="0" smtClean="0"/>
            <a:t> Etape</a:t>
          </a:r>
          <a:endParaRPr lang="fr-FR" sz="2900" kern="1200" dirty="0"/>
        </a:p>
      </dsp:txBody>
      <dsp:txXfrm>
        <a:off x="28053" y="631808"/>
        <a:ext cx="3164868" cy="518557"/>
      </dsp:txXfrm>
    </dsp:sp>
    <dsp:sp modelId="{1E866AD4-D686-4100-88F2-675B064F3CFF}">
      <dsp:nvSpPr>
        <dsp:cNvPr id="0" name=""/>
        <dsp:cNvSpPr/>
      </dsp:nvSpPr>
      <dsp:spPr>
        <a:xfrm rot="5400000">
          <a:off x="5854196" y="-1368603"/>
          <a:ext cx="459730" cy="57261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300" kern="1200" dirty="0" smtClean="0"/>
            <a:t>Elaboration d’une synthèse</a:t>
          </a:r>
          <a:endParaRPr lang="fr-FR" sz="2300" kern="1200" dirty="0"/>
        </a:p>
      </dsp:txBody>
      <dsp:txXfrm rot="-5400000">
        <a:off x="3220973" y="1287062"/>
        <a:ext cx="5703734" cy="414846"/>
      </dsp:txXfrm>
    </dsp:sp>
    <dsp:sp modelId="{20DA1C43-9772-409C-AC05-7DB2904EA559}">
      <dsp:nvSpPr>
        <dsp:cNvPr id="0" name=""/>
        <dsp:cNvSpPr/>
      </dsp:nvSpPr>
      <dsp:spPr>
        <a:xfrm>
          <a:off x="0" y="1207152"/>
          <a:ext cx="3220974" cy="5746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900" kern="1200" dirty="0" smtClean="0"/>
            <a:t>3</a:t>
          </a:r>
          <a:r>
            <a:rPr lang="fr-FR" sz="2900" kern="1200" baseline="30000" dirty="0" smtClean="0"/>
            <a:t>ème</a:t>
          </a:r>
          <a:r>
            <a:rPr lang="fr-FR" sz="2900" kern="1200" dirty="0" smtClean="0"/>
            <a:t> Etape</a:t>
          </a:r>
          <a:endParaRPr lang="fr-FR" sz="2900" kern="1200" dirty="0"/>
        </a:p>
      </dsp:txBody>
      <dsp:txXfrm>
        <a:off x="28053" y="1235205"/>
        <a:ext cx="3164868" cy="518557"/>
      </dsp:txXfrm>
    </dsp:sp>
    <dsp:sp modelId="{D03E323B-31A1-4D80-B41B-AA2DA14302EC}">
      <dsp:nvSpPr>
        <dsp:cNvPr id="0" name=""/>
        <dsp:cNvSpPr/>
      </dsp:nvSpPr>
      <dsp:spPr>
        <a:xfrm rot="5400000">
          <a:off x="5854196" y="-765207"/>
          <a:ext cx="459730" cy="57261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300" kern="1200" dirty="0" smtClean="0"/>
            <a:t>Exercices d’application</a:t>
          </a:r>
          <a:endParaRPr lang="fr-FR" sz="2300" kern="1200" dirty="0"/>
        </a:p>
      </dsp:txBody>
      <dsp:txXfrm rot="-5400000">
        <a:off x="3220973" y="1890458"/>
        <a:ext cx="5703734" cy="414846"/>
      </dsp:txXfrm>
    </dsp:sp>
    <dsp:sp modelId="{17FE7A92-BF47-4B18-9419-00CF2E07A9A0}">
      <dsp:nvSpPr>
        <dsp:cNvPr id="0" name=""/>
        <dsp:cNvSpPr/>
      </dsp:nvSpPr>
      <dsp:spPr>
        <a:xfrm>
          <a:off x="0" y="1810549"/>
          <a:ext cx="3220974" cy="5746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900" kern="1200" dirty="0" smtClean="0"/>
            <a:t>4</a:t>
          </a:r>
          <a:r>
            <a:rPr lang="fr-FR" sz="2900" kern="1200" baseline="30000" dirty="0" smtClean="0"/>
            <a:t>ème</a:t>
          </a:r>
          <a:r>
            <a:rPr lang="fr-FR" sz="2900" kern="1200" dirty="0" smtClean="0"/>
            <a:t> Etape</a:t>
          </a:r>
          <a:endParaRPr lang="fr-FR" sz="2900" kern="1200" dirty="0"/>
        </a:p>
      </dsp:txBody>
      <dsp:txXfrm>
        <a:off x="28053" y="1838602"/>
        <a:ext cx="3164868" cy="518557"/>
      </dsp:txXfrm>
    </dsp:sp>
    <dsp:sp modelId="{E5DA1888-B5BF-460A-990B-2DA66896FA31}">
      <dsp:nvSpPr>
        <dsp:cNvPr id="0" name=""/>
        <dsp:cNvSpPr/>
      </dsp:nvSpPr>
      <dsp:spPr>
        <a:xfrm rot="5400000">
          <a:off x="5854196" y="-161810"/>
          <a:ext cx="459730" cy="57261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300" kern="1200" dirty="0" smtClean="0"/>
            <a:t>Exercices plus élaborés</a:t>
          </a:r>
          <a:endParaRPr lang="fr-FR" sz="2300" kern="1200" dirty="0"/>
        </a:p>
      </dsp:txBody>
      <dsp:txXfrm rot="-5400000">
        <a:off x="3220973" y="2493855"/>
        <a:ext cx="5703734" cy="414846"/>
      </dsp:txXfrm>
    </dsp:sp>
    <dsp:sp modelId="{2F4532B7-9616-43A4-9035-9D20C56F498C}">
      <dsp:nvSpPr>
        <dsp:cNvPr id="0" name=""/>
        <dsp:cNvSpPr/>
      </dsp:nvSpPr>
      <dsp:spPr>
        <a:xfrm>
          <a:off x="0" y="2413946"/>
          <a:ext cx="3220974" cy="5746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900" kern="1200" dirty="0" smtClean="0"/>
            <a:t>5</a:t>
          </a:r>
          <a:r>
            <a:rPr lang="fr-FR" sz="2900" kern="1200" baseline="30000" dirty="0" smtClean="0"/>
            <a:t>ème</a:t>
          </a:r>
          <a:r>
            <a:rPr lang="fr-FR" sz="2900" kern="1200" dirty="0" smtClean="0"/>
            <a:t> Etape</a:t>
          </a:r>
          <a:endParaRPr lang="fr-FR" sz="2900" kern="1200" dirty="0"/>
        </a:p>
      </dsp:txBody>
      <dsp:txXfrm>
        <a:off x="28053" y="2441999"/>
        <a:ext cx="3164868" cy="518557"/>
      </dsp:txXfrm>
    </dsp:sp>
    <dsp:sp modelId="{B539FFA1-46DD-487D-A382-97DE5474D8E9}">
      <dsp:nvSpPr>
        <dsp:cNvPr id="0" name=""/>
        <dsp:cNvSpPr/>
      </dsp:nvSpPr>
      <dsp:spPr>
        <a:xfrm rot="5400000">
          <a:off x="5854196" y="441586"/>
          <a:ext cx="459730" cy="57261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300" kern="1200" dirty="0" smtClean="0"/>
            <a:t>Evaluation</a:t>
          </a:r>
          <a:endParaRPr lang="fr-FR" sz="2300" kern="1200" dirty="0"/>
        </a:p>
      </dsp:txBody>
      <dsp:txXfrm rot="-5400000">
        <a:off x="3220973" y="3097251"/>
        <a:ext cx="5703734" cy="414846"/>
      </dsp:txXfrm>
    </dsp:sp>
    <dsp:sp modelId="{0942C8AF-B3B0-4410-B0B3-AC544178E2CF}">
      <dsp:nvSpPr>
        <dsp:cNvPr id="0" name=""/>
        <dsp:cNvSpPr/>
      </dsp:nvSpPr>
      <dsp:spPr>
        <a:xfrm>
          <a:off x="0" y="3017342"/>
          <a:ext cx="3220974" cy="5746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900" kern="1200" dirty="0" smtClean="0"/>
            <a:t>6</a:t>
          </a:r>
          <a:r>
            <a:rPr lang="fr-FR" sz="2900" kern="1200" baseline="30000" dirty="0" smtClean="0"/>
            <a:t>ème</a:t>
          </a:r>
          <a:r>
            <a:rPr lang="fr-FR" sz="2900" kern="1200" dirty="0" smtClean="0"/>
            <a:t> Etape</a:t>
          </a:r>
          <a:endParaRPr lang="fr-FR" sz="2900" kern="1200" dirty="0"/>
        </a:p>
      </dsp:txBody>
      <dsp:txXfrm>
        <a:off x="28053" y="3045395"/>
        <a:ext cx="3164868" cy="518557"/>
      </dsp:txXfrm>
    </dsp:sp>
    <dsp:sp modelId="{657BDDE4-D553-4FC7-BF8F-F5A36A46CF61}">
      <dsp:nvSpPr>
        <dsp:cNvPr id="0" name=""/>
        <dsp:cNvSpPr/>
      </dsp:nvSpPr>
      <dsp:spPr>
        <a:xfrm rot="5400000">
          <a:off x="5854196" y="1044983"/>
          <a:ext cx="459730" cy="57261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300" kern="1200" dirty="0" smtClean="0"/>
            <a:t>Expression écrite</a:t>
          </a:r>
          <a:endParaRPr lang="fr-FR" sz="2300" kern="1200" dirty="0"/>
        </a:p>
      </dsp:txBody>
      <dsp:txXfrm rot="-5400000">
        <a:off x="3220973" y="3700648"/>
        <a:ext cx="5703734" cy="414846"/>
      </dsp:txXfrm>
    </dsp:sp>
    <dsp:sp modelId="{40C2DF4A-C072-4D03-BF23-4FF3B8863F24}">
      <dsp:nvSpPr>
        <dsp:cNvPr id="0" name=""/>
        <dsp:cNvSpPr/>
      </dsp:nvSpPr>
      <dsp:spPr>
        <a:xfrm>
          <a:off x="0" y="3620739"/>
          <a:ext cx="3220974" cy="5746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900" kern="1200" dirty="0" smtClean="0"/>
            <a:t>7</a:t>
          </a:r>
          <a:r>
            <a:rPr lang="fr-FR" sz="2900" kern="1200" baseline="30000" dirty="0" smtClean="0"/>
            <a:t>ème</a:t>
          </a:r>
          <a:r>
            <a:rPr lang="fr-FR" sz="2900" kern="1200" dirty="0" smtClean="0"/>
            <a:t> Etape</a:t>
          </a:r>
          <a:endParaRPr lang="fr-FR" sz="2900" kern="1200" dirty="0"/>
        </a:p>
      </dsp:txBody>
      <dsp:txXfrm>
        <a:off x="28053" y="3648792"/>
        <a:ext cx="3164868" cy="5185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359B9A-4928-4A88-B6EE-5F792452243A}" type="datetimeFigureOut">
              <a:rPr lang="fr-FR" smtClean="0"/>
              <a:t>25/02/2016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442994-E5AD-4FB3-B5E4-9C64FB655F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1360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Distribuer l’exemple</a:t>
            </a:r>
            <a:r>
              <a:rPr lang="fr-FR" baseline="0" dirty="0" smtClean="0"/>
              <a:t> du verbe du Cycle 1 au cycle 4.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42994-E5AD-4FB3-B5E4-9C64FB655FDB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4308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42994-E5AD-4FB3-B5E4-9C64FB655FDB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9461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Distribuer la fiche</a:t>
            </a:r>
            <a:r>
              <a:rPr lang="fr-FR" baseline="0" dirty="0" smtClean="0"/>
              <a:t> correspondante « Canevas possible pour une séance d’étude de la langue ».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42994-E5AD-4FB3-B5E4-9C64FB655FDB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611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Distribuer le « Canevas possible d’une séance de langue » : informations sur la</a:t>
            </a:r>
            <a:r>
              <a:rPr lang="fr-FR" baseline="0" dirty="0" smtClean="0"/>
              <a:t> constitution d’un corpus + reprise des étapes d’une séance.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42994-E5AD-4FB3-B5E4-9C64FB655FDB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1615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Distribuer l’exemple du verbe du cycle 1 au cycle 4.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42994-E5AD-4FB3-B5E4-9C64FB655FDB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6922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2/25/2016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2/25/2016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2/25/2016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2/25/2016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2/25/2016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cache.media.eduscol.education.fr/file/Litterature/80/9/LISTE_DE_ReFeRENCE_CYCLE_3_2013_238809.pdf" TargetMode="Externa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prezi.com/oadfu6wyfc6u/formation-j2-francais-cycle-3/?utm_campaign=share&amp;utm_medium=copy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Français</a:t>
            </a:r>
            <a:br>
              <a:rPr lang="fr-FR" dirty="0" smtClean="0"/>
            </a:br>
            <a:r>
              <a:rPr lang="fr-FR" dirty="0" smtClean="0"/>
              <a:t>Cycle 3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J2 Formation RPC du 2 mars 2016 à Poligny</a:t>
            </a:r>
          </a:p>
          <a:p>
            <a:r>
              <a:rPr lang="fr-FR" dirty="0" smtClean="0"/>
              <a:t>Marie Dumaine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57188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Nouveau programme :</a:t>
            </a:r>
            <a:br>
              <a:rPr lang="fr-FR" dirty="0" smtClean="0"/>
            </a:br>
            <a:r>
              <a:rPr lang="fr-FR" dirty="0" smtClean="0"/>
              <a:t>5 domaines…à égalité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364" y="2183852"/>
            <a:ext cx="5619048" cy="3933333"/>
          </a:xfr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32271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983673"/>
          </a:xfrm>
        </p:spPr>
        <p:txBody>
          <a:bodyPr/>
          <a:lstStyle/>
          <a:p>
            <a:pPr algn="ctr"/>
            <a:r>
              <a:rPr lang="fr-FR" dirty="0" smtClean="0"/>
              <a:t>Culture littéraire et artistique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1154954" y="2431473"/>
            <a:ext cx="8825659" cy="3588327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800" dirty="0" smtClean="0"/>
              <a:t>Points saillants </a:t>
            </a:r>
            <a:r>
              <a:rPr lang="fr-FR" dirty="0" smtClean="0"/>
              <a:t>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800" dirty="0" smtClean="0"/>
              <a:t>Les entrées ( 6 en CM ; 4 en 6</a:t>
            </a:r>
            <a:r>
              <a:rPr lang="fr-FR" sz="1800" baseline="30000" dirty="0" smtClean="0"/>
              <a:t>ème</a:t>
            </a:r>
            <a:r>
              <a:rPr lang="fr-FR" sz="1800" dirty="0" smtClean="0"/>
              <a:t>) « ne constituent pas en elles-mêmes des objets d’étude ».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800" dirty="0" smtClean="0"/>
              <a:t>Varier les genres, formes et modes d’expression (indication de corpus = construction d’une culture commune + liberté pédagogique).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800" dirty="0" smtClean="0"/>
              <a:t>S’appuyer en 6</a:t>
            </a:r>
            <a:r>
              <a:rPr lang="fr-FR" sz="1800" baseline="30000" dirty="0" smtClean="0"/>
              <a:t>ème</a:t>
            </a:r>
            <a:r>
              <a:rPr lang="fr-FR" sz="1800" dirty="0" smtClean="0"/>
              <a:t> sur ce qui a été étudié en CM (carnet de lecteur, livret scolaire) : rôle du conseil école-collège.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 smtClean="0">
                <a:hlinkClick r:id="rId2"/>
              </a:rPr>
              <a:t>Listes de référence, la littérature à l'école, </a:t>
            </a:r>
            <a:r>
              <a:rPr lang="fr-FR" sz="2000" dirty="0" err="1" smtClean="0">
                <a:hlinkClick r:id="rId2"/>
              </a:rPr>
              <a:t>Eduscol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2347629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61468" cy="1400530"/>
          </a:xfrm>
        </p:spPr>
        <p:txBody>
          <a:bodyPr/>
          <a:lstStyle/>
          <a:p>
            <a:r>
              <a:rPr lang="fr-FR" dirty="0" smtClean="0"/>
              <a:t>Tableau synthétique français cycle 3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275" y="1380900"/>
            <a:ext cx="6898104" cy="5155232"/>
          </a:xfrm>
        </p:spPr>
      </p:pic>
    </p:spTree>
    <p:extLst>
      <p:ext uri="{BB962C8B-B14F-4D97-AF65-F5344CB8AC3E}">
        <p14:creationId xmlns:p14="http://schemas.microsoft.com/office/powerpoint/2010/main" val="26492248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culture littéraire et artistique dans vos pratiques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9090998"/>
              </p:ext>
            </p:extLst>
          </p:nvPr>
        </p:nvGraphicFramePr>
        <p:xfrm>
          <a:off x="1103313" y="2052638"/>
          <a:ext cx="8947149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2383"/>
                <a:gridCol w="2982383"/>
                <a:gridCol w="2982383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Liste des œuvres</a:t>
                      </a:r>
                      <a:r>
                        <a:rPr lang="fr-FR" baseline="0" dirty="0" smtClean="0"/>
                        <a:t> CM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Liste des œuvres 6ème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Thématique dans les NP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68512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533952"/>
          </a:xfrm>
        </p:spPr>
        <p:txBody>
          <a:bodyPr/>
          <a:lstStyle/>
          <a:p>
            <a:r>
              <a:rPr lang="fr-FR" dirty="0" smtClean="0"/>
              <a:t>Une entrée CM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3312" y="2649682"/>
            <a:ext cx="8946541" cy="359871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22" y="2264671"/>
            <a:ext cx="10514811" cy="347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0307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entrée 6</a:t>
            </a:r>
            <a:r>
              <a:rPr lang="fr-FR" baseline="30000" dirty="0" smtClean="0"/>
              <a:t>ème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3" y="2275838"/>
            <a:ext cx="8947150" cy="3749361"/>
          </a:xfrm>
        </p:spPr>
      </p:pic>
    </p:spTree>
    <p:extLst>
      <p:ext uri="{BB962C8B-B14F-4D97-AF65-F5344CB8AC3E}">
        <p14:creationId xmlns:p14="http://schemas.microsoft.com/office/powerpoint/2010/main" val="18050176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Propositions de lectures 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74" y="1435939"/>
            <a:ext cx="7784622" cy="1946155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441573"/>
            <a:ext cx="10058400" cy="138540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798113"/>
            <a:ext cx="10058400" cy="203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3940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75029"/>
          </a:xfrm>
        </p:spPr>
        <p:txBody>
          <a:bodyPr/>
          <a:lstStyle/>
          <a:p>
            <a:r>
              <a:rPr lang="fr-FR" dirty="0" smtClean="0"/>
              <a:t>Propositions de lectures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90" y="1580532"/>
            <a:ext cx="5903377" cy="2680269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871" y="2181726"/>
            <a:ext cx="5335522" cy="443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9979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Nouveau programme :</a:t>
            </a:r>
            <a:br>
              <a:rPr lang="fr-FR" dirty="0" smtClean="0"/>
            </a:br>
            <a:r>
              <a:rPr lang="fr-FR" dirty="0" smtClean="0"/>
              <a:t>5 domaines…à égalité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2"/>
          <a:stretch/>
        </p:blipFill>
        <p:spPr>
          <a:xfrm>
            <a:off x="2767364" y="2639028"/>
            <a:ext cx="5619048" cy="3478157"/>
          </a:xfrm>
          <a:effectLst>
            <a:softEdge rad="127000"/>
          </a:effectLst>
        </p:spPr>
      </p:pic>
      <p:sp>
        <p:nvSpPr>
          <p:cNvPr id="3" name="Rectangle 2"/>
          <p:cNvSpPr/>
          <p:nvPr/>
        </p:nvSpPr>
        <p:spPr>
          <a:xfrm>
            <a:off x="4629873" y="2183852"/>
            <a:ext cx="1944547" cy="68667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699322" y="2361235"/>
            <a:ext cx="1840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Langage oral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801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9019193" cy="959734"/>
          </a:xfrm>
        </p:spPr>
        <p:txBody>
          <a:bodyPr/>
          <a:lstStyle/>
          <a:p>
            <a:pPr algn="ctr"/>
            <a:r>
              <a:rPr lang="fr-FR" dirty="0" smtClean="0"/>
              <a:t>Langage oral : points saillants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1154954" y="2407534"/>
            <a:ext cx="8825659" cy="3576577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smtClean="0"/>
              <a:t>Réaffirmé comme 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 d’apprentissage </a:t>
            </a:r>
            <a:r>
              <a:rPr lang="fr-FR" dirty="0" smtClean="0"/>
              <a:t>= pour chaque séance, s’assurer du temps consacré à l’oral de manière transversale (outil) ou comme objet d’enseignement 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smtClean="0"/>
              <a:t>Importance de la variété des situations + régularité et fréquence (en réception et en production) 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smtClean="0"/>
              <a:t>Revisiter les gestes professionnels (prédominance du cours dialogué qui laisse peu de place à l’oral réel et à l’interaction) 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smtClean="0"/>
              <a:t>Développé dans tous les domaines d’enseignement 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smtClean="0"/>
              <a:t>Amener les élèves à analyser leur production pour l’améliorer (oral comme objet d’une pratique réflexive).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752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smtClean="0"/>
              <a:t>Les véritables auteurs d’un programme scolaire sont ses lecteurs.</a:t>
            </a:r>
            <a:endParaRPr lang="fr-FR" i="1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fr-FR" dirty="0" smtClean="0"/>
              <a:t>Philippe </a:t>
            </a:r>
            <a:r>
              <a:rPr lang="fr-FR" dirty="0" err="1" smtClean="0"/>
              <a:t>perrenoud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76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Nouveau programme :</a:t>
            </a:r>
            <a:br>
              <a:rPr lang="fr-FR" dirty="0" smtClean="0"/>
            </a:br>
            <a:r>
              <a:rPr lang="fr-FR" dirty="0" smtClean="0"/>
              <a:t>5 domaines…à égalité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" b="25453"/>
          <a:stretch/>
        </p:blipFill>
        <p:spPr>
          <a:xfrm>
            <a:off x="2766349" y="2183852"/>
            <a:ext cx="5620063" cy="2932158"/>
          </a:xfrm>
          <a:effectLst>
            <a:softEdge rad="127000"/>
          </a:effectLst>
        </p:spPr>
      </p:pic>
      <p:sp>
        <p:nvSpPr>
          <p:cNvPr id="3" name="Rectangle 2"/>
          <p:cNvSpPr/>
          <p:nvPr/>
        </p:nvSpPr>
        <p:spPr>
          <a:xfrm>
            <a:off x="3420319" y="5000264"/>
            <a:ext cx="1724627" cy="97227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5798916" y="4977114"/>
            <a:ext cx="2164466" cy="99542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738068" y="5261948"/>
            <a:ext cx="1637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Ecriture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932024" y="5000264"/>
            <a:ext cx="2031357" cy="936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 et compréhension de l’écrit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705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4953" y="1054260"/>
            <a:ext cx="8825659" cy="982884"/>
          </a:xfrm>
        </p:spPr>
        <p:txBody>
          <a:bodyPr/>
          <a:lstStyle/>
          <a:p>
            <a:r>
              <a:rPr lang="fr-FR" dirty="0" smtClean="0"/>
              <a:t>Ecriture : points saillants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1154954" y="2430684"/>
            <a:ext cx="8825659" cy="3589116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smtClean="0"/>
              <a:t>Pratique régulière quotidienne 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/>
              <a:t>Entrainer geste graphique d’écriture vers l’automatisation et l’efficacité (+ saisie au clavier) et production </a:t>
            </a:r>
            <a:r>
              <a:rPr lang="fr-FR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smtClean="0"/>
              <a:t>Favoriser la réécriture et la révision 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smtClean="0"/>
              <a:t>Faire du lien entre étude de la langue et production d’écrit 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smtClean="0"/>
              <a:t>Tous les écrits produits ne donnent pas lieu à correction systématique.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dirty="0"/>
          </a:p>
          <a:p>
            <a:r>
              <a:rPr lang="fr-FR" i="1" dirty="0" smtClean="0"/>
              <a:t>Chaque élève peut ainsi devenir un acteur conscient et autonome de ses productions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668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4954" y="672296"/>
            <a:ext cx="8825659" cy="1330124"/>
          </a:xfrm>
        </p:spPr>
        <p:txBody>
          <a:bodyPr/>
          <a:lstStyle/>
          <a:p>
            <a:pPr algn="ctr"/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Logique </a:t>
            </a:r>
            <a:r>
              <a:rPr lang="fr-F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curriculaire</a:t>
            </a:r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</a:t>
            </a:r>
            <a:r>
              <a:rPr lang="fr-F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spiralaire</a:t>
            </a:r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un exemple avec l’écriture !</a:t>
            </a:r>
            <a:endParaRPr lang="fr-F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1154954" y="2419109"/>
            <a:ext cx="8825659" cy="3600691"/>
          </a:xfrm>
        </p:spPr>
        <p:txBody>
          <a:bodyPr/>
          <a:lstStyle/>
          <a:p>
            <a:pPr algn="ctr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Cycle 1</a:t>
            </a:r>
          </a:p>
          <a:p>
            <a:pPr algn="ctr"/>
            <a:r>
              <a:rPr lang="fr-FR" u="sng" dirty="0" smtClean="0"/>
              <a:t>Entrée</a:t>
            </a:r>
            <a:r>
              <a:rPr lang="fr-FR" dirty="0" smtClean="0"/>
              <a:t> : correspondance entre différentes écritures.</a:t>
            </a:r>
          </a:p>
          <a:p>
            <a:pPr algn="ctr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Cycle 2</a:t>
            </a:r>
          </a:p>
          <a:p>
            <a:pPr algn="ctr"/>
            <a:r>
              <a:rPr lang="fr-FR" u="sng" dirty="0" smtClean="0"/>
              <a:t>Entrée</a:t>
            </a:r>
            <a:r>
              <a:rPr lang="fr-FR" dirty="0" smtClean="0"/>
              <a:t> : correspondance entre différentes écritures/mise en page </a:t>
            </a:r>
          </a:p>
          <a:p>
            <a:pPr algn="ctr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Cycle 3</a:t>
            </a:r>
          </a:p>
          <a:p>
            <a:pPr algn="ctr"/>
            <a:r>
              <a:rPr lang="fr-FR" u="sng" dirty="0" smtClean="0"/>
              <a:t>Entrée</a:t>
            </a:r>
            <a:r>
              <a:rPr lang="fr-FR" dirty="0" smtClean="0"/>
              <a:t> : apprentissage méthodique du traitement de texte</a:t>
            </a:r>
          </a:p>
          <a:p>
            <a:pPr algn="ctr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Cycle 4</a:t>
            </a:r>
          </a:p>
          <a:p>
            <a:pPr algn="ctr"/>
            <a:r>
              <a:rPr lang="fr-FR" u="sng" dirty="0" smtClean="0"/>
              <a:t>Entrée</a:t>
            </a:r>
            <a:r>
              <a:rPr lang="fr-FR" dirty="0" smtClean="0"/>
              <a:t> : produire des documents multimédia à visée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18171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9838" y="1447800"/>
            <a:ext cx="11377914" cy="994458"/>
          </a:xfrm>
        </p:spPr>
        <p:txBody>
          <a:bodyPr/>
          <a:lstStyle/>
          <a:p>
            <a:r>
              <a:rPr lang="fr-FR" dirty="0" smtClean="0"/>
              <a:t>Lecture et compréhension de l’écrit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1154954" y="2442259"/>
            <a:ext cx="8825659" cy="3577542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smtClean="0"/>
              <a:t>Renforcer le travail sur le code pour ceux qui en ont encore besoin 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smtClean="0"/>
              <a:t>Démarches de compréhension et d’interprétation clairement présentées (la compréhension s’enseigne – construire une progressions) 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smtClean="0"/>
              <a:t>Entrainer les différentes modalités de lecture : voix haute, silencieuse, enregistrement… 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smtClean="0"/>
              <a:t>Activités de lecture à planifier : découverte d’un texte en réception ou en production oralisée, relecture, débat… 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smtClean="0"/>
              <a:t>Lien lecture/écriture : écrits qui accompagnent la lecture (pour garder trace), écrits heuristiques (pour comprendre) et écrits créatifs 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smtClean="0"/>
              <a:t>Lecture de documents composites (interdisciplinarité).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98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Nouveau programme :</a:t>
            </a:r>
            <a:br>
              <a:rPr lang="fr-FR" dirty="0" smtClean="0"/>
            </a:br>
            <a:r>
              <a:rPr lang="fr-FR" dirty="0" smtClean="0"/>
              <a:t>5 domaines…à égalité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5"/>
          <a:stretch/>
        </p:blipFill>
        <p:spPr>
          <a:xfrm>
            <a:off x="4259484" y="2183852"/>
            <a:ext cx="4126928" cy="3933333"/>
          </a:xfrm>
          <a:effectLst>
            <a:softEdge rad="127000"/>
          </a:effectLst>
        </p:spPr>
      </p:pic>
      <p:sp>
        <p:nvSpPr>
          <p:cNvPr id="3" name="Rectangle 2"/>
          <p:cNvSpPr/>
          <p:nvPr/>
        </p:nvSpPr>
        <p:spPr>
          <a:xfrm>
            <a:off x="1909823" y="2928395"/>
            <a:ext cx="2349661" cy="1203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967696" y="3159889"/>
            <a:ext cx="2187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Etude de la langue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225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952" y="790905"/>
            <a:ext cx="9038095" cy="5276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3698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4954" y="1018573"/>
            <a:ext cx="8825659" cy="1655180"/>
          </a:xfrm>
        </p:spPr>
        <p:txBody>
          <a:bodyPr/>
          <a:lstStyle/>
          <a:p>
            <a:pPr algn="ctr"/>
            <a:r>
              <a:rPr lang="fr-FR" dirty="0" smtClean="0"/>
              <a:t>Etude de la langue : </a:t>
            </a:r>
            <a:br>
              <a:rPr lang="fr-FR" dirty="0" smtClean="0"/>
            </a:br>
            <a:r>
              <a:rPr lang="fr-FR" dirty="0" smtClean="0"/>
              <a:t>points saillants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1154954" y="2939971"/>
            <a:ext cx="8825659" cy="3079830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smtClean="0"/>
              <a:t>Au cycle 3, priorité est donnée à l’orthographe (syntaxe au cycle 4) et aux notions utiles aux accords. Ne pas être exhaustifs.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smtClean="0"/>
              <a:t>Importance des activités de manipulation (tri, classement, comparaison…)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smtClean="0"/>
              <a:t>Quelques notions essentielles :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fr-FR" sz="1400" dirty="0" smtClean="0"/>
              <a:t>Corpus ;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fr-FR" sz="1400" dirty="0" smtClean="0"/>
              <a:t>Régularité (mémoriser des verbes fréquents…) ;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fr-FR" sz="1400" dirty="0" smtClean="0"/>
              <a:t>Système ;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fr-FR" sz="1400" dirty="0" smtClean="0"/>
              <a:t>Acceptabilité.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459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571" y="90905"/>
            <a:ext cx="8942857" cy="6676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547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Schéma d’apprentissage inductif des nouveaux programmes des 3 cycles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6008889"/>
              </p:ext>
            </p:extLst>
          </p:nvPr>
        </p:nvGraphicFramePr>
        <p:xfrm>
          <a:off x="1103312" y="2052638"/>
          <a:ext cx="8947521" cy="4188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409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Canevas possible d’une séance d’étude de la langue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4305076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1935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peu de vocabulaire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59" y="2550519"/>
            <a:ext cx="8942857" cy="3200000"/>
          </a:xfrm>
        </p:spPr>
      </p:pic>
    </p:spTree>
    <p:extLst>
      <p:ext uri="{BB962C8B-B14F-4D97-AF65-F5344CB8AC3E}">
        <p14:creationId xmlns:p14="http://schemas.microsoft.com/office/powerpoint/2010/main" val="34465023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5400" dirty="0" smtClean="0"/>
              <a:t>La constitution d’un </a:t>
            </a:r>
            <a:r>
              <a:rPr lang="fr-FR" sz="5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corpus</a:t>
            </a:r>
            <a:endParaRPr lang="fr-FR" sz="5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Il fait l’inventaire des régularités relatives au fait de langue étudié essentielles pour construire la notion.</a:t>
            </a:r>
          </a:p>
          <a:p>
            <a:r>
              <a:rPr lang="fr-FR" sz="3600" dirty="0" smtClean="0"/>
              <a:t>Il exclut les occurrences ambiguës. 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77267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71" y="0"/>
            <a:ext cx="87198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77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405282"/>
          </a:xfrm>
        </p:spPr>
        <p:txBody>
          <a:bodyPr/>
          <a:lstStyle/>
          <a:p>
            <a:pPr algn="ctr"/>
            <a:r>
              <a:rPr lang="fr-FR" dirty="0" smtClean="0"/>
              <a:t>Un exemple avec le 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IPR de Besançon M. </a:t>
            </a:r>
            <a:r>
              <a:rPr lang="fr-FR" dirty="0" err="1" smtClean="0"/>
              <a:t>Bertolin</a:t>
            </a:r>
            <a:endParaRPr lang="fr-FR" dirty="0"/>
          </a:p>
        </p:txBody>
      </p:sp>
      <p:sp>
        <p:nvSpPr>
          <p:cNvPr id="3" name="Rectangle à coins arrondis 2"/>
          <p:cNvSpPr/>
          <p:nvPr/>
        </p:nvSpPr>
        <p:spPr>
          <a:xfrm>
            <a:off x="2188029" y="1447799"/>
            <a:ext cx="5812971" cy="3690257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 DARLING" panose="02000000000000000000" pitchFamily="2" charset="0"/>
              </a:rPr>
              <a:t>VERBE</a:t>
            </a:r>
            <a:endParaRPr lang="fr-FR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 DARLING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36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4953" y="899160"/>
            <a:ext cx="8825659" cy="906780"/>
          </a:xfrm>
        </p:spPr>
        <p:txBody>
          <a:bodyPr/>
          <a:lstStyle/>
          <a:p>
            <a:r>
              <a:rPr lang="fr-FR" dirty="0" smtClean="0"/>
              <a:t>Conclusion :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1154954" y="1805940"/>
            <a:ext cx="8825659" cy="4213860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 pas différer </a:t>
            </a:r>
            <a:r>
              <a:rPr lang="fr-FR" dirty="0" smtClean="0"/>
              <a:t>à la fin du cycle ce qui peut et qui doit être engagé en cours de cycle avec les gradations nécessaires dans les apprentissages.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Ne pas clore avec un cycle mais 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envisager et anticiper les passerelles </a:t>
            </a:r>
            <a:r>
              <a:rPr lang="fr-FR" dirty="0" smtClean="0"/>
              <a:t>: la continuité </a:t>
            </a:r>
            <a:r>
              <a:rPr lang="fr-FR" dirty="0" err="1" smtClean="0"/>
              <a:t>intercycle</a:t>
            </a:r>
            <a:r>
              <a:rPr lang="fr-FR" dirty="0" smtClean="0"/>
              <a:t> est importante.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Le cycle n’exclut pas des 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repères annuels </a:t>
            </a:r>
            <a:r>
              <a:rPr lang="fr-FR" dirty="0" smtClean="0"/>
              <a:t>: il importe de passer d’un programme de cycle à une programmation annuelle indispensable et poursuivre si nécessaire la déclinaison en organisant pour les 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coordonner ou les graduer les apprentissages</a:t>
            </a:r>
            <a:r>
              <a:rPr lang="fr-FR" dirty="0" smtClean="0"/>
              <a:t> dans des échelles de temps (semaine, période scolaire,…)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632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4954" y="3509011"/>
            <a:ext cx="8825659" cy="1268370"/>
          </a:xfrm>
        </p:spPr>
        <p:txBody>
          <a:bodyPr/>
          <a:lstStyle/>
          <a:p>
            <a:r>
              <a:rPr lang="fr-FR" sz="1600" i="1" dirty="0" smtClean="0"/>
              <a:t>Cette présentation a été réalisée par Marie Dumaine, professeure de français au collège Jules Grévy de Mont sous </a:t>
            </a:r>
            <a:r>
              <a:rPr lang="fr-FR" sz="1600" i="1" dirty="0" err="1" smtClean="0"/>
              <a:t>Vaudrey</a:t>
            </a:r>
            <a:r>
              <a:rPr lang="fr-FR" sz="1600" i="1" dirty="0" smtClean="0"/>
              <a:t> et formatrice Lettres dans l’académie de Besançon.</a:t>
            </a:r>
            <a:endParaRPr lang="fr-FR" i="1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 smtClean="0"/>
              <a:t>Merci à Marie-France Lise professeure de français et formatrice Lettres dans l’académie de Besançon pour son </a:t>
            </a:r>
            <a:r>
              <a:rPr lang="fr-FR" dirty="0" err="1" smtClean="0"/>
              <a:t>Prezi</a:t>
            </a:r>
            <a:r>
              <a:rPr lang="fr-FR" dirty="0" smtClean="0"/>
              <a:t> à partir duquel cette présentation a été réalisée. </a:t>
            </a:r>
            <a:r>
              <a:rPr lang="fr-FR" dirty="0"/>
              <a:t>Source : </a:t>
            </a:r>
            <a:r>
              <a:rPr lang="fr-FR" dirty="0">
                <a:hlinkClick r:id="rId2"/>
              </a:rPr>
              <a:t>https://prezi.com/oadfu6wyfc6u/formation-j2-francais-cycle-3/?</a:t>
            </a:r>
            <a:r>
              <a:rPr lang="fr-FR" dirty="0" smtClean="0">
                <a:hlinkClick r:id="rId2"/>
              </a:rPr>
              <a:t>utm_campaign=share&amp;utm_medium=copy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291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105619"/>
          </a:xfrm>
        </p:spPr>
        <p:txBody>
          <a:bodyPr/>
          <a:lstStyle/>
          <a:p>
            <a:pPr algn="ctr"/>
            <a:r>
              <a:rPr lang="fr-FR" dirty="0" smtClean="0"/>
              <a:t>Une logique de cycle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1154954" y="2553419"/>
            <a:ext cx="8825659" cy="3466381"/>
          </a:xfrm>
        </p:spPr>
        <p:txBody>
          <a:bodyPr>
            <a:normAutofit/>
          </a:bodyPr>
          <a:lstStyle/>
          <a:p>
            <a:r>
              <a:rPr lang="fr-FR" sz="2000" b="1" dirty="0" smtClean="0"/>
              <a:t>Quatre cycles triennaux </a:t>
            </a:r>
            <a:r>
              <a:rPr lang="fr-FR" sz="2000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000" dirty="0" smtClean="0"/>
              <a:t>Cycle des apprentissages premiers = maternelle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000" dirty="0" smtClean="0"/>
              <a:t>Cycle des apprentissages fondamentaux = CP, CE1, CE2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000" dirty="0" smtClean="0"/>
              <a:t>Cycle de consolidation = CM1, CM2, 6</a:t>
            </a:r>
            <a:r>
              <a:rPr lang="fr-FR" sz="2000" baseline="30000" dirty="0" smtClean="0"/>
              <a:t>ème</a:t>
            </a:r>
            <a:endParaRPr lang="fr-FR" sz="20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000" dirty="0" smtClean="0"/>
              <a:t>Cycle des approfondissements = 5</a:t>
            </a:r>
            <a:r>
              <a:rPr lang="fr-FR" sz="2000" baseline="30000" dirty="0" smtClean="0"/>
              <a:t>ème</a:t>
            </a:r>
            <a:r>
              <a:rPr lang="fr-FR" sz="2000" dirty="0" smtClean="0"/>
              <a:t>, 4</a:t>
            </a:r>
            <a:r>
              <a:rPr lang="fr-FR" sz="2000" baseline="30000" dirty="0" smtClean="0"/>
              <a:t>ème</a:t>
            </a:r>
            <a:r>
              <a:rPr lang="fr-FR" sz="2000" dirty="0" smtClean="0"/>
              <a:t>, 3</a:t>
            </a:r>
            <a:r>
              <a:rPr lang="fr-FR" sz="2000" baseline="30000" dirty="0" smtClean="0"/>
              <a:t>ème</a:t>
            </a:r>
            <a:r>
              <a:rPr lang="fr-FR" sz="2000" dirty="0" smtClean="0"/>
              <a:t>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6795219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Une logique de cycle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1154954" y="3071004"/>
            <a:ext cx="8825659" cy="2948796"/>
          </a:xfrm>
        </p:spPr>
        <p:txBody>
          <a:bodyPr>
            <a:norm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FR" sz="2400" dirty="0" smtClean="0"/>
              <a:t>Cycle 1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FR" sz="2400" dirty="0" smtClean="0"/>
              <a:t>Cycle 2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FR" sz="2400" dirty="0" smtClean="0"/>
              <a:t>Cycle 3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FR" sz="2400" dirty="0" smtClean="0"/>
              <a:t>Cycle 4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957640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4953" y="1223514"/>
            <a:ext cx="8825659" cy="1347158"/>
          </a:xfrm>
        </p:spPr>
        <p:txBody>
          <a:bodyPr/>
          <a:lstStyle/>
          <a:p>
            <a:pPr algn="ctr"/>
            <a:r>
              <a:rPr lang="fr-FR" dirty="0" smtClean="0"/>
              <a:t>Une logique </a:t>
            </a:r>
            <a:r>
              <a:rPr lang="fr-FR" dirty="0" err="1" smtClean="0"/>
              <a:t>curriculaire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1154954" y="2087592"/>
            <a:ext cx="8825659" cy="3932208"/>
          </a:xfrm>
        </p:spPr>
        <p:txBody>
          <a:bodyPr/>
          <a:lstStyle/>
          <a:p>
            <a:r>
              <a:rPr lang="fr-FR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CURRICULUM</a:t>
            </a:r>
            <a:r>
              <a:rPr lang="fr-FR" dirty="0" smtClean="0">
                <a:solidFill>
                  <a:srgbClr val="FFC000"/>
                </a:solidFill>
              </a:rPr>
              <a:t> </a:t>
            </a:r>
            <a:r>
              <a:rPr lang="fr-FR" dirty="0" smtClean="0"/>
              <a:t>: non au sens de parcours constaté (CV) mais plutôt acception anglo-saxonne de programmation, </a:t>
            </a:r>
            <a:r>
              <a:rPr lang="fr-FR" b="1" dirty="0" smtClean="0"/>
              <a:t>d’un parcours d’étude</a:t>
            </a:r>
            <a:r>
              <a:rPr lang="fr-FR" dirty="0" smtClean="0"/>
              <a:t>.</a:t>
            </a:r>
          </a:p>
          <a:p>
            <a:endParaRPr lang="fr-FR" dirty="0"/>
          </a:p>
          <a:p>
            <a:r>
              <a:rPr lang="fr-FR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faisceau de trajets </a:t>
            </a:r>
            <a:r>
              <a:rPr lang="fr-FR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Définir par l’institution (</a:t>
            </a:r>
            <a:r>
              <a:rPr lang="fr-FR" dirty="0" smtClean="0">
                <a:solidFill>
                  <a:srgbClr val="92D050"/>
                </a:solidFill>
              </a:rPr>
              <a:t>cursus</a:t>
            </a:r>
            <a:r>
              <a:rPr lang="fr-FR" dirty="0" smtClean="0"/>
              <a:t>) : progressivité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Adapté par l’enseignant (</a:t>
            </a:r>
            <a:r>
              <a:rPr lang="fr-FR" dirty="0" smtClean="0">
                <a:solidFill>
                  <a:srgbClr val="92D050"/>
                </a:solidFill>
              </a:rPr>
              <a:t>curriculum</a:t>
            </a:r>
            <a:r>
              <a:rPr lang="fr-FR" dirty="0" smtClean="0"/>
              <a:t>) : programmation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Réalisé par l’élève (</a:t>
            </a:r>
            <a:r>
              <a:rPr lang="fr-FR" dirty="0" smtClean="0">
                <a:solidFill>
                  <a:srgbClr val="92D050"/>
                </a:solidFill>
              </a:rPr>
              <a:t>parcours</a:t>
            </a:r>
            <a:r>
              <a:rPr lang="fr-FR" dirty="0" smtClean="0"/>
              <a:t>) : progression.</a:t>
            </a:r>
          </a:p>
        </p:txBody>
      </p:sp>
    </p:spTree>
    <p:extLst>
      <p:ext uri="{BB962C8B-B14F-4D97-AF65-F5344CB8AC3E}">
        <p14:creationId xmlns:p14="http://schemas.microsoft.com/office/powerpoint/2010/main" val="243239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Une logique </a:t>
            </a:r>
            <a:r>
              <a:rPr lang="fr-FR" dirty="0" err="1" smtClean="0"/>
              <a:t>spiralaire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15"/>
          </p:nvPr>
        </p:nvSpPr>
        <p:spPr>
          <a:xfrm>
            <a:off x="652463" y="2346385"/>
            <a:ext cx="2927350" cy="3909954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 smtClean="0"/>
              <a:t>Reprise constante avec complexification progressive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 err="1" smtClean="0"/>
              <a:t>Spiralaire</a:t>
            </a:r>
            <a:r>
              <a:rPr lang="fr-FR" sz="2000" dirty="0" smtClean="0"/>
              <a:t> / circulaire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 smtClean="0"/>
              <a:t>Répétition / ressassement</a:t>
            </a:r>
            <a:endParaRPr lang="fr-FR" sz="20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883659" y="1946564"/>
            <a:ext cx="2936241" cy="576262"/>
          </a:xfrm>
        </p:spPr>
        <p:txBody>
          <a:bodyPr/>
          <a:lstStyle/>
          <a:p>
            <a:pPr algn="ctr"/>
            <a:r>
              <a:rPr lang="fr-FR" dirty="0" smtClean="0"/>
              <a:t>Objectif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6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Faire évoluer de façon progressive les compétences et les connaissances des  élèves en s’appuyant sur les acquis antérieurs construits à chaque palier cognitif.</a:t>
            </a:r>
            <a:endParaRPr lang="fr-FR" sz="2000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fr-FR" dirty="0" smtClean="0"/>
              <a:t>Compétences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half" idx="17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Le programme met au premier plan les apprentissages des élèves, décrit ce que les élèves doivent savoir faire (il n’est pas construit par objet d’enseignement).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12237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  <p:bldP spid="6" grpId="0" build="p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TOUR DE TABLE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0696605"/>
              </p:ext>
            </p:extLst>
          </p:nvPr>
        </p:nvGraphicFramePr>
        <p:xfrm>
          <a:off x="1103313" y="1558633"/>
          <a:ext cx="8947152" cy="4862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6788"/>
                <a:gridCol w="1148772"/>
                <a:gridCol w="1465118"/>
                <a:gridCol w="4096474"/>
              </a:tblGrid>
              <a:tr h="800967">
                <a:tc>
                  <a:txBody>
                    <a:bodyPr/>
                    <a:lstStyle/>
                    <a:p>
                      <a:r>
                        <a:rPr lang="fr-FR" dirty="0" smtClean="0"/>
                        <a:t>Nom des professeurs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Primaire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Secondaire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Méthode(s), démarche(s)</a:t>
                      </a:r>
                      <a:endParaRPr lang="fr-FR" dirty="0"/>
                    </a:p>
                  </a:txBody>
                  <a:tcPr/>
                </a:tc>
              </a:tr>
              <a:tr h="58028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80283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80283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80283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80283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80283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80283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993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Qu’en est-il de notre vocabulaire ?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800" dirty="0" smtClean="0"/>
              <a:t>Séquence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800" dirty="0" smtClean="0"/>
              <a:t>Lecture cursive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800" dirty="0" smtClean="0"/>
              <a:t>Lecture intégrale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800" dirty="0"/>
              <a:t> </a:t>
            </a:r>
            <a:r>
              <a:rPr lang="fr-FR" sz="2800" dirty="0" smtClean="0"/>
              <a:t>…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2641648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1569</TotalTime>
  <Words>976</Words>
  <Application>Microsoft Office PowerPoint</Application>
  <PresentationFormat>Grand écran</PresentationFormat>
  <Paragraphs>143</Paragraphs>
  <Slides>34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41" baseType="lpstr">
      <vt:lpstr>AR DARLING</vt:lpstr>
      <vt:lpstr>Arial</vt:lpstr>
      <vt:lpstr>Calibri</vt:lpstr>
      <vt:lpstr>Century Gothic</vt:lpstr>
      <vt:lpstr>Wingdings</vt:lpstr>
      <vt:lpstr>Wingdings 3</vt:lpstr>
      <vt:lpstr>Ion</vt:lpstr>
      <vt:lpstr>Français Cycle 3</vt:lpstr>
      <vt:lpstr>Les véritables auteurs d’un programme scolaire sont ses lecteurs.</vt:lpstr>
      <vt:lpstr>Un peu de vocabulaire</vt:lpstr>
      <vt:lpstr>Une logique de cycle</vt:lpstr>
      <vt:lpstr>Une logique de cycle</vt:lpstr>
      <vt:lpstr>Une logique curriculaire</vt:lpstr>
      <vt:lpstr>Une logique spiralaire</vt:lpstr>
      <vt:lpstr>TOUR DE TABLE</vt:lpstr>
      <vt:lpstr>Qu’en est-il de notre vocabulaire ?</vt:lpstr>
      <vt:lpstr>Nouveau programme : 5 domaines…à égalité</vt:lpstr>
      <vt:lpstr>Culture littéraire et artistique</vt:lpstr>
      <vt:lpstr>Tableau synthétique français cycle 3</vt:lpstr>
      <vt:lpstr>La culture littéraire et artistique dans vos pratiques</vt:lpstr>
      <vt:lpstr>Une entrée CM :</vt:lpstr>
      <vt:lpstr>Une entrée 6ème </vt:lpstr>
      <vt:lpstr>Propositions de lectures </vt:lpstr>
      <vt:lpstr>Propositions de lectures</vt:lpstr>
      <vt:lpstr>Nouveau programme : 5 domaines…à égalité</vt:lpstr>
      <vt:lpstr>Langage oral : points saillants</vt:lpstr>
      <vt:lpstr>Nouveau programme : 5 domaines…à égalité</vt:lpstr>
      <vt:lpstr>Ecriture : points saillants</vt:lpstr>
      <vt:lpstr>Logique curriculaire et spiralaire : un exemple avec l’écriture !</vt:lpstr>
      <vt:lpstr>Lecture et compréhension de l’écrit</vt:lpstr>
      <vt:lpstr>Nouveau programme : 5 domaines…à égalité</vt:lpstr>
      <vt:lpstr>Présentation PowerPoint</vt:lpstr>
      <vt:lpstr>Etude de la langue :  points saillants</vt:lpstr>
      <vt:lpstr>Présentation PowerPoint</vt:lpstr>
      <vt:lpstr>Schéma d’apprentissage inductif des nouveaux programmes des 3 cycles</vt:lpstr>
      <vt:lpstr>Canevas possible d’une séance d’étude de la langue</vt:lpstr>
      <vt:lpstr>La constitution d’un corpus</vt:lpstr>
      <vt:lpstr>Présentation PowerPoint</vt:lpstr>
      <vt:lpstr>Un exemple avec le         IPR de Besançon M. Bertolin</vt:lpstr>
      <vt:lpstr>Conclusion :</vt:lpstr>
      <vt:lpstr>Cette présentation a été réalisée par Marie Dumaine, professeure de français au collège Jules Grévy de Mont sous Vaudrey et formatrice Lettres dans l’académie de Besançon.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Français Cycle 3</dc:title>
  <dc:creator>Marie Dumaine</dc:creator>
  <cp:lastModifiedBy>Marie Dumaine</cp:lastModifiedBy>
  <cp:revision>47</cp:revision>
  <dcterms:created xsi:type="dcterms:W3CDTF">2016-02-22T13:38:54Z</dcterms:created>
  <dcterms:modified xsi:type="dcterms:W3CDTF">2016-02-25T12:09:46Z</dcterms:modified>
</cp:coreProperties>
</file>