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28511" y="1227542"/>
            <a:ext cx="5740532" cy="1017935"/>
          </a:xfrm>
        </p:spPr>
        <p:txBody>
          <a:bodyPr/>
          <a:lstStyle/>
          <a:p>
            <a:pPr algn="ctr"/>
            <a:r>
              <a:rPr lang="fr-FR" dirty="0"/>
              <a:t>FORMATION</a:t>
            </a:r>
            <a:br>
              <a:rPr lang="fr-FR" dirty="0"/>
            </a:br>
            <a:r>
              <a:rPr lang="fr-FR" dirty="0"/>
              <a:t>ACADÉMIQUE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0705" y="2508533"/>
            <a:ext cx="8855992" cy="3369734"/>
          </a:xfrm>
        </p:spPr>
        <p:txBody>
          <a:bodyPr>
            <a:normAutofit/>
          </a:bodyPr>
          <a:lstStyle/>
          <a:p>
            <a:pPr algn="l"/>
            <a:r>
              <a:rPr lang="fr-FR" b="1" dirty="0">
                <a:solidFill>
                  <a:schemeClr val="tx1"/>
                </a:solidFill>
              </a:rPr>
              <a:t>SOMMAIRE :</a:t>
            </a:r>
          </a:p>
          <a:p>
            <a:pPr marL="342900" indent="-342900" algn="l">
              <a:buFont typeface="+mj-lt"/>
              <a:buAutoNum type="arabicPeriod"/>
            </a:pPr>
            <a:r>
              <a:rPr lang="fr-FR" dirty="0"/>
              <a:t>La mise en œuvre du BAC PRO </a:t>
            </a:r>
            <a:r>
              <a:rPr lang="fr-FR" dirty="0" err="1"/>
              <a:t>AGOrA</a:t>
            </a:r>
            <a:r>
              <a:rPr lang="fr-FR" dirty="0"/>
              <a:t> – référentiels et dimension pédagogique</a:t>
            </a:r>
          </a:p>
          <a:p>
            <a:pPr marL="342900" indent="-342900" algn="l">
              <a:buFont typeface="+mj-lt"/>
              <a:buAutoNum type="arabicPeriod"/>
            </a:pPr>
            <a:r>
              <a:rPr lang="fr-FR" dirty="0"/>
              <a:t>L’environnement comptable</a:t>
            </a:r>
          </a:p>
          <a:p>
            <a:pPr marL="342900" indent="-342900" algn="l">
              <a:buFont typeface="+mj-lt"/>
              <a:buAutoNum type="arabicPeriod"/>
            </a:pPr>
            <a:r>
              <a:rPr lang="fr-FR" dirty="0"/>
              <a:t>L’environnement numérique</a:t>
            </a:r>
          </a:p>
          <a:p>
            <a:pPr marL="342900" indent="-342900" algn="l">
              <a:buFont typeface="+mj-lt"/>
              <a:buAutoNum type="arabicPeriod"/>
            </a:pPr>
            <a:r>
              <a:rPr lang="fr-FR" dirty="0"/>
              <a:t>Le suivi des PFMP</a:t>
            </a:r>
          </a:p>
          <a:p>
            <a:pPr marL="342900" indent="-342900" algn="l">
              <a:buFont typeface="+mj-lt"/>
              <a:buAutoNum type="arabicPeriod"/>
            </a:pPr>
            <a:r>
              <a:rPr lang="fr-FR"/>
              <a:t>La traçabilité des activités et des compétences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fr-FR" dirty="0"/>
              <a:t>Le chef d’œuvre</a:t>
            </a:r>
          </a:p>
          <a:p>
            <a:pPr marL="342900" indent="-342900" algn="l">
              <a:buFont typeface="+mj-lt"/>
              <a:buAutoNum type="arabicPeriod"/>
            </a:pPr>
            <a:r>
              <a:rPr lang="fr-FR" dirty="0"/>
              <a:t>La mutualisation des ressources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94" y="0"/>
            <a:ext cx="1910783" cy="17365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496697" y="261257"/>
            <a:ext cx="195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Janvier 2021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40531" y="6141324"/>
            <a:ext cx="10175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Brigitte GOSSART </a:t>
            </a:r>
            <a:r>
              <a:rPr lang="fr-FR">
                <a:solidFill>
                  <a:schemeClr val="accent2">
                    <a:lumMod val="75000"/>
                  </a:schemeClr>
                </a:solidFill>
              </a:rPr>
              <a:t>– Élisabeth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LEPAUL – Laurence PONTAROLO – Magali CUCHETET</a:t>
            </a:r>
          </a:p>
        </p:txBody>
      </p:sp>
    </p:spTree>
    <p:extLst>
      <p:ext uri="{BB962C8B-B14F-4D97-AF65-F5344CB8AC3E}">
        <p14:creationId xmlns:p14="http://schemas.microsoft.com/office/powerpoint/2010/main" val="8409983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53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FORMATION ACADÉMIQUE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ACADÉMIQUE</dc:title>
  <dc:creator>superu</dc:creator>
  <cp:lastModifiedBy>magali cuchetet</cp:lastModifiedBy>
  <cp:revision>4</cp:revision>
  <dcterms:created xsi:type="dcterms:W3CDTF">2020-12-16T09:44:29Z</dcterms:created>
  <dcterms:modified xsi:type="dcterms:W3CDTF">2021-01-17T20:12:21Z</dcterms:modified>
</cp:coreProperties>
</file>