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59" r:id="rId2"/>
    <p:sldMasterId id="2147483661" r:id="rId3"/>
    <p:sldMasterId id="2147483681" r:id="rId4"/>
    <p:sldMasterId id="2147483686" r:id="rId5"/>
    <p:sldMasterId id="2147483691" r:id="rId6"/>
  </p:sldMasterIdLst>
  <p:notesMasterIdLst>
    <p:notesMasterId r:id="rId32"/>
  </p:notesMasterIdLst>
  <p:handoutMasterIdLst>
    <p:handoutMasterId r:id="rId33"/>
  </p:handoutMasterIdLst>
  <p:sldIdLst>
    <p:sldId id="382" r:id="rId7"/>
    <p:sldId id="404" r:id="rId8"/>
    <p:sldId id="3037" r:id="rId9"/>
    <p:sldId id="3047" r:id="rId10"/>
    <p:sldId id="3039" r:id="rId11"/>
    <p:sldId id="3058" r:id="rId12"/>
    <p:sldId id="3046" r:id="rId13"/>
    <p:sldId id="3040" r:id="rId14"/>
    <p:sldId id="3030" r:id="rId15"/>
    <p:sldId id="3031" r:id="rId16"/>
    <p:sldId id="3032" r:id="rId17"/>
    <p:sldId id="3042" r:id="rId18"/>
    <p:sldId id="390" r:id="rId19"/>
    <p:sldId id="3035" r:id="rId20"/>
    <p:sldId id="3036" r:id="rId21"/>
    <p:sldId id="383" r:id="rId22"/>
    <p:sldId id="3048" r:id="rId23"/>
    <p:sldId id="3049" r:id="rId24"/>
    <p:sldId id="3050" r:id="rId25"/>
    <p:sldId id="3051" r:id="rId26"/>
    <p:sldId id="3052" r:id="rId27"/>
    <p:sldId id="3053" r:id="rId28"/>
    <p:sldId id="3054" r:id="rId29"/>
    <p:sldId id="3055" r:id="rId30"/>
    <p:sldId id="3056" r:id="rId31"/>
  </p:sldIdLst>
  <p:sldSz cx="9144000" cy="6858000" type="screen4x3"/>
  <p:notesSz cx="6669088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164"/>
    <a:srgbClr val="7800FF"/>
    <a:srgbClr val="7B00AC"/>
    <a:srgbClr val="8800D1"/>
    <a:srgbClr val="6E008E"/>
    <a:srgbClr val="070A0F"/>
    <a:srgbClr val="683086"/>
    <a:srgbClr val="1A86D0"/>
    <a:srgbClr val="1FA1E5"/>
    <a:srgbClr val="9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41" autoAdjust="0"/>
    <p:restoredTop sz="90221" autoAdjust="0"/>
  </p:normalViewPr>
  <p:slideViewPr>
    <p:cSldViewPr snapToGrid="0" snapToObjects="1">
      <p:cViewPr varScale="1">
        <p:scale>
          <a:sx n="87" d="100"/>
          <a:sy n="87" d="100"/>
        </p:scale>
        <p:origin x="996" y="78"/>
      </p:cViewPr>
      <p:guideLst>
        <p:guide orient="horz" pos="3543"/>
        <p:guide pos="748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032"/>
    </p:cViewPr>
  </p:sorterViewPr>
  <p:notesViewPr>
    <p:cSldViewPr snapToGrid="0" snapToObjects="1">
      <p:cViewPr varScale="1">
        <p:scale>
          <a:sx n="49" d="100"/>
          <a:sy n="49" d="100"/>
        </p:scale>
        <p:origin x="2082" y="5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523E7-104B-4D6D-BFD4-81BCFDD978C3}" type="doc">
      <dgm:prSet loTypeId="urn:microsoft.com/office/officeart/2005/8/layout/vProcess5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B38A80E-C191-47FB-B3FB-0078A4C9F319}">
      <dgm:prSet custT="1"/>
      <dgm:spPr/>
      <dgm:t>
        <a:bodyPr/>
        <a:lstStyle/>
        <a:p>
          <a:pPr algn="ctr"/>
          <a:r>
            <a:rPr lang="fr-FR" sz="24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Article L.6113-1 du Code du travail </a:t>
          </a:r>
          <a:r>
            <a:rPr lang="fr-FR" sz="24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: un référentiel de certification est composé de 3 volets :</a:t>
          </a:r>
          <a:endParaRPr lang="en-US" sz="24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1B0A65D-E4A7-40E7-8A9F-5F04389B3556}" type="parTrans" cxnId="{99E6FE61-6D1D-46D4-824C-0DEA85BD761E}">
      <dgm:prSet/>
      <dgm:spPr/>
      <dgm:t>
        <a:bodyPr/>
        <a:lstStyle/>
        <a:p>
          <a:endParaRPr lang="en-US" sz="2000">
            <a:effectLst/>
          </a:endParaRPr>
        </a:p>
      </dgm:t>
    </dgm:pt>
    <dgm:pt modelId="{F773A296-D9A2-4F68-A32A-83480DB41E83}" type="sibTrans" cxnId="{99E6FE61-6D1D-46D4-824C-0DEA85BD761E}">
      <dgm:prSet/>
      <dgm:spPr/>
      <dgm:t>
        <a:bodyPr/>
        <a:lstStyle/>
        <a:p>
          <a:endParaRPr lang="en-US" sz="2000">
            <a:effectLst/>
          </a:endParaRPr>
        </a:p>
      </dgm:t>
    </dgm:pt>
    <dgm:pt modelId="{0340386F-05D8-42EC-B0EA-A93D98ED19B3}" type="pres">
      <dgm:prSet presAssocID="{C08523E7-104B-4D6D-BFD4-81BCFDD978C3}" presName="outerComposite" presStyleCnt="0">
        <dgm:presLayoutVars>
          <dgm:chMax val="5"/>
          <dgm:dir/>
          <dgm:resizeHandles val="exact"/>
        </dgm:presLayoutVars>
      </dgm:prSet>
      <dgm:spPr/>
    </dgm:pt>
    <dgm:pt modelId="{A30610DB-333D-4702-B7EE-B9ACD4828031}" type="pres">
      <dgm:prSet presAssocID="{C08523E7-104B-4D6D-BFD4-81BCFDD978C3}" presName="dummyMaxCanvas" presStyleCnt="0">
        <dgm:presLayoutVars/>
      </dgm:prSet>
      <dgm:spPr/>
    </dgm:pt>
    <dgm:pt modelId="{DEE0493B-AD00-4C1D-A73D-D3DA1AE8832A}" type="pres">
      <dgm:prSet presAssocID="{C08523E7-104B-4D6D-BFD4-81BCFDD978C3}" presName="OneNode_1" presStyleLbl="node1" presStyleIdx="0" presStyleCnt="1" custScaleY="143490">
        <dgm:presLayoutVars>
          <dgm:bulletEnabled val="1"/>
        </dgm:presLayoutVars>
      </dgm:prSet>
      <dgm:spPr/>
    </dgm:pt>
  </dgm:ptLst>
  <dgm:cxnLst>
    <dgm:cxn modelId="{99E6FE61-6D1D-46D4-824C-0DEA85BD761E}" srcId="{C08523E7-104B-4D6D-BFD4-81BCFDD978C3}" destId="{7B38A80E-C191-47FB-B3FB-0078A4C9F319}" srcOrd="0" destOrd="0" parTransId="{21B0A65D-E4A7-40E7-8A9F-5F04389B3556}" sibTransId="{F773A296-D9A2-4F68-A32A-83480DB41E83}"/>
    <dgm:cxn modelId="{F449484F-8B8C-4242-8F4B-3B35691A1E05}" type="presOf" srcId="{C08523E7-104B-4D6D-BFD4-81BCFDD978C3}" destId="{0340386F-05D8-42EC-B0EA-A93D98ED19B3}" srcOrd="0" destOrd="0" presId="urn:microsoft.com/office/officeart/2005/8/layout/vProcess5"/>
    <dgm:cxn modelId="{F9E752BD-C03D-4DC1-993B-CA10F0405864}" type="presOf" srcId="{7B38A80E-C191-47FB-B3FB-0078A4C9F319}" destId="{DEE0493B-AD00-4C1D-A73D-D3DA1AE8832A}" srcOrd="0" destOrd="0" presId="urn:microsoft.com/office/officeart/2005/8/layout/vProcess5"/>
    <dgm:cxn modelId="{C8AFDB4B-9306-48D3-B2B0-DD2FE451A3BC}" type="presParOf" srcId="{0340386F-05D8-42EC-B0EA-A93D98ED19B3}" destId="{A30610DB-333D-4702-B7EE-B9ACD4828031}" srcOrd="0" destOrd="0" presId="urn:microsoft.com/office/officeart/2005/8/layout/vProcess5"/>
    <dgm:cxn modelId="{968ECD99-7386-4A92-8916-EAB0B450132E}" type="presParOf" srcId="{0340386F-05D8-42EC-B0EA-A93D98ED19B3}" destId="{DEE0493B-AD00-4C1D-A73D-D3DA1AE8832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11D473-0CF8-4E77-8DA2-242D160C47DC}" type="doc">
      <dgm:prSet loTypeId="urn:microsoft.com/office/officeart/2005/8/layout/h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29F5C9E-CD78-4213-9B44-3960B7999739}" type="pres">
      <dgm:prSet presAssocID="{6611D473-0CF8-4E77-8DA2-242D160C47DC}" presName="composite" presStyleCnt="0">
        <dgm:presLayoutVars>
          <dgm:chMax val="1"/>
          <dgm:dir/>
          <dgm:resizeHandles val="exact"/>
        </dgm:presLayoutVars>
      </dgm:prSet>
      <dgm:spPr/>
    </dgm:pt>
  </dgm:ptLst>
  <dgm:cxnLst>
    <dgm:cxn modelId="{E265F589-164A-4285-B927-F47F3BCF2BF7}" type="presOf" srcId="{6611D473-0CF8-4E77-8DA2-242D160C47DC}" destId="{629F5C9E-CD78-4213-9B44-3960B7999739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B586FF-3720-7E4E-BACA-23DF5CEE25B1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B21B47-0DA9-AD49-933E-C942115F3C26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9DE8DFE-3D4C-8B43-BE3F-2859C0FE778C}" type="parTrans" cxnId="{790CEBA9-2CFF-0444-888E-BEE23D1DC810}">
      <dgm:prSet/>
      <dgm:spPr/>
      <dgm:t>
        <a:bodyPr/>
        <a:lstStyle/>
        <a:p>
          <a:endParaRPr lang="fr-FR"/>
        </a:p>
      </dgm:t>
    </dgm:pt>
    <dgm:pt modelId="{888FC664-D572-5346-814F-F651BE1A24E1}" type="sibTrans" cxnId="{790CEBA9-2CFF-0444-888E-BEE23D1DC810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960A5F1A-358E-2C40-83B0-879B0388F868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7D6755E0-493F-C040-BCB9-3DD3BD37E3EB}" type="parTrans" cxnId="{400FE48C-D086-2D4F-B7DE-CE03E08F574C}">
      <dgm:prSet/>
      <dgm:spPr/>
      <dgm:t>
        <a:bodyPr/>
        <a:lstStyle/>
        <a:p>
          <a:endParaRPr lang="fr-FR"/>
        </a:p>
      </dgm:t>
    </dgm:pt>
    <dgm:pt modelId="{48865BE5-929E-8840-84D5-6BB1E0045F0D}" type="sibTrans" cxnId="{400FE48C-D086-2D4F-B7DE-CE03E08F574C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D2696512-9E03-514F-902E-365B20821C04}">
      <dgm:prSet phldrT="[Texte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E903BBD4-9EE2-AF4B-B415-A83833488287}" type="sibTrans" cxnId="{D4D69E93-8DA6-584A-B99A-744035E38B51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030C94DD-B564-E245-87AA-702FFF3C4432}" type="parTrans" cxnId="{D4D69E93-8DA6-584A-B99A-744035E38B51}">
      <dgm:prSet/>
      <dgm:spPr/>
      <dgm:t>
        <a:bodyPr/>
        <a:lstStyle/>
        <a:p>
          <a:endParaRPr lang="fr-FR"/>
        </a:p>
      </dgm:t>
    </dgm:pt>
    <dgm:pt modelId="{2FA74D5B-A3AE-F145-9E9C-FADEB0BF00EE}" type="pres">
      <dgm:prSet presAssocID="{A2B586FF-3720-7E4E-BACA-23DF5CEE25B1}" presName="cycle" presStyleCnt="0">
        <dgm:presLayoutVars>
          <dgm:dir/>
          <dgm:resizeHandles val="exact"/>
        </dgm:presLayoutVars>
      </dgm:prSet>
      <dgm:spPr/>
    </dgm:pt>
    <dgm:pt modelId="{7FE5B7DA-A0FD-3343-9C54-A4BC21FD2BD6}" type="pres">
      <dgm:prSet presAssocID="{81B21B47-0DA9-AD49-933E-C942115F3C26}" presName="node" presStyleLbl="node1" presStyleIdx="0" presStyleCnt="3" custScaleX="85288" custScaleY="84283">
        <dgm:presLayoutVars>
          <dgm:bulletEnabled val="1"/>
        </dgm:presLayoutVars>
      </dgm:prSet>
      <dgm:spPr>
        <a:xfrm>
          <a:off x="2287429" y="151610"/>
          <a:ext cx="1274612" cy="1259593"/>
        </a:xfrm>
        <a:prstGeom prst="ellipse">
          <a:avLst/>
        </a:prstGeom>
      </dgm:spPr>
    </dgm:pt>
    <dgm:pt modelId="{1AF36FB2-1D9E-3A46-81FC-95171076D77B}" type="pres">
      <dgm:prSet presAssocID="{888FC664-D572-5346-814F-F651BE1A24E1}" presName="sibTrans" presStyleLbl="sibTrans2D1" presStyleIdx="0" presStyleCnt="3"/>
      <dgm:spPr/>
    </dgm:pt>
    <dgm:pt modelId="{03B2C81F-4943-2F4C-8170-C1EEE52211F4}" type="pres">
      <dgm:prSet presAssocID="{888FC664-D572-5346-814F-F651BE1A24E1}" presName="connectorText" presStyleLbl="sibTrans2D1" presStyleIdx="0" presStyleCnt="3"/>
      <dgm:spPr/>
    </dgm:pt>
    <dgm:pt modelId="{2356856B-26A5-0849-9385-E5955D3194AE}" type="pres">
      <dgm:prSet presAssocID="{D2696512-9E03-514F-902E-365B20821C04}" presName="node" presStyleLbl="node1" presStyleIdx="1" presStyleCnt="3" custScaleX="81369" custScaleY="90915">
        <dgm:presLayoutVars>
          <dgm:bulletEnabled val="1"/>
        </dgm:presLayoutVars>
      </dgm:prSet>
      <dgm:spPr>
        <a:xfrm>
          <a:off x="3438694" y="2045380"/>
          <a:ext cx="1216043" cy="1358706"/>
        </a:xfrm>
        <a:prstGeom prst="ellipse">
          <a:avLst/>
        </a:prstGeom>
      </dgm:spPr>
    </dgm:pt>
    <dgm:pt modelId="{8BF042F5-914D-8540-9494-E3088D049341}" type="pres">
      <dgm:prSet presAssocID="{E903BBD4-9EE2-AF4B-B415-A83833488287}" presName="sibTrans" presStyleLbl="sibTrans2D1" presStyleIdx="1" presStyleCnt="3"/>
      <dgm:spPr/>
    </dgm:pt>
    <dgm:pt modelId="{B94EF9A7-F315-AF49-B19E-BD8DDC0418C4}" type="pres">
      <dgm:prSet presAssocID="{E903BBD4-9EE2-AF4B-B415-A83833488287}" presName="connectorText" presStyleLbl="sibTrans2D1" presStyleIdx="1" presStyleCnt="3"/>
      <dgm:spPr/>
    </dgm:pt>
    <dgm:pt modelId="{D6166177-3A2D-3B42-9840-285CDF7B59D4}" type="pres">
      <dgm:prSet presAssocID="{960A5F1A-358E-2C40-83B0-879B0388F868}" presName="node" presStyleLbl="node1" presStyleIdx="2" presStyleCnt="3" custScaleX="83079" custScaleY="85538">
        <dgm:presLayoutVars>
          <dgm:bulletEnabled val="1"/>
        </dgm:presLayoutVars>
      </dgm:prSet>
      <dgm:spPr>
        <a:xfrm>
          <a:off x="1181956" y="2085559"/>
          <a:ext cx="1241599" cy="1278348"/>
        </a:xfrm>
        <a:prstGeom prst="ellipse">
          <a:avLst/>
        </a:prstGeom>
      </dgm:spPr>
    </dgm:pt>
    <dgm:pt modelId="{7BD5DCD4-0955-FB44-97C2-805CAFFB057F}" type="pres">
      <dgm:prSet presAssocID="{48865BE5-929E-8840-84D5-6BB1E0045F0D}" presName="sibTrans" presStyleLbl="sibTrans2D1" presStyleIdx="2" presStyleCnt="3"/>
      <dgm:spPr/>
    </dgm:pt>
    <dgm:pt modelId="{1B8F61C4-B095-604C-9656-4667EBF85E34}" type="pres">
      <dgm:prSet presAssocID="{48865BE5-929E-8840-84D5-6BB1E0045F0D}" presName="connectorText" presStyleLbl="sibTrans2D1" presStyleIdx="2" presStyleCnt="3"/>
      <dgm:spPr/>
    </dgm:pt>
  </dgm:ptLst>
  <dgm:cxnLst>
    <dgm:cxn modelId="{F2057715-3631-084C-98F4-C1E2B67D6325}" type="presOf" srcId="{E903BBD4-9EE2-AF4B-B415-A83833488287}" destId="{8BF042F5-914D-8540-9494-E3088D049341}" srcOrd="0" destOrd="0" presId="urn:microsoft.com/office/officeart/2005/8/layout/cycle2"/>
    <dgm:cxn modelId="{8147603B-E748-A14D-9B14-D1497C6C3530}" type="presOf" srcId="{888FC664-D572-5346-814F-F651BE1A24E1}" destId="{03B2C81F-4943-2F4C-8170-C1EEE52211F4}" srcOrd="1" destOrd="0" presId="urn:microsoft.com/office/officeart/2005/8/layout/cycle2"/>
    <dgm:cxn modelId="{5706FE49-A687-F74D-AB1F-CBCFC2DB4058}" type="presOf" srcId="{81B21B47-0DA9-AD49-933E-C942115F3C26}" destId="{7FE5B7DA-A0FD-3343-9C54-A4BC21FD2BD6}" srcOrd="0" destOrd="0" presId="urn:microsoft.com/office/officeart/2005/8/layout/cycle2"/>
    <dgm:cxn modelId="{BAB45559-8FE0-0241-9068-F29C4004EFF4}" type="presOf" srcId="{D2696512-9E03-514F-902E-365B20821C04}" destId="{2356856B-26A5-0849-9385-E5955D3194AE}" srcOrd="0" destOrd="0" presId="urn:microsoft.com/office/officeart/2005/8/layout/cycle2"/>
    <dgm:cxn modelId="{400FE48C-D086-2D4F-B7DE-CE03E08F574C}" srcId="{A2B586FF-3720-7E4E-BACA-23DF5CEE25B1}" destId="{960A5F1A-358E-2C40-83B0-879B0388F868}" srcOrd="2" destOrd="0" parTransId="{7D6755E0-493F-C040-BCB9-3DD3BD37E3EB}" sibTransId="{48865BE5-929E-8840-84D5-6BB1E0045F0D}"/>
    <dgm:cxn modelId="{D4D69E93-8DA6-584A-B99A-744035E38B51}" srcId="{A2B586FF-3720-7E4E-BACA-23DF5CEE25B1}" destId="{D2696512-9E03-514F-902E-365B20821C04}" srcOrd="1" destOrd="0" parTransId="{030C94DD-B564-E245-87AA-702FFF3C4432}" sibTransId="{E903BBD4-9EE2-AF4B-B415-A83833488287}"/>
    <dgm:cxn modelId="{790CEBA9-2CFF-0444-888E-BEE23D1DC810}" srcId="{A2B586FF-3720-7E4E-BACA-23DF5CEE25B1}" destId="{81B21B47-0DA9-AD49-933E-C942115F3C26}" srcOrd="0" destOrd="0" parTransId="{D9DE8DFE-3D4C-8B43-BE3F-2859C0FE778C}" sibTransId="{888FC664-D572-5346-814F-F651BE1A24E1}"/>
    <dgm:cxn modelId="{F0D61FB0-1648-744E-8B2B-AD4027512E83}" type="presOf" srcId="{48865BE5-929E-8840-84D5-6BB1E0045F0D}" destId="{1B8F61C4-B095-604C-9656-4667EBF85E34}" srcOrd="1" destOrd="0" presId="urn:microsoft.com/office/officeart/2005/8/layout/cycle2"/>
    <dgm:cxn modelId="{F967D9B0-48DC-8B43-AFBB-6B4902538B15}" type="presOf" srcId="{A2B586FF-3720-7E4E-BACA-23DF5CEE25B1}" destId="{2FA74D5B-A3AE-F145-9E9C-FADEB0BF00EE}" srcOrd="0" destOrd="0" presId="urn:microsoft.com/office/officeart/2005/8/layout/cycle2"/>
    <dgm:cxn modelId="{623F65C2-C11E-E94F-995F-88E453B5E57D}" type="presOf" srcId="{888FC664-D572-5346-814F-F651BE1A24E1}" destId="{1AF36FB2-1D9E-3A46-81FC-95171076D77B}" srcOrd="0" destOrd="0" presId="urn:microsoft.com/office/officeart/2005/8/layout/cycle2"/>
    <dgm:cxn modelId="{3EA480DB-5A4C-7842-B6FF-2E68DA735355}" type="presOf" srcId="{960A5F1A-358E-2C40-83B0-879B0388F868}" destId="{D6166177-3A2D-3B42-9840-285CDF7B59D4}" srcOrd="0" destOrd="0" presId="urn:microsoft.com/office/officeart/2005/8/layout/cycle2"/>
    <dgm:cxn modelId="{B0CE89DC-8D76-7940-9AFD-709ED397B08D}" type="presOf" srcId="{E903BBD4-9EE2-AF4B-B415-A83833488287}" destId="{B94EF9A7-F315-AF49-B19E-BD8DDC0418C4}" srcOrd="1" destOrd="0" presId="urn:microsoft.com/office/officeart/2005/8/layout/cycle2"/>
    <dgm:cxn modelId="{0317C2FC-23BF-6040-A05F-D0BC403607C3}" type="presOf" srcId="{48865BE5-929E-8840-84D5-6BB1E0045F0D}" destId="{7BD5DCD4-0955-FB44-97C2-805CAFFB057F}" srcOrd="0" destOrd="0" presId="urn:microsoft.com/office/officeart/2005/8/layout/cycle2"/>
    <dgm:cxn modelId="{3B3D2A65-F753-3348-A209-B04B50E1944D}" type="presParOf" srcId="{2FA74D5B-A3AE-F145-9E9C-FADEB0BF00EE}" destId="{7FE5B7DA-A0FD-3343-9C54-A4BC21FD2BD6}" srcOrd="0" destOrd="0" presId="urn:microsoft.com/office/officeart/2005/8/layout/cycle2"/>
    <dgm:cxn modelId="{A8F0F42F-ABC2-A041-9CBF-726F2C4CB2FC}" type="presParOf" srcId="{2FA74D5B-A3AE-F145-9E9C-FADEB0BF00EE}" destId="{1AF36FB2-1D9E-3A46-81FC-95171076D77B}" srcOrd="1" destOrd="0" presId="urn:microsoft.com/office/officeart/2005/8/layout/cycle2"/>
    <dgm:cxn modelId="{F3B5C47B-76A4-494C-AFCB-58C6DE10965F}" type="presParOf" srcId="{1AF36FB2-1D9E-3A46-81FC-95171076D77B}" destId="{03B2C81F-4943-2F4C-8170-C1EEE52211F4}" srcOrd="0" destOrd="0" presId="urn:microsoft.com/office/officeart/2005/8/layout/cycle2"/>
    <dgm:cxn modelId="{55990CC3-2914-814D-90CD-B131CDB3FECC}" type="presParOf" srcId="{2FA74D5B-A3AE-F145-9E9C-FADEB0BF00EE}" destId="{2356856B-26A5-0849-9385-E5955D3194AE}" srcOrd="2" destOrd="0" presId="urn:microsoft.com/office/officeart/2005/8/layout/cycle2"/>
    <dgm:cxn modelId="{D980925F-3A0C-6D4C-B2B3-0926E1E62C9A}" type="presParOf" srcId="{2FA74D5B-A3AE-F145-9E9C-FADEB0BF00EE}" destId="{8BF042F5-914D-8540-9494-E3088D049341}" srcOrd="3" destOrd="0" presId="urn:microsoft.com/office/officeart/2005/8/layout/cycle2"/>
    <dgm:cxn modelId="{791E41A5-8AF0-D747-9340-FC7A76EAD1A8}" type="presParOf" srcId="{8BF042F5-914D-8540-9494-E3088D049341}" destId="{B94EF9A7-F315-AF49-B19E-BD8DDC0418C4}" srcOrd="0" destOrd="0" presId="urn:microsoft.com/office/officeart/2005/8/layout/cycle2"/>
    <dgm:cxn modelId="{898E08EE-7645-1143-B843-CB4229D3E437}" type="presParOf" srcId="{2FA74D5B-A3AE-F145-9E9C-FADEB0BF00EE}" destId="{D6166177-3A2D-3B42-9840-285CDF7B59D4}" srcOrd="4" destOrd="0" presId="urn:microsoft.com/office/officeart/2005/8/layout/cycle2"/>
    <dgm:cxn modelId="{398D95C1-D027-FD4E-B9BF-CB2A678AFF63}" type="presParOf" srcId="{2FA74D5B-A3AE-F145-9E9C-FADEB0BF00EE}" destId="{7BD5DCD4-0955-FB44-97C2-805CAFFB057F}" srcOrd="5" destOrd="0" presId="urn:microsoft.com/office/officeart/2005/8/layout/cycle2"/>
    <dgm:cxn modelId="{7518696E-7949-654C-A056-A34FCD397DAC}" type="presParOf" srcId="{7BD5DCD4-0955-FB44-97C2-805CAFFB057F}" destId="{1B8F61C4-B095-604C-9656-4667EBF85E34}" srcOrd="0" destOrd="0" presId="urn:microsoft.com/office/officeart/2005/8/layout/cycle2"/>
  </dgm:cxnLst>
  <dgm:bg>
    <a:blipFill>
      <a:blip xmlns:r="http://schemas.openxmlformats.org/officeDocument/2006/relationships" r:embed="rId1">
        <a:extLst>
          <a:ext uri="{96DAC541-7B7A-43D3-8B79-37D633B846F1}">
            <asvg:svgBlip xmlns:asvg="http://schemas.microsoft.com/office/drawing/2016/SVG/main" r:embed="rId2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5E518-D3AE-4C4D-8649-083440E8A4D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718620-18AB-493E-A568-D185074A9BC7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fr-FR" sz="2000" b="1" dirty="0">
              <a:solidFill>
                <a:schemeClr val="tx1"/>
              </a:solidFill>
            </a:rPr>
            <a:t>1.2 Traitement des opérations administratives et de gestion liées aux relations avec le client, l’usager ou l’adhérent</a:t>
          </a:r>
          <a:endParaRPr lang="fr-FR" sz="2000" dirty="0">
            <a:solidFill>
              <a:schemeClr val="tx1"/>
            </a:solidFill>
          </a:endParaRPr>
        </a:p>
      </dgm:t>
    </dgm:pt>
    <dgm:pt modelId="{CCC13902-850B-4253-98B0-D80F9A985F6C}" type="parTrans" cxnId="{7A7E5C08-0EB3-42BE-91FF-B5D92E57ADF3}">
      <dgm:prSet/>
      <dgm:spPr/>
      <dgm:t>
        <a:bodyPr/>
        <a:lstStyle/>
        <a:p>
          <a:endParaRPr lang="fr-FR"/>
        </a:p>
      </dgm:t>
    </dgm:pt>
    <dgm:pt modelId="{2CFF45A7-1B02-4EAD-AA4C-4765C34AEB46}" type="sibTrans" cxnId="{7A7E5C08-0EB3-42BE-91FF-B5D92E57ADF3}">
      <dgm:prSet/>
      <dgm:spPr/>
      <dgm:t>
        <a:bodyPr/>
        <a:lstStyle/>
        <a:p>
          <a:endParaRPr lang="fr-FR"/>
        </a:p>
      </dgm:t>
    </dgm:pt>
    <dgm:pt modelId="{AA42FA22-554A-457E-983F-E363ED37E32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fr-FR" sz="2000" b="1" dirty="0">
              <a:solidFill>
                <a:schemeClr val="tx1"/>
              </a:solidFill>
            </a:rPr>
            <a:t>1.1 Préparation et prise en charge de la relation avec le client, l’usager ou l’adhérent</a:t>
          </a:r>
          <a:endParaRPr lang="fr-FR" sz="2000" dirty="0">
            <a:solidFill>
              <a:schemeClr val="tx1"/>
            </a:solidFill>
          </a:endParaRPr>
        </a:p>
      </dgm:t>
    </dgm:pt>
    <dgm:pt modelId="{A4132092-7144-497B-A591-4A0DD4DB051B}" type="parTrans" cxnId="{AFBEF808-02F3-4B23-B770-3C0026C06B34}">
      <dgm:prSet/>
      <dgm:spPr/>
      <dgm:t>
        <a:bodyPr/>
        <a:lstStyle/>
        <a:p>
          <a:endParaRPr lang="fr-FR"/>
        </a:p>
      </dgm:t>
    </dgm:pt>
    <dgm:pt modelId="{740224EA-3854-4414-938D-65D6307CDB90}" type="sibTrans" cxnId="{AFBEF808-02F3-4B23-B770-3C0026C06B34}">
      <dgm:prSet/>
      <dgm:spPr/>
      <dgm:t>
        <a:bodyPr/>
        <a:lstStyle/>
        <a:p>
          <a:endParaRPr lang="fr-FR"/>
        </a:p>
      </dgm:t>
    </dgm:pt>
    <dgm:pt modelId="{57F64E98-905B-4D80-BDA5-041EA01FDC0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>
            <a:buFont typeface="Arial" panose="020B0604020202020204" pitchFamily="34" charset="0"/>
            <a:buChar char="•"/>
          </a:pPr>
          <a:r>
            <a:rPr lang="fr-FR" sz="1600" b="0" kern="1200" dirty="0"/>
            <a:t>Accueil et renseignement 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Prise en charge de la demande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Préparation et suivi d’évènements liés à la promotion de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l’organisation</a:t>
          </a:r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Assistance et suivi des opérations de prospection</a:t>
          </a:r>
          <a:endParaRPr lang="fr-FR" sz="1600" kern="1200" dirty="0"/>
        </a:p>
      </dgm:t>
    </dgm:pt>
    <dgm:pt modelId="{E8639430-CFE3-4C48-AF66-28C2C79A384C}" type="parTrans" cxnId="{57742834-C08A-4149-8FB1-740D667FCC70}">
      <dgm:prSet/>
      <dgm:spPr/>
      <dgm:t>
        <a:bodyPr/>
        <a:lstStyle/>
        <a:p>
          <a:endParaRPr lang="fr-FR"/>
        </a:p>
      </dgm:t>
    </dgm:pt>
    <dgm:pt modelId="{7EC8FD4B-5316-43A6-8A70-10D80404F2DE}" type="sibTrans" cxnId="{57742834-C08A-4149-8FB1-740D667FCC70}">
      <dgm:prSet/>
      <dgm:spPr/>
      <dgm:t>
        <a:bodyPr/>
        <a:lstStyle/>
        <a:p>
          <a:endParaRPr lang="fr-FR"/>
        </a:p>
      </dgm:t>
    </dgm:pt>
    <dgm:pt modelId="{DB75973C-9AF8-40DD-95FA-ECE5CD017D4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Suivi des devis, commandes, contrats,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conventions</a:t>
          </a:r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Traitement de la livraison et de la facturation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Traitement des encaissements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Traitement des réclamations et des litiges</a:t>
          </a:r>
          <a:endParaRPr lang="fr-FR" sz="1600" kern="1200" dirty="0"/>
        </a:p>
      </dgm:t>
    </dgm:pt>
    <dgm:pt modelId="{CC80E4FE-96B9-4D59-84CA-15FCB292AAEC}" type="parTrans" cxnId="{67CDED4B-0852-4BF9-BEBD-8055B2DA38C9}">
      <dgm:prSet/>
      <dgm:spPr/>
      <dgm:t>
        <a:bodyPr/>
        <a:lstStyle/>
        <a:p>
          <a:endParaRPr lang="fr-FR"/>
        </a:p>
      </dgm:t>
    </dgm:pt>
    <dgm:pt modelId="{446541A8-3071-48B9-8743-3510A7A0EFDD}" type="sibTrans" cxnId="{67CDED4B-0852-4BF9-BEBD-8055B2DA38C9}">
      <dgm:prSet/>
      <dgm:spPr/>
      <dgm:t>
        <a:bodyPr/>
        <a:lstStyle/>
        <a:p>
          <a:endParaRPr lang="fr-FR"/>
        </a:p>
      </dgm:t>
    </dgm:pt>
    <dgm:pt modelId="{E89EC062-5E9E-4710-BB35-89BB538C428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Mise à jour des dossiers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Mise à jour de tableaux de bord «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commerciaux</a:t>
          </a:r>
          <a:r>
            <a:rPr lang="fr-FR" sz="1600" b="0" kern="1200" dirty="0"/>
            <a:t> »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Suivi et actualisation des données sur les réseaux sociaux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Mise à jour du site internet de l’organisation</a:t>
          </a:r>
          <a:endParaRPr lang="fr-FR" sz="1600" kern="1200" dirty="0"/>
        </a:p>
      </dgm:t>
    </dgm:pt>
    <dgm:pt modelId="{8BFF6AC4-E213-486E-BD4A-F3E3FCFA8D79}" type="parTrans" cxnId="{F3DE21B2-6904-44DC-8763-696FA0195009}">
      <dgm:prSet/>
      <dgm:spPr/>
      <dgm:t>
        <a:bodyPr/>
        <a:lstStyle/>
        <a:p>
          <a:endParaRPr lang="fr-FR"/>
        </a:p>
      </dgm:t>
    </dgm:pt>
    <dgm:pt modelId="{8F0622E3-5A24-4921-96A2-898E71FBE677}" type="sibTrans" cxnId="{F3DE21B2-6904-44DC-8763-696FA0195009}">
      <dgm:prSet/>
      <dgm:spPr/>
      <dgm:t>
        <a:bodyPr/>
        <a:lstStyle/>
        <a:p>
          <a:endParaRPr lang="fr-FR"/>
        </a:p>
      </dgm:t>
    </dgm:pt>
    <dgm:pt modelId="{2BF5C748-61E0-4563-AC52-8F2AE9FC998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fr-FR" sz="2000" b="1">
              <a:solidFill>
                <a:schemeClr val="tx1"/>
              </a:solidFill>
            </a:rPr>
            <a:t>1.3 Actualisation du système d’information en lien avec la relation client, usager ou adhérent</a:t>
          </a:r>
          <a:endParaRPr lang="fr-FR" sz="2000" dirty="0">
            <a:solidFill>
              <a:schemeClr val="tx1"/>
            </a:solidFill>
          </a:endParaRPr>
        </a:p>
      </dgm:t>
    </dgm:pt>
    <dgm:pt modelId="{A63D4C11-00FA-4AAD-9FA0-8A2BBEE45F0E}" type="parTrans" cxnId="{5F34C2BA-0D7D-4857-908D-8ABDDA9A8AE8}">
      <dgm:prSet/>
      <dgm:spPr/>
      <dgm:t>
        <a:bodyPr/>
        <a:lstStyle/>
        <a:p>
          <a:endParaRPr lang="fr-FR"/>
        </a:p>
      </dgm:t>
    </dgm:pt>
    <dgm:pt modelId="{D543FC62-202E-4706-9EA9-26DD4A6C653D}" type="sibTrans" cxnId="{5F34C2BA-0D7D-4857-908D-8ABDDA9A8AE8}">
      <dgm:prSet/>
      <dgm:spPr/>
      <dgm:t>
        <a:bodyPr/>
        <a:lstStyle/>
        <a:p>
          <a:endParaRPr lang="fr-FR"/>
        </a:p>
      </dgm:t>
    </dgm:pt>
    <dgm:pt modelId="{4E3A9FD4-5606-4EE4-A91C-568D9D7DD30E}" type="pres">
      <dgm:prSet presAssocID="{A525E518-D3AE-4C4D-8649-083440E8A4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BCD2BF-8407-4B57-A4E0-6D820FCB16D1}" type="pres">
      <dgm:prSet presAssocID="{AA42FA22-554A-457E-983F-E363ED37E328}" presName="hierRoot1" presStyleCnt="0">
        <dgm:presLayoutVars>
          <dgm:hierBranch val="init"/>
        </dgm:presLayoutVars>
      </dgm:prSet>
      <dgm:spPr/>
    </dgm:pt>
    <dgm:pt modelId="{24157D97-DA91-40BD-94A3-20A17D0F3741}" type="pres">
      <dgm:prSet presAssocID="{AA42FA22-554A-457E-983F-E363ED37E328}" presName="rootComposite1" presStyleCnt="0"/>
      <dgm:spPr/>
    </dgm:pt>
    <dgm:pt modelId="{7BD32490-7B4D-4FF2-92FE-85101C5A3045}" type="pres">
      <dgm:prSet presAssocID="{AA42FA22-554A-457E-983F-E363ED37E328}" presName="rootText1" presStyleLbl="node0" presStyleIdx="0" presStyleCnt="3" custScaleX="104762" custScaleY="115996">
        <dgm:presLayoutVars>
          <dgm:chPref val="3"/>
        </dgm:presLayoutVars>
      </dgm:prSet>
      <dgm:spPr/>
    </dgm:pt>
    <dgm:pt modelId="{E87167C8-1AC6-44C2-937F-14EAAF255E4B}" type="pres">
      <dgm:prSet presAssocID="{AA42FA22-554A-457E-983F-E363ED37E328}" presName="rootConnector1" presStyleLbl="node1" presStyleIdx="0" presStyleCnt="0"/>
      <dgm:spPr/>
    </dgm:pt>
    <dgm:pt modelId="{8FBBAF9A-A653-4BFD-ACF6-BE8D258B5A83}" type="pres">
      <dgm:prSet presAssocID="{AA42FA22-554A-457E-983F-E363ED37E328}" presName="hierChild2" presStyleCnt="0"/>
      <dgm:spPr/>
    </dgm:pt>
    <dgm:pt modelId="{B8BDF894-D640-443B-850D-04B3B08F2B03}" type="pres">
      <dgm:prSet presAssocID="{E8639430-CFE3-4C48-AF66-28C2C79A384C}" presName="Name64" presStyleLbl="parChTrans1D2" presStyleIdx="0" presStyleCnt="3"/>
      <dgm:spPr/>
    </dgm:pt>
    <dgm:pt modelId="{2FDBFDF5-F444-4D46-B21C-B10C940CB76A}" type="pres">
      <dgm:prSet presAssocID="{57F64E98-905B-4D80-BDA5-041EA01FDC0B}" presName="hierRoot2" presStyleCnt="0">
        <dgm:presLayoutVars>
          <dgm:hierBranch val="init"/>
        </dgm:presLayoutVars>
      </dgm:prSet>
      <dgm:spPr/>
    </dgm:pt>
    <dgm:pt modelId="{67E3EAB0-B925-4385-B672-28894C2E49DA}" type="pres">
      <dgm:prSet presAssocID="{57F64E98-905B-4D80-BDA5-041EA01FDC0B}" presName="rootComposite" presStyleCnt="0"/>
      <dgm:spPr/>
    </dgm:pt>
    <dgm:pt modelId="{D3D15379-23B4-4DDC-9842-FD8BA0EC826D}" type="pres">
      <dgm:prSet presAssocID="{57F64E98-905B-4D80-BDA5-041EA01FDC0B}" presName="rootText" presStyleLbl="node2" presStyleIdx="0" presStyleCnt="3" custScaleX="134621" custScaleY="147448" custLinFactNeighborX="6635" custLinFactNeighborY="-388">
        <dgm:presLayoutVars>
          <dgm:chPref val="3"/>
        </dgm:presLayoutVars>
      </dgm:prSet>
      <dgm:spPr>
        <a:xfrm>
          <a:off x="4837288" y="1086"/>
          <a:ext cx="3883081" cy="1184339"/>
        </a:xfrm>
        <a:prstGeom prst="rect">
          <a:avLst/>
        </a:prstGeom>
      </dgm:spPr>
    </dgm:pt>
    <dgm:pt modelId="{19D1D600-DC39-46EE-BC4E-6E549CE7AB59}" type="pres">
      <dgm:prSet presAssocID="{57F64E98-905B-4D80-BDA5-041EA01FDC0B}" presName="rootConnector" presStyleLbl="node2" presStyleIdx="0" presStyleCnt="3"/>
      <dgm:spPr/>
    </dgm:pt>
    <dgm:pt modelId="{036FB0E3-7E85-4DF5-9028-4D381FF0DDB3}" type="pres">
      <dgm:prSet presAssocID="{57F64E98-905B-4D80-BDA5-041EA01FDC0B}" presName="hierChild4" presStyleCnt="0"/>
      <dgm:spPr/>
    </dgm:pt>
    <dgm:pt modelId="{175DE3CA-4782-4E71-9183-F33692A6EB96}" type="pres">
      <dgm:prSet presAssocID="{57F64E98-905B-4D80-BDA5-041EA01FDC0B}" presName="hierChild5" presStyleCnt="0"/>
      <dgm:spPr/>
    </dgm:pt>
    <dgm:pt modelId="{2511DCF5-CECB-4789-BCBB-33195A384A8E}" type="pres">
      <dgm:prSet presAssocID="{AA42FA22-554A-457E-983F-E363ED37E328}" presName="hierChild3" presStyleCnt="0"/>
      <dgm:spPr/>
    </dgm:pt>
    <dgm:pt modelId="{82B106A0-7214-4039-A67E-A694D4D03450}" type="pres">
      <dgm:prSet presAssocID="{0A718620-18AB-493E-A568-D185074A9BC7}" presName="hierRoot1" presStyleCnt="0">
        <dgm:presLayoutVars>
          <dgm:hierBranch val="init"/>
        </dgm:presLayoutVars>
      </dgm:prSet>
      <dgm:spPr/>
    </dgm:pt>
    <dgm:pt modelId="{69A7BDAB-F546-4E1D-BCF8-008ABDDAEFD8}" type="pres">
      <dgm:prSet presAssocID="{0A718620-18AB-493E-A568-D185074A9BC7}" presName="rootComposite1" presStyleCnt="0"/>
      <dgm:spPr/>
    </dgm:pt>
    <dgm:pt modelId="{5961733C-BBB5-4F0E-A3CF-C14F4360F9CC}" type="pres">
      <dgm:prSet presAssocID="{0A718620-18AB-493E-A568-D185074A9BC7}" presName="rootText1" presStyleLbl="node0" presStyleIdx="1" presStyleCnt="3" custScaleX="108594" custScaleY="142050" custLinFactNeighborX="-2003" custLinFactNeighborY="1748">
        <dgm:presLayoutVars>
          <dgm:chPref val="3"/>
        </dgm:presLayoutVars>
      </dgm:prSet>
      <dgm:spPr/>
    </dgm:pt>
    <dgm:pt modelId="{3CD7BD96-3C98-4FFA-B048-511D9BD103BB}" type="pres">
      <dgm:prSet presAssocID="{0A718620-18AB-493E-A568-D185074A9BC7}" presName="rootConnector1" presStyleLbl="node1" presStyleIdx="0" presStyleCnt="0"/>
      <dgm:spPr/>
    </dgm:pt>
    <dgm:pt modelId="{EC5E9C43-5438-4DC1-B88C-E6AEC29DF9C1}" type="pres">
      <dgm:prSet presAssocID="{0A718620-18AB-493E-A568-D185074A9BC7}" presName="hierChild2" presStyleCnt="0"/>
      <dgm:spPr/>
    </dgm:pt>
    <dgm:pt modelId="{F4417FAA-7278-42B0-B77C-4FF335E21FC8}" type="pres">
      <dgm:prSet presAssocID="{CC80E4FE-96B9-4D59-84CA-15FCB292AAEC}" presName="Name64" presStyleLbl="parChTrans1D2" presStyleIdx="1" presStyleCnt="3"/>
      <dgm:spPr/>
    </dgm:pt>
    <dgm:pt modelId="{2BA56660-71BE-484C-A0BB-601900F7DB27}" type="pres">
      <dgm:prSet presAssocID="{DB75973C-9AF8-40DD-95FA-ECE5CD017D47}" presName="hierRoot2" presStyleCnt="0">
        <dgm:presLayoutVars>
          <dgm:hierBranch val="init"/>
        </dgm:presLayoutVars>
      </dgm:prSet>
      <dgm:spPr/>
    </dgm:pt>
    <dgm:pt modelId="{1E3462E0-4717-453C-B698-38F450ADB96F}" type="pres">
      <dgm:prSet presAssocID="{DB75973C-9AF8-40DD-95FA-ECE5CD017D47}" presName="rootComposite" presStyleCnt="0"/>
      <dgm:spPr/>
    </dgm:pt>
    <dgm:pt modelId="{9CCED04B-1675-4AD3-92E1-A8A42E503535}" type="pres">
      <dgm:prSet presAssocID="{DB75973C-9AF8-40DD-95FA-ECE5CD017D47}" presName="rootText" presStyleLbl="node2" presStyleIdx="1" presStyleCnt="3" custScaleX="140102" custScaleY="126112" custLinFactNeighborX="-1746" custLinFactNeighborY="1748">
        <dgm:presLayoutVars>
          <dgm:chPref val="3"/>
        </dgm:presLayoutVars>
      </dgm:prSet>
      <dgm:spPr>
        <a:xfrm>
          <a:off x="4837288" y="1670811"/>
          <a:ext cx="3883081" cy="1184339"/>
        </a:xfrm>
        <a:prstGeom prst="rect">
          <a:avLst/>
        </a:prstGeom>
      </dgm:spPr>
    </dgm:pt>
    <dgm:pt modelId="{D727DA82-DEA8-4603-87C3-F21DADA766E5}" type="pres">
      <dgm:prSet presAssocID="{DB75973C-9AF8-40DD-95FA-ECE5CD017D47}" presName="rootConnector" presStyleLbl="node2" presStyleIdx="1" presStyleCnt="3"/>
      <dgm:spPr/>
    </dgm:pt>
    <dgm:pt modelId="{51DB7649-CEC6-4973-8E80-E57DCCB53B69}" type="pres">
      <dgm:prSet presAssocID="{DB75973C-9AF8-40DD-95FA-ECE5CD017D47}" presName="hierChild4" presStyleCnt="0"/>
      <dgm:spPr/>
    </dgm:pt>
    <dgm:pt modelId="{863AF98D-A052-4689-A5DA-C04A82023D03}" type="pres">
      <dgm:prSet presAssocID="{DB75973C-9AF8-40DD-95FA-ECE5CD017D47}" presName="hierChild5" presStyleCnt="0"/>
      <dgm:spPr/>
    </dgm:pt>
    <dgm:pt modelId="{B787A8F3-497D-48DF-AEB1-691706C8DCC5}" type="pres">
      <dgm:prSet presAssocID="{0A718620-18AB-493E-A568-D185074A9BC7}" presName="hierChild3" presStyleCnt="0"/>
      <dgm:spPr/>
    </dgm:pt>
    <dgm:pt modelId="{0C35F7C4-A659-42C8-A319-F1EE4FBFFC21}" type="pres">
      <dgm:prSet presAssocID="{2BF5C748-61E0-4563-AC52-8F2AE9FC9981}" presName="hierRoot1" presStyleCnt="0">
        <dgm:presLayoutVars>
          <dgm:hierBranch val="init"/>
        </dgm:presLayoutVars>
      </dgm:prSet>
      <dgm:spPr/>
    </dgm:pt>
    <dgm:pt modelId="{39AF094E-B1C9-47F1-823F-9F04C5ECDFD9}" type="pres">
      <dgm:prSet presAssocID="{2BF5C748-61E0-4563-AC52-8F2AE9FC9981}" presName="rootComposite1" presStyleCnt="0"/>
      <dgm:spPr/>
    </dgm:pt>
    <dgm:pt modelId="{EE946898-E7B4-4217-9F16-D20F86F95832}" type="pres">
      <dgm:prSet presAssocID="{2BF5C748-61E0-4563-AC52-8F2AE9FC9981}" presName="rootText1" presStyleLbl="node0" presStyleIdx="2" presStyleCnt="3" custScaleX="105088" custScaleY="138691">
        <dgm:presLayoutVars>
          <dgm:chPref val="3"/>
        </dgm:presLayoutVars>
      </dgm:prSet>
      <dgm:spPr/>
    </dgm:pt>
    <dgm:pt modelId="{642324A9-8AB5-41DD-9F12-609A97974FB5}" type="pres">
      <dgm:prSet presAssocID="{2BF5C748-61E0-4563-AC52-8F2AE9FC9981}" presName="rootConnector1" presStyleLbl="node1" presStyleIdx="0" presStyleCnt="0"/>
      <dgm:spPr/>
    </dgm:pt>
    <dgm:pt modelId="{B53C6FED-24C9-4EA9-B115-1A4EF950082D}" type="pres">
      <dgm:prSet presAssocID="{2BF5C748-61E0-4563-AC52-8F2AE9FC9981}" presName="hierChild2" presStyleCnt="0"/>
      <dgm:spPr/>
    </dgm:pt>
    <dgm:pt modelId="{AD18E220-3EF1-4E96-8EE3-535CCC61C53C}" type="pres">
      <dgm:prSet presAssocID="{8BFF6AC4-E213-486E-BD4A-F3E3FCFA8D79}" presName="Name64" presStyleLbl="parChTrans1D2" presStyleIdx="2" presStyleCnt="3"/>
      <dgm:spPr/>
    </dgm:pt>
    <dgm:pt modelId="{AADDA09A-CDD8-4D5F-8F51-A409B827577E}" type="pres">
      <dgm:prSet presAssocID="{E89EC062-5E9E-4710-BB35-89BB538C4284}" presName="hierRoot2" presStyleCnt="0">
        <dgm:presLayoutVars>
          <dgm:hierBranch val="init"/>
        </dgm:presLayoutVars>
      </dgm:prSet>
      <dgm:spPr/>
    </dgm:pt>
    <dgm:pt modelId="{975EAA64-7842-4A2A-A6DE-83041FFF44C9}" type="pres">
      <dgm:prSet presAssocID="{E89EC062-5E9E-4710-BB35-89BB538C4284}" presName="rootComposite" presStyleCnt="0"/>
      <dgm:spPr/>
    </dgm:pt>
    <dgm:pt modelId="{854B909E-64D5-4DCD-9911-7A819CD4F856}" type="pres">
      <dgm:prSet presAssocID="{E89EC062-5E9E-4710-BB35-89BB538C4284}" presName="rootText" presStyleLbl="node2" presStyleIdx="2" presStyleCnt="3" custScaleX="139555" custScaleY="145583" custLinFactNeighborX="13154" custLinFactNeighborY="388">
        <dgm:presLayoutVars>
          <dgm:chPref val="3"/>
        </dgm:presLayoutVars>
      </dgm:prSet>
      <dgm:spPr>
        <a:xfrm>
          <a:off x="4837288" y="3340536"/>
          <a:ext cx="3883081" cy="1184339"/>
        </a:xfrm>
        <a:prstGeom prst="rect">
          <a:avLst/>
        </a:prstGeom>
      </dgm:spPr>
    </dgm:pt>
    <dgm:pt modelId="{A5EA01C0-2272-495B-82A0-815133DB90E2}" type="pres">
      <dgm:prSet presAssocID="{E89EC062-5E9E-4710-BB35-89BB538C4284}" presName="rootConnector" presStyleLbl="node2" presStyleIdx="2" presStyleCnt="3"/>
      <dgm:spPr/>
    </dgm:pt>
    <dgm:pt modelId="{CADB5A61-32B4-4521-BCAD-BA656212227E}" type="pres">
      <dgm:prSet presAssocID="{E89EC062-5E9E-4710-BB35-89BB538C4284}" presName="hierChild4" presStyleCnt="0"/>
      <dgm:spPr/>
    </dgm:pt>
    <dgm:pt modelId="{26CCA480-5CC4-4551-93CD-ED77D0AE21CA}" type="pres">
      <dgm:prSet presAssocID="{E89EC062-5E9E-4710-BB35-89BB538C4284}" presName="hierChild5" presStyleCnt="0"/>
      <dgm:spPr/>
    </dgm:pt>
    <dgm:pt modelId="{E5DD2672-D8F9-4292-AF17-4F496066C991}" type="pres">
      <dgm:prSet presAssocID="{2BF5C748-61E0-4563-AC52-8F2AE9FC9981}" presName="hierChild3" presStyleCnt="0"/>
      <dgm:spPr/>
    </dgm:pt>
  </dgm:ptLst>
  <dgm:cxnLst>
    <dgm:cxn modelId="{7A7E5C08-0EB3-42BE-91FF-B5D92E57ADF3}" srcId="{A525E518-D3AE-4C4D-8649-083440E8A4D7}" destId="{0A718620-18AB-493E-A568-D185074A9BC7}" srcOrd="1" destOrd="0" parTransId="{CCC13902-850B-4253-98B0-D80F9A985F6C}" sibTransId="{2CFF45A7-1B02-4EAD-AA4C-4765C34AEB46}"/>
    <dgm:cxn modelId="{AFBEF808-02F3-4B23-B770-3C0026C06B34}" srcId="{A525E518-D3AE-4C4D-8649-083440E8A4D7}" destId="{AA42FA22-554A-457E-983F-E363ED37E328}" srcOrd="0" destOrd="0" parTransId="{A4132092-7144-497B-A591-4A0DD4DB051B}" sibTransId="{740224EA-3854-4414-938D-65D6307CDB90}"/>
    <dgm:cxn modelId="{95FB8509-B788-40BE-9073-C3F4072CF78E}" type="presOf" srcId="{A525E518-D3AE-4C4D-8649-083440E8A4D7}" destId="{4E3A9FD4-5606-4EE4-A91C-568D9D7DD30E}" srcOrd="0" destOrd="0" presId="urn:microsoft.com/office/officeart/2009/3/layout/HorizontalOrganizationChart"/>
    <dgm:cxn modelId="{CDDFFC19-94BA-4DBF-97BE-9FEDBE4CDFFE}" type="presOf" srcId="{2BF5C748-61E0-4563-AC52-8F2AE9FC9981}" destId="{EE946898-E7B4-4217-9F16-D20F86F95832}" srcOrd="0" destOrd="0" presId="urn:microsoft.com/office/officeart/2009/3/layout/HorizontalOrganizationChart"/>
    <dgm:cxn modelId="{A998DC21-1FE1-4201-8A9F-2173F578525C}" type="presOf" srcId="{E8639430-CFE3-4C48-AF66-28C2C79A384C}" destId="{B8BDF894-D640-443B-850D-04B3B08F2B03}" srcOrd="0" destOrd="0" presId="urn:microsoft.com/office/officeart/2009/3/layout/HorizontalOrganizationChart"/>
    <dgm:cxn modelId="{57742834-C08A-4149-8FB1-740D667FCC70}" srcId="{AA42FA22-554A-457E-983F-E363ED37E328}" destId="{57F64E98-905B-4D80-BDA5-041EA01FDC0B}" srcOrd="0" destOrd="0" parTransId="{E8639430-CFE3-4C48-AF66-28C2C79A384C}" sibTransId="{7EC8FD4B-5316-43A6-8A70-10D80404F2DE}"/>
    <dgm:cxn modelId="{3A4A1C5C-AFB0-4853-AC74-FE825B893577}" type="presOf" srcId="{AA42FA22-554A-457E-983F-E363ED37E328}" destId="{7BD32490-7B4D-4FF2-92FE-85101C5A3045}" srcOrd="0" destOrd="0" presId="urn:microsoft.com/office/officeart/2009/3/layout/HorizontalOrganizationChart"/>
    <dgm:cxn modelId="{258A8145-C24B-4191-A749-453B3006A088}" type="presOf" srcId="{2BF5C748-61E0-4563-AC52-8F2AE9FC9981}" destId="{642324A9-8AB5-41DD-9F12-609A97974FB5}" srcOrd="1" destOrd="0" presId="urn:microsoft.com/office/officeart/2009/3/layout/HorizontalOrganizationChart"/>
    <dgm:cxn modelId="{250D1769-DCED-41A9-9AD3-BE11264C228B}" type="presOf" srcId="{0A718620-18AB-493E-A568-D185074A9BC7}" destId="{3CD7BD96-3C98-4FFA-B048-511D9BD103BB}" srcOrd="1" destOrd="0" presId="urn:microsoft.com/office/officeart/2009/3/layout/HorizontalOrganizationChart"/>
    <dgm:cxn modelId="{67CDED4B-0852-4BF9-BEBD-8055B2DA38C9}" srcId="{0A718620-18AB-493E-A568-D185074A9BC7}" destId="{DB75973C-9AF8-40DD-95FA-ECE5CD017D47}" srcOrd="0" destOrd="0" parTransId="{CC80E4FE-96B9-4D59-84CA-15FCB292AAEC}" sibTransId="{446541A8-3071-48B9-8743-3510A7A0EFDD}"/>
    <dgm:cxn modelId="{22BE1383-766A-40DE-9492-8183AE888D8E}" type="presOf" srcId="{DB75973C-9AF8-40DD-95FA-ECE5CD017D47}" destId="{9CCED04B-1675-4AD3-92E1-A8A42E503535}" srcOrd="0" destOrd="0" presId="urn:microsoft.com/office/officeart/2009/3/layout/HorizontalOrganizationChart"/>
    <dgm:cxn modelId="{BD93278E-7780-434E-9472-BA986C2F5774}" type="presOf" srcId="{57F64E98-905B-4D80-BDA5-041EA01FDC0B}" destId="{D3D15379-23B4-4DDC-9842-FD8BA0EC826D}" srcOrd="0" destOrd="0" presId="urn:microsoft.com/office/officeart/2009/3/layout/HorizontalOrganizationChart"/>
    <dgm:cxn modelId="{FEC19499-98D3-4626-850B-6AA5207E6FE2}" type="presOf" srcId="{DB75973C-9AF8-40DD-95FA-ECE5CD017D47}" destId="{D727DA82-DEA8-4603-87C3-F21DADA766E5}" srcOrd="1" destOrd="0" presId="urn:microsoft.com/office/officeart/2009/3/layout/HorizontalOrganizationChart"/>
    <dgm:cxn modelId="{268D139A-54BB-40AA-B939-CD63045F73C1}" type="presOf" srcId="{0A718620-18AB-493E-A568-D185074A9BC7}" destId="{5961733C-BBB5-4F0E-A3CF-C14F4360F9CC}" srcOrd="0" destOrd="0" presId="urn:microsoft.com/office/officeart/2009/3/layout/HorizontalOrganizationChart"/>
    <dgm:cxn modelId="{A31AF5AD-05D0-4D65-BECC-633688D9D19C}" type="presOf" srcId="{E89EC062-5E9E-4710-BB35-89BB538C4284}" destId="{A5EA01C0-2272-495B-82A0-815133DB90E2}" srcOrd="1" destOrd="0" presId="urn:microsoft.com/office/officeart/2009/3/layout/HorizontalOrganizationChart"/>
    <dgm:cxn modelId="{226E41B1-D551-4572-BEC7-3EAA29C0506A}" type="presOf" srcId="{CC80E4FE-96B9-4D59-84CA-15FCB292AAEC}" destId="{F4417FAA-7278-42B0-B77C-4FF335E21FC8}" srcOrd="0" destOrd="0" presId="urn:microsoft.com/office/officeart/2009/3/layout/HorizontalOrganizationChart"/>
    <dgm:cxn modelId="{F3DE21B2-6904-44DC-8763-696FA0195009}" srcId="{2BF5C748-61E0-4563-AC52-8F2AE9FC9981}" destId="{E89EC062-5E9E-4710-BB35-89BB538C4284}" srcOrd="0" destOrd="0" parTransId="{8BFF6AC4-E213-486E-BD4A-F3E3FCFA8D79}" sibTransId="{8F0622E3-5A24-4921-96A2-898E71FBE677}"/>
    <dgm:cxn modelId="{5F34C2BA-0D7D-4857-908D-8ABDDA9A8AE8}" srcId="{A525E518-D3AE-4C4D-8649-083440E8A4D7}" destId="{2BF5C748-61E0-4563-AC52-8F2AE9FC9981}" srcOrd="2" destOrd="0" parTransId="{A63D4C11-00FA-4AAD-9FA0-8A2BBEE45F0E}" sibTransId="{D543FC62-202E-4706-9EA9-26DD4A6C653D}"/>
    <dgm:cxn modelId="{BD90BEBE-CDCE-407E-B249-9E5A0756B63C}" type="presOf" srcId="{AA42FA22-554A-457E-983F-E363ED37E328}" destId="{E87167C8-1AC6-44C2-937F-14EAAF255E4B}" srcOrd="1" destOrd="0" presId="urn:microsoft.com/office/officeart/2009/3/layout/HorizontalOrganizationChart"/>
    <dgm:cxn modelId="{BD8AF3E9-05B7-4885-A671-5396F1492837}" type="presOf" srcId="{8BFF6AC4-E213-486E-BD4A-F3E3FCFA8D79}" destId="{AD18E220-3EF1-4E96-8EE3-535CCC61C53C}" srcOrd="0" destOrd="0" presId="urn:microsoft.com/office/officeart/2009/3/layout/HorizontalOrganizationChart"/>
    <dgm:cxn modelId="{758824EC-BEA9-4D4A-8037-45C725864118}" type="presOf" srcId="{57F64E98-905B-4D80-BDA5-041EA01FDC0B}" destId="{19D1D600-DC39-46EE-BC4E-6E549CE7AB59}" srcOrd="1" destOrd="0" presId="urn:microsoft.com/office/officeart/2009/3/layout/HorizontalOrganizationChart"/>
    <dgm:cxn modelId="{11E668F3-D58B-4684-A977-1E4DBEBB981F}" type="presOf" srcId="{E89EC062-5E9E-4710-BB35-89BB538C4284}" destId="{854B909E-64D5-4DCD-9911-7A819CD4F856}" srcOrd="0" destOrd="0" presId="urn:microsoft.com/office/officeart/2009/3/layout/HorizontalOrganizationChart"/>
    <dgm:cxn modelId="{1899E317-0C33-4FE6-92DA-491F099A8DBF}" type="presParOf" srcId="{4E3A9FD4-5606-4EE4-A91C-568D9D7DD30E}" destId="{BBBCD2BF-8407-4B57-A4E0-6D820FCB16D1}" srcOrd="0" destOrd="0" presId="urn:microsoft.com/office/officeart/2009/3/layout/HorizontalOrganizationChart"/>
    <dgm:cxn modelId="{3CB4C7D5-EC5E-4E19-A94C-65C4D0062254}" type="presParOf" srcId="{BBBCD2BF-8407-4B57-A4E0-6D820FCB16D1}" destId="{24157D97-DA91-40BD-94A3-20A17D0F3741}" srcOrd="0" destOrd="0" presId="urn:microsoft.com/office/officeart/2009/3/layout/HorizontalOrganizationChart"/>
    <dgm:cxn modelId="{E75EC8B5-4A5B-463F-83F0-5D1E90C507CB}" type="presParOf" srcId="{24157D97-DA91-40BD-94A3-20A17D0F3741}" destId="{7BD32490-7B4D-4FF2-92FE-85101C5A3045}" srcOrd="0" destOrd="0" presId="urn:microsoft.com/office/officeart/2009/3/layout/HorizontalOrganizationChart"/>
    <dgm:cxn modelId="{B6766F53-65BB-449F-9E6E-7FE023683589}" type="presParOf" srcId="{24157D97-DA91-40BD-94A3-20A17D0F3741}" destId="{E87167C8-1AC6-44C2-937F-14EAAF255E4B}" srcOrd="1" destOrd="0" presId="urn:microsoft.com/office/officeart/2009/3/layout/HorizontalOrganizationChart"/>
    <dgm:cxn modelId="{328127FD-24DC-4A79-AE5F-2A109EF227F6}" type="presParOf" srcId="{BBBCD2BF-8407-4B57-A4E0-6D820FCB16D1}" destId="{8FBBAF9A-A653-4BFD-ACF6-BE8D258B5A83}" srcOrd="1" destOrd="0" presId="urn:microsoft.com/office/officeart/2009/3/layout/HorizontalOrganizationChart"/>
    <dgm:cxn modelId="{43A53B97-AB0C-4143-ADFF-D22EABCB931B}" type="presParOf" srcId="{8FBBAF9A-A653-4BFD-ACF6-BE8D258B5A83}" destId="{B8BDF894-D640-443B-850D-04B3B08F2B03}" srcOrd="0" destOrd="0" presId="urn:microsoft.com/office/officeart/2009/3/layout/HorizontalOrganizationChart"/>
    <dgm:cxn modelId="{68E96153-4A80-4B41-9249-0603B2E16A0D}" type="presParOf" srcId="{8FBBAF9A-A653-4BFD-ACF6-BE8D258B5A83}" destId="{2FDBFDF5-F444-4D46-B21C-B10C940CB76A}" srcOrd="1" destOrd="0" presId="urn:microsoft.com/office/officeart/2009/3/layout/HorizontalOrganizationChart"/>
    <dgm:cxn modelId="{75875FD6-BEAF-4269-AC1D-5115ED18C123}" type="presParOf" srcId="{2FDBFDF5-F444-4D46-B21C-B10C940CB76A}" destId="{67E3EAB0-B925-4385-B672-28894C2E49DA}" srcOrd="0" destOrd="0" presId="urn:microsoft.com/office/officeart/2009/3/layout/HorizontalOrganizationChart"/>
    <dgm:cxn modelId="{03D267B0-2FC8-4B50-B6CF-6C8F54CA4B44}" type="presParOf" srcId="{67E3EAB0-B925-4385-B672-28894C2E49DA}" destId="{D3D15379-23B4-4DDC-9842-FD8BA0EC826D}" srcOrd="0" destOrd="0" presId="urn:microsoft.com/office/officeart/2009/3/layout/HorizontalOrganizationChart"/>
    <dgm:cxn modelId="{95D77147-4DD4-4D8A-B59A-7B27FF097C2D}" type="presParOf" srcId="{67E3EAB0-B925-4385-B672-28894C2E49DA}" destId="{19D1D600-DC39-46EE-BC4E-6E549CE7AB59}" srcOrd="1" destOrd="0" presId="urn:microsoft.com/office/officeart/2009/3/layout/HorizontalOrganizationChart"/>
    <dgm:cxn modelId="{608FC6F8-B5B0-440F-BAEF-7064977FF7C2}" type="presParOf" srcId="{2FDBFDF5-F444-4D46-B21C-B10C940CB76A}" destId="{036FB0E3-7E85-4DF5-9028-4D381FF0DDB3}" srcOrd="1" destOrd="0" presId="urn:microsoft.com/office/officeart/2009/3/layout/HorizontalOrganizationChart"/>
    <dgm:cxn modelId="{C5482F9E-1FE5-44DC-85CE-76D91F224DF2}" type="presParOf" srcId="{2FDBFDF5-F444-4D46-B21C-B10C940CB76A}" destId="{175DE3CA-4782-4E71-9183-F33692A6EB96}" srcOrd="2" destOrd="0" presId="urn:microsoft.com/office/officeart/2009/3/layout/HorizontalOrganizationChart"/>
    <dgm:cxn modelId="{E522900B-CF33-4C11-801F-7595DBF52300}" type="presParOf" srcId="{BBBCD2BF-8407-4B57-A4E0-6D820FCB16D1}" destId="{2511DCF5-CECB-4789-BCBB-33195A384A8E}" srcOrd="2" destOrd="0" presId="urn:microsoft.com/office/officeart/2009/3/layout/HorizontalOrganizationChart"/>
    <dgm:cxn modelId="{426E402F-EE31-48B2-AB4F-05055DE1397A}" type="presParOf" srcId="{4E3A9FD4-5606-4EE4-A91C-568D9D7DD30E}" destId="{82B106A0-7214-4039-A67E-A694D4D03450}" srcOrd="1" destOrd="0" presId="urn:microsoft.com/office/officeart/2009/3/layout/HorizontalOrganizationChart"/>
    <dgm:cxn modelId="{3C4D9327-7882-453A-B877-713DE2DCF2C3}" type="presParOf" srcId="{82B106A0-7214-4039-A67E-A694D4D03450}" destId="{69A7BDAB-F546-4E1D-BCF8-008ABDDAEFD8}" srcOrd="0" destOrd="0" presId="urn:microsoft.com/office/officeart/2009/3/layout/HorizontalOrganizationChart"/>
    <dgm:cxn modelId="{DB99713A-CC12-4342-8468-AEC58DD5D7C8}" type="presParOf" srcId="{69A7BDAB-F546-4E1D-BCF8-008ABDDAEFD8}" destId="{5961733C-BBB5-4F0E-A3CF-C14F4360F9CC}" srcOrd="0" destOrd="0" presId="urn:microsoft.com/office/officeart/2009/3/layout/HorizontalOrganizationChart"/>
    <dgm:cxn modelId="{FB566F56-368E-4723-8239-9C609FF41211}" type="presParOf" srcId="{69A7BDAB-F546-4E1D-BCF8-008ABDDAEFD8}" destId="{3CD7BD96-3C98-4FFA-B048-511D9BD103BB}" srcOrd="1" destOrd="0" presId="urn:microsoft.com/office/officeart/2009/3/layout/HorizontalOrganizationChart"/>
    <dgm:cxn modelId="{01A52560-AD3D-4266-B947-BB3FB325E89F}" type="presParOf" srcId="{82B106A0-7214-4039-A67E-A694D4D03450}" destId="{EC5E9C43-5438-4DC1-B88C-E6AEC29DF9C1}" srcOrd="1" destOrd="0" presId="urn:microsoft.com/office/officeart/2009/3/layout/HorizontalOrganizationChart"/>
    <dgm:cxn modelId="{3DCDEFB4-318B-4D49-8F08-83E6470FD63E}" type="presParOf" srcId="{EC5E9C43-5438-4DC1-B88C-E6AEC29DF9C1}" destId="{F4417FAA-7278-42B0-B77C-4FF335E21FC8}" srcOrd="0" destOrd="0" presId="urn:microsoft.com/office/officeart/2009/3/layout/HorizontalOrganizationChart"/>
    <dgm:cxn modelId="{84A7185C-D350-4EDC-8D75-B4C7FE310D92}" type="presParOf" srcId="{EC5E9C43-5438-4DC1-B88C-E6AEC29DF9C1}" destId="{2BA56660-71BE-484C-A0BB-601900F7DB27}" srcOrd="1" destOrd="0" presId="urn:microsoft.com/office/officeart/2009/3/layout/HorizontalOrganizationChart"/>
    <dgm:cxn modelId="{BBC386A4-E4CE-4C6A-9ACA-353563C71528}" type="presParOf" srcId="{2BA56660-71BE-484C-A0BB-601900F7DB27}" destId="{1E3462E0-4717-453C-B698-38F450ADB96F}" srcOrd="0" destOrd="0" presId="urn:microsoft.com/office/officeart/2009/3/layout/HorizontalOrganizationChart"/>
    <dgm:cxn modelId="{972CA898-1AED-4C04-B28F-A7F72198A993}" type="presParOf" srcId="{1E3462E0-4717-453C-B698-38F450ADB96F}" destId="{9CCED04B-1675-4AD3-92E1-A8A42E503535}" srcOrd="0" destOrd="0" presId="urn:microsoft.com/office/officeart/2009/3/layout/HorizontalOrganizationChart"/>
    <dgm:cxn modelId="{5FD0B5A2-92F5-4D2D-B298-2013FFD4D074}" type="presParOf" srcId="{1E3462E0-4717-453C-B698-38F450ADB96F}" destId="{D727DA82-DEA8-4603-87C3-F21DADA766E5}" srcOrd="1" destOrd="0" presId="urn:microsoft.com/office/officeart/2009/3/layout/HorizontalOrganizationChart"/>
    <dgm:cxn modelId="{8EF0FDBD-7D26-42A7-A33F-3A3410C9AE94}" type="presParOf" srcId="{2BA56660-71BE-484C-A0BB-601900F7DB27}" destId="{51DB7649-CEC6-4973-8E80-E57DCCB53B69}" srcOrd="1" destOrd="0" presId="urn:microsoft.com/office/officeart/2009/3/layout/HorizontalOrganizationChart"/>
    <dgm:cxn modelId="{6D9A6827-48EB-45B7-8F57-1DA4B2B75F73}" type="presParOf" srcId="{2BA56660-71BE-484C-A0BB-601900F7DB27}" destId="{863AF98D-A052-4689-A5DA-C04A82023D03}" srcOrd="2" destOrd="0" presId="urn:microsoft.com/office/officeart/2009/3/layout/HorizontalOrganizationChart"/>
    <dgm:cxn modelId="{02046F98-D7A2-4083-B33E-636173D1E719}" type="presParOf" srcId="{82B106A0-7214-4039-A67E-A694D4D03450}" destId="{B787A8F3-497D-48DF-AEB1-691706C8DCC5}" srcOrd="2" destOrd="0" presId="urn:microsoft.com/office/officeart/2009/3/layout/HorizontalOrganizationChart"/>
    <dgm:cxn modelId="{9044CEAD-1860-4CDB-8FD8-681A27A46736}" type="presParOf" srcId="{4E3A9FD4-5606-4EE4-A91C-568D9D7DD30E}" destId="{0C35F7C4-A659-42C8-A319-F1EE4FBFFC21}" srcOrd="2" destOrd="0" presId="urn:microsoft.com/office/officeart/2009/3/layout/HorizontalOrganizationChart"/>
    <dgm:cxn modelId="{C110F591-BC2A-46DF-9A96-59C6F7ADC87E}" type="presParOf" srcId="{0C35F7C4-A659-42C8-A319-F1EE4FBFFC21}" destId="{39AF094E-B1C9-47F1-823F-9F04C5ECDFD9}" srcOrd="0" destOrd="0" presId="urn:microsoft.com/office/officeart/2009/3/layout/HorizontalOrganizationChart"/>
    <dgm:cxn modelId="{4D8E52FD-3F7C-4BC1-806D-D53552740BDB}" type="presParOf" srcId="{39AF094E-B1C9-47F1-823F-9F04C5ECDFD9}" destId="{EE946898-E7B4-4217-9F16-D20F86F95832}" srcOrd="0" destOrd="0" presId="urn:microsoft.com/office/officeart/2009/3/layout/HorizontalOrganizationChart"/>
    <dgm:cxn modelId="{2E9D4138-5DA2-4F7B-BCD1-8383447A40D2}" type="presParOf" srcId="{39AF094E-B1C9-47F1-823F-9F04C5ECDFD9}" destId="{642324A9-8AB5-41DD-9F12-609A97974FB5}" srcOrd="1" destOrd="0" presId="urn:microsoft.com/office/officeart/2009/3/layout/HorizontalOrganizationChart"/>
    <dgm:cxn modelId="{C7CC87DF-A978-4E21-A628-F04BFF0B9A76}" type="presParOf" srcId="{0C35F7C4-A659-42C8-A319-F1EE4FBFFC21}" destId="{B53C6FED-24C9-4EA9-B115-1A4EF950082D}" srcOrd="1" destOrd="0" presId="urn:microsoft.com/office/officeart/2009/3/layout/HorizontalOrganizationChart"/>
    <dgm:cxn modelId="{A6DCC170-E616-450D-A81E-A812E6F8579D}" type="presParOf" srcId="{B53C6FED-24C9-4EA9-B115-1A4EF950082D}" destId="{AD18E220-3EF1-4E96-8EE3-535CCC61C53C}" srcOrd="0" destOrd="0" presId="urn:microsoft.com/office/officeart/2009/3/layout/HorizontalOrganizationChart"/>
    <dgm:cxn modelId="{64669413-E53A-4838-ADB2-E69302F230D6}" type="presParOf" srcId="{B53C6FED-24C9-4EA9-B115-1A4EF950082D}" destId="{AADDA09A-CDD8-4D5F-8F51-A409B827577E}" srcOrd="1" destOrd="0" presId="urn:microsoft.com/office/officeart/2009/3/layout/HorizontalOrganizationChart"/>
    <dgm:cxn modelId="{DF940A9C-42B6-4D1A-8B10-3056613F2859}" type="presParOf" srcId="{AADDA09A-CDD8-4D5F-8F51-A409B827577E}" destId="{975EAA64-7842-4A2A-A6DE-83041FFF44C9}" srcOrd="0" destOrd="0" presId="urn:microsoft.com/office/officeart/2009/3/layout/HorizontalOrganizationChart"/>
    <dgm:cxn modelId="{C58795F4-F6A9-4EA8-902E-EF4ECACCB04A}" type="presParOf" srcId="{975EAA64-7842-4A2A-A6DE-83041FFF44C9}" destId="{854B909E-64D5-4DCD-9911-7A819CD4F856}" srcOrd="0" destOrd="0" presId="urn:microsoft.com/office/officeart/2009/3/layout/HorizontalOrganizationChart"/>
    <dgm:cxn modelId="{320C65A2-D3E8-4778-8443-A6DF3E19542F}" type="presParOf" srcId="{975EAA64-7842-4A2A-A6DE-83041FFF44C9}" destId="{A5EA01C0-2272-495B-82A0-815133DB90E2}" srcOrd="1" destOrd="0" presId="urn:microsoft.com/office/officeart/2009/3/layout/HorizontalOrganizationChart"/>
    <dgm:cxn modelId="{12B5A12E-867E-473C-9D31-44D2EE29E62D}" type="presParOf" srcId="{AADDA09A-CDD8-4D5F-8F51-A409B827577E}" destId="{CADB5A61-32B4-4521-BCAD-BA656212227E}" srcOrd="1" destOrd="0" presId="urn:microsoft.com/office/officeart/2009/3/layout/HorizontalOrganizationChart"/>
    <dgm:cxn modelId="{A58922CE-CA0F-47E9-8385-9F139C31A541}" type="presParOf" srcId="{AADDA09A-CDD8-4D5F-8F51-A409B827577E}" destId="{26CCA480-5CC4-4551-93CD-ED77D0AE21CA}" srcOrd="2" destOrd="0" presId="urn:microsoft.com/office/officeart/2009/3/layout/HorizontalOrganizationChart"/>
    <dgm:cxn modelId="{C75C867A-5F06-453F-848B-4EBCD0CDCD45}" type="presParOf" srcId="{0C35F7C4-A659-42C8-A319-F1EE4FBFFC21}" destId="{E5DD2672-D8F9-4292-AF17-4F496066C99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5E518-D3AE-4C4D-8649-083440E8A4D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33D995E-6756-4565-8038-D2EAB6553BE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5715" tIns="5715" rIns="5715" bIns="5715" numCol="1" spcCol="1270" anchor="ctr" anchorCtr="0"/>
        <a:lstStyle/>
        <a:p>
          <a:pPr marL="0"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2.1 Suivi administratif de l’activité de production</a:t>
          </a:r>
        </a:p>
      </dgm:t>
    </dgm:pt>
    <dgm:pt modelId="{CEC60172-419B-4EE0-B318-1ED6EA9DFB3C}" type="parTrans" cxnId="{7FA3AB78-8374-47C9-BFC9-DD37FC7A9BBE}">
      <dgm:prSet/>
      <dgm:spPr/>
      <dgm:t>
        <a:bodyPr/>
        <a:lstStyle/>
        <a:p>
          <a:endParaRPr lang="fr-FR"/>
        </a:p>
      </dgm:t>
    </dgm:pt>
    <dgm:pt modelId="{E0AF13F6-8A46-4953-B499-71E2D5C58CF1}" type="sibTrans" cxnId="{7FA3AB78-8374-47C9-BFC9-DD37FC7A9BBE}">
      <dgm:prSet/>
      <dgm:spPr/>
      <dgm:t>
        <a:bodyPr/>
        <a:lstStyle/>
        <a:p>
          <a:endParaRPr lang="fr-FR"/>
        </a:p>
      </dgm:t>
    </dgm:pt>
    <dgm:pt modelId="{24FB8D81-5BEE-479C-9DF5-EAAD99B2AC0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2.2 Suivi financier de l’activité de production</a:t>
          </a:r>
        </a:p>
      </dgm:t>
    </dgm:pt>
    <dgm:pt modelId="{83A2CB05-8005-4DFF-AEA1-7451808E405C}" type="parTrans" cxnId="{A86D2A60-B208-4052-985A-864247EAD9A9}">
      <dgm:prSet/>
      <dgm:spPr/>
      <dgm:t>
        <a:bodyPr/>
        <a:lstStyle/>
        <a:p>
          <a:endParaRPr lang="fr-FR"/>
        </a:p>
      </dgm:t>
    </dgm:pt>
    <dgm:pt modelId="{17EE9528-247C-4FBF-9668-330D814E39AA}" type="sibTrans" cxnId="{A86D2A60-B208-4052-985A-864247EAD9A9}">
      <dgm:prSet/>
      <dgm:spPr/>
      <dgm:t>
        <a:bodyPr/>
        <a:lstStyle/>
        <a:p>
          <a:endParaRPr lang="fr-FR"/>
        </a:p>
      </dgm:t>
    </dgm:pt>
    <dgm:pt modelId="{2164B26D-7567-4197-B7CF-3A605E2E669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2.3 Gestion opérationnelle des espaces (physiques et virtuels) de travail</a:t>
          </a:r>
        </a:p>
      </dgm:t>
    </dgm:pt>
    <dgm:pt modelId="{9E268D43-DCED-41D2-BD29-9BA2614E8E8E}" type="parTrans" cxnId="{460306A6-3FC4-46B5-BFD4-8D3FA03751C7}">
      <dgm:prSet/>
      <dgm:spPr/>
      <dgm:t>
        <a:bodyPr/>
        <a:lstStyle/>
        <a:p>
          <a:endParaRPr lang="fr-FR"/>
        </a:p>
      </dgm:t>
    </dgm:pt>
    <dgm:pt modelId="{6183260B-F012-49F0-8F5D-360FE64F883C}" type="sibTrans" cxnId="{460306A6-3FC4-46B5-BFD4-8D3FA03751C7}">
      <dgm:prSet/>
      <dgm:spPr/>
      <dgm:t>
        <a:bodyPr/>
        <a:lstStyle/>
        <a:p>
          <a:endParaRPr lang="fr-FR"/>
        </a:p>
      </dgm:t>
    </dgm:pt>
    <dgm:pt modelId="{5EFCFBC9-055F-411E-9BFD-BF0ADDD78E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/>
          <a:r>
            <a:rPr lang="fr-FR" sz="1400" b="0" kern="1200" dirty="0"/>
            <a:t>Suivi des contrats de maintenance, abonnements, licences informatiques</a:t>
          </a:r>
          <a:endParaRPr lang="fr-FR" sz="1400" kern="1200" dirty="0"/>
        </a:p>
        <a:p>
          <a:pPr algn="l"/>
          <a:r>
            <a:rPr lang="fr-FR" sz="1400" b="0" kern="1200" dirty="0"/>
            <a:t>Gestion des petites fournitures et </a:t>
          </a:r>
          <a:r>
            <a:rPr lang="fr-FR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consommables</a:t>
          </a:r>
        </a:p>
        <a:p>
          <a:pPr algn="l"/>
          <a:r>
            <a:rPr lang="fr-FR" sz="1400" b="0" kern="1200" dirty="0"/>
            <a:t>Mise à disposition des ressources physiques partagées (suivi des entrées-sorties de matériels, clés, etc.)</a:t>
          </a:r>
          <a:endParaRPr lang="fr-FR" sz="1400" kern="1200" dirty="0"/>
        </a:p>
        <a:p>
          <a:pPr algn="l"/>
          <a:r>
            <a:rPr lang="fr-FR" sz="1400" b="0" kern="1200" dirty="0"/>
            <a:t>Organisation des réunions en présentiel ou à distance</a:t>
          </a:r>
          <a:endParaRPr lang="fr-FR" sz="1400" kern="1200" dirty="0"/>
        </a:p>
        <a:p>
          <a:pPr algn="l"/>
          <a:r>
            <a:rPr lang="fr-FR" sz="1400" b="0" kern="1200" dirty="0"/>
            <a:t>Gestion des espaces internes de partage de l’information (affichage, notes internes, espaces collaboratifs, etc.)</a:t>
          </a:r>
          <a:endParaRPr lang="fr-FR" sz="1400" kern="1200" dirty="0"/>
        </a:p>
      </dgm:t>
    </dgm:pt>
    <dgm:pt modelId="{9FE8A4A4-C39B-417E-A2D2-08E0629FB446}" type="parTrans" cxnId="{6A7FC45B-5D59-4578-971E-50AA9C8D7CC9}">
      <dgm:prSet/>
      <dgm:spPr/>
      <dgm:t>
        <a:bodyPr/>
        <a:lstStyle/>
        <a:p>
          <a:endParaRPr lang="fr-FR"/>
        </a:p>
      </dgm:t>
    </dgm:pt>
    <dgm:pt modelId="{3FB8B960-7E84-44D3-82D7-1FB352605A39}" type="sibTrans" cxnId="{6A7FC45B-5D59-4578-971E-50AA9C8D7CC9}">
      <dgm:prSet/>
      <dgm:spPr/>
      <dgm:t>
        <a:bodyPr/>
        <a:lstStyle/>
        <a:p>
          <a:endParaRPr lang="fr-FR"/>
        </a:p>
      </dgm:t>
    </dgm:pt>
    <dgm:pt modelId="{D940C73D-7B7D-4D51-B97C-65DF541616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/>
          <a:r>
            <a:rPr lang="fr-FR" sz="1400" b="0" kern="1200" dirty="0"/>
            <a:t>Suivi des approvisionnements et des stocks</a:t>
          </a:r>
          <a:endParaRPr lang="fr-FR" sz="1400" kern="1200" dirty="0"/>
        </a:p>
        <a:p>
          <a:pPr algn="l"/>
          <a:r>
            <a:rPr lang="fr-FR" sz="1400" b="0" kern="1200" dirty="0"/>
            <a:t>Tenue des dossiers fournisseurs, sous-traitants et prestataires de service</a:t>
          </a:r>
          <a:endParaRPr lang="fr-FR" sz="1400" kern="1200" dirty="0"/>
        </a:p>
        <a:p>
          <a:pPr algn="l"/>
          <a:r>
            <a:rPr lang="fr-FR" sz="1400" b="0" kern="1200" dirty="0"/>
            <a:t>Suivi des formalités </a:t>
          </a:r>
          <a:r>
            <a:rPr lang="fr-FR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administratives</a:t>
          </a:r>
          <a:r>
            <a:rPr lang="fr-FR" sz="1400" b="0" kern="1200" dirty="0"/>
            <a:t> avec les partenaires spécifiques au secteur d’activité</a:t>
          </a:r>
          <a:endParaRPr lang="fr-FR" sz="1400" kern="1200" dirty="0"/>
        </a:p>
        <a:p>
          <a:pPr algn="l"/>
          <a:r>
            <a:rPr lang="fr-FR" sz="1400" b="0" kern="1200" dirty="0"/>
            <a:t>Suivi de la coordination d’activités relevant d’un service ou d’un projet</a:t>
          </a:r>
          <a:endParaRPr lang="fr-FR" sz="1400" kern="1200" dirty="0"/>
        </a:p>
      </dgm:t>
    </dgm:pt>
    <dgm:pt modelId="{192FF329-3848-4377-B6D9-3523BA510C5B}" type="parTrans" cxnId="{4159F5B0-AA7B-403E-ABF1-7AB8F32C5773}">
      <dgm:prSet/>
      <dgm:spPr/>
      <dgm:t>
        <a:bodyPr/>
        <a:lstStyle/>
        <a:p>
          <a:endParaRPr lang="fr-FR"/>
        </a:p>
      </dgm:t>
    </dgm:pt>
    <dgm:pt modelId="{FF00E50A-2674-4D8B-BD65-71548FC2DE3E}" type="sibTrans" cxnId="{4159F5B0-AA7B-403E-ABF1-7AB8F32C5773}">
      <dgm:prSet/>
      <dgm:spPr/>
      <dgm:t>
        <a:bodyPr/>
        <a:lstStyle/>
        <a:p>
          <a:endParaRPr lang="fr-FR"/>
        </a:p>
      </dgm:t>
    </dgm:pt>
    <dgm:pt modelId="{509EDDD3-AE9B-447C-83D2-C18D9A5A43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/>
          <a:r>
            <a:rPr lang="fr-FR" sz="1400" b="0" dirty="0"/>
            <a:t>Suivi des décaissements</a:t>
          </a:r>
          <a:endParaRPr lang="fr-FR" sz="1400" dirty="0"/>
        </a:p>
        <a:p>
          <a:pPr algn="l"/>
          <a:r>
            <a:rPr lang="fr-FR" sz="1400" b="0" dirty="0"/>
            <a:t>Suivi de la trésorerie et des relations avec les organismes et partenaires financiers</a:t>
          </a:r>
          <a:endParaRPr lang="fr-FR" sz="1400" dirty="0"/>
        </a:p>
        <a:p>
          <a:pPr algn="l"/>
          <a:r>
            <a:rPr lang="fr-FR" sz="1400" b="0" dirty="0"/>
            <a:t>Préparation de la déclaration de TVA</a:t>
          </a:r>
          <a:endParaRPr lang="fr-FR" sz="1400" dirty="0"/>
        </a:p>
      </dgm:t>
    </dgm:pt>
    <dgm:pt modelId="{EDD77C05-A550-462A-8E52-9A713D1DD18D}" type="parTrans" cxnId="{DA042DE9-A417-4ED3-8EA0-1F4D56BA1790}">
      <dgm:prSet/>
      <dgm:spPr/>
      <dgm:t>
        <a:bodyPr/>
        <a:lstStyle/>
        <a:p>
          <a:endParaRPr lang="fr-FR"/>
        </a:p>
      </dgm:t>
    </dgm:pt>
    <dgm:pt modelId="{09B12795-C7F4-4D99-96DA-098CA233AFDC}" type="sibTrans" cxnId="{DA042DE9-A417-4ED3-8EA0-1F4D56BA1790}">
      <dgm:prSet/>
      <dgm:spPr/>
      <dgm:t>
        <a:bodyPr/>
        <a:lstStyle/>
        <a:p>
          <a:endParaRPr lang="fr-FR"/>
        </a:p>
      </dgm:t>
    </dgm:pt>
    <dgm:pt modelId="{4E3A9FD4-5606-4EE4-A91C-568D9D7DD30E}" type="pres">
      <dgm:prSet presAssocID="{A525E518-D3AE-4C4D-8649-083440E8A4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4202C5-0EB3-4E8A-98DC-11FD595732FF}" type="pres">
      <dgm:prSet presAssocID="{C33D995E-6756-4565-8038-D2EAB6553BEE}" presName="hierRoot1" presStyleCnt="0">
        <dgm:presLayoutVars>
          <dgm:hierBranch val="init"/>
        </dgm:presLayoutVars>
      </dgm:prSet>
      <dgm:spPr/>
    </dgm:pt>
    <dgm:pt modelId="{95EBA6AF-5076-4A55-9EAA-9434F48637E5}" type="pres">
      <dgm:prSet presAssocID="{C33D995E-6756-4565-8038-D2EAB6553BEE}" presName="rootComposite1" presStyleCnt="0"/>
      <dgm:spPr/>
    </dgm:pt>
    <dgm:pt modelId="{4BF55326-C55A-448B-8A6C-1D860DAE2B61}" type="pres">
      <dgm:prSet presAssocID="{C33D995E-6756-4565-8038-D2EAB6553BEE}" presName="rootText1" presStyleLbl="node0" presStyleIdx="0" presStyleCnt="3" custScaleX="108974" custScaleY="126284" custLinFactNeighborX="-13088" custLinFactNeighborY="3678">
        <dgm:presLayoutVars>
          <dgm:chPref val="3"/>
        </dgm:presLayoutVars>
      </dgm:prSet>
      <dgm:spPr>
        <a:xfrm>
          <a:off x="3848" y="178097"/>
          <a:ext cx="3579199" cy="1091655"/>
        </a:xfrm>
        <a:prstGeom prst="rect">
          <a:avLst/>
        </a:prstGeom>
      </dgm:spPr>
    </dgm:pt>
    <dgm:pt modelId="{75E33D3B-80AC-48A9-B6B6-C8C0E9E84FE7}" type="pres">
      <dgm:prSet presAssocID="{C33D995E-6756-4565-8038-D2EAB6553BEE}" presName="rootConnector1" presStyleLbl="node1" presStyleIdx="0" presStyleCnt="0"/>
      <dgm:spPr/>
    </dgm:pt>
    <dgm:pt modelId="{5F808563-7ECD-47B9-BEAC-0D8675A7F1C1}" type="pres">
      <dgm:prSet presAssocID="{C33D995E-6756-4565-8038-D2EAB6553BEE}" presName="hierChild2" presStyleCnt="0"/>
      <dgm:spPr/>
    </dgm:pt>
    <dgm:pt modelId="{8D16B63F-88D3-4560-86CB-8D5B1C7DE25F}" type="pres">
      <dgm:prSet presAssocID="{192FF329-3848-4377-B6D9-3523BA510C5B}" presName="Name64" presStyleLbl="parChTrans1D2" presStyleIdx="0" presStyleCnt="3"/>
      <dgm:spPr/>
    </dgm:pt>
    <dgm:pt modelId="{16A9B480-4998-4043-8571-C6EBA62823FF}" type="pres">
      <dgm:prSet presAssocID="{D940C73D-7B7D-4D51-B97C-65DF54161698}" presName="hierRoot2" presStyleCnt="0">
        <dgm:presLayoutVars>
          <dgm:hierBranch val="init"/>
        </dgm:presLayoutVars>
      </dgm:prSet>
      <dgm:spPr/>
    </dgm:pt>
    <dgm:pt modelId="{0E4DDDD5-FCCC-4C69-AB06-0130C80B4908}" type="pres">
      <dgm:prSet presAssocID="{D940C73D-7B7D-4D51-B97C-65DF54161698}" presName="rootComposite" presStyleCnt="0"/>
      <dgm:spPr/>
    </dgm:pt>
    <dgm:pt modelId="{FC5AF7AB-E4FB-4FE9-AB6D-DBF9E3362D57}" type="pres">
      <dgm:prSet presAssocID="{D940C73D-7B7D-4D51-B97C-65DF54161698}" presName="rootText" presStyleLbl="node2" presStyleIdx="0" presStyleCnt="3" custScaleX="203479" custScaleY="216670">
        <dgm:presLayoutVars>
          <dgm:chPref val="3"/>
        </dgm:presLayoutVars>
      </dgm:prSet>
      <dgm:spPr>
        <a:xfrm>
          <a:off x="4783418" y="407"/>
          <a:ext cx="3884247" cy="1184695"/>
        </a:xfrm>
        <a:prstGeom prst="rect">
          <a:avLst/>
        </a:prstGeom>
      </dgm:spPr>
    </dgm:pt>
    <dgm:pt modelId="{6CBD5A0F-6647-4951-AA76-2823E93AF42C}" type="pres">
      <dgm:prSet presAssocID="{D940C73D-7B7D-4D51-B97C-65DF54161698}" presName="rootConnector" presStyleLbl="node2" presStyleIdx="0" presStyleCnt="3"/>
      <dgm:spPr/>
    </dgm:pt>
    <dgm:pt modelId="{E2904720-A8B3-486B-8BCB-D9FD4D24A454}" type="pres">
      <dgm:prSet presAssocID="{D940C73D-7B7D-4D51-B97C-65DF54161698}" presName="hierChild4" presStyleCnt="0"/>
      <dgm:spPr/>
    </dgm:pt>
    <dgm:pt modelId="{93D395A6-0169-4977-A306-1D902DA73D96}" type="pres">
      <dgm:prSet presAssocID="{D940C73D-7B7D-4D51-B97C-65DF54161698}" presName="hierChild5" presStyleCnt="0"/>
      <dgm:spPr/>
    </dgm:pt>
    <dgm:pt modelId="{CABF442F-E983-42E9-A545-1280F563F533}" type="pres">
      <dgm:prSet presAssocID="{C33D995E-6756-4565-8038-D2EAB6553BEE}" presName="hierChild3" presStyleCnt="0"/>
      <dgm:spPr/>
    </dgm:pt>
    <dgm:pt modelId="{04D6FE56-9E2B-4DBB-9BAA-719C070B69F6}" type="pres">
      <dgm:prSet presAssocID="{24FB8D81-5BEE-479C-9DF5-EAAD99B2AC04}" presName="hierRoot1" presStyleCnt="0">
        <dgm:presLayoutVars>
          <dgm:hierBranch val="init"/>
        </dgm:presLayoutVars>
      </dgm:prSet>
      <dgm:spPr/>
    </dgm:pt>
    <dgm:pt modelId="{769E3C1C-8E27-4CB9-B566-827C1BDC58E4}" type="pres">
      <dgm:prSet presAssocID="{24FB8D81-5BEE-479C-9DF5-EAAD99B2AC04}" presName="rootComposite1" presStyleCnt="0"/>
      <dgm:spPr/>
    </dgm:pt>
    <dgm:pt modelId="{89D43891-6764-4F1A-8EBF-47819812FACD}" type="pres">
      <dgm:prSet presAssocID="{24FB8D81-5BEE-479C-9DF5-EAAD99B2AC04}" presName="rootText1" presStyleLbl="node0" presStyleIdx="1" presStyleCnt="3" custScaleX="108974" custLinFactNeighborX="-12340" custLinFactNeighborY="-3678">
        <dgm:presLayoutVars>
          <dgm:chPref val="3"/>
        </dgm:presLayoutVars>
      </dgm:prSet>
      <dgm:spPr>
        <a:xfrm>
          <a:off x="3848" y="1717153"/>
          <a:ext cx="3579199" cy="1091655"/>
        </a:xfrm>
        <a:prstGeom prst="rect">
          <a:avLst/>
        </a:prstGeom>
      </dgm:spPr>
    </dgm:pt>
    <dgm:pt modelId="{2458C942-7D28-454B-8E1E-C49CC0BDE94D}" type="pres">
      <dgm:prSet presAssocID="{24FB8D81-5BEE-479C-9DF5-EAAD99B2AC04}" presName="rootConnector1" presStyleLbl="node1" presStyleIdx="0" presStyleCnt="0"/>
      <dgm:spPr/>
    </dgm:pt>
    <dgm:pt modelId="{01F42C1C-D35F-4D7E-83FE-CF56772A7DD2}" type="pres">
      <dgm:prSet presAssocID="{24FB8D81-5BEE-479C-9DF5-EAAD99B2AC04}" presName="hierChild2" presStyleCnt="0"/>
      <dgm:spPr/>
    </dgm:pt>
    <dgm:pt modelId="{906E4910-8C53-4775-9CC3-55FDA1112F64}" type="pres">
      <dgm:prSet presAssocID="{EDD77C05-A550-462A-8E52-9A713D1DD18D}" presName="Name64" presStyleLbl="parChTrans1D2" presStyleIdx="1" presStyleCnt="3"/>
      <dgm:spPr/>
    </dgm:pt>
    <dgm:pt modelId="{1F0192D3-DD70-4382-8C51-CD6114519956}" type="pres">
      <dgm:prSet presAssocID="{509EDDD3-AE9B-447C-83D2-C18D9A5A436E}" presName="hierRoot2" presStyleCnt="0">
        <dgm:presLayoutVars>
          <dgm:hierBranch val="init"/>
        </dgm:presLayoutVars>
      </dgm:prSet>
      <dgm:spPr/>
    </dgm:pt>
    <dgm:pt modelId="{0CD0F4AF-3474-4953-B255-B64D55D1BA2E}" type="pres">
      <dgm:prSet presAssocID="{509EDDD3-AE9B-447C-83D2-C18D9A5A436E}" presName="rootComposite" presStyleCnt="0"/>
      <dgm:spPr/>
    </dgm:pt>
    <dgm:pt modelId="{27E58BFF-27EE-4692-B2E4-AEDBD10CCA46}" type="pres">
      <dgm:prSet presAssocID="{509EDDD3-AE9B-447C-83D2-C18D9A5A436E}" presName="rootText" presStyleLbl="node2" presStyleIdx="1" presStyleCnt="3" custScaleX="203336" custScaleY="126241" custLinFactNeighborX="-613" custLinFactNeighborY="-17688">
        <dgm:presLayoutVars>
          <dgm:chPref val="3"/>
        </dgm:presLayoutVars>
      </dgm:prSet>
      <dgm:spPr>
        <a:xfrm>
          <a:off x="4783418" y="1670633"/>
          <a:ext cx="3884247" cy="1184695"/>
        </a:xfrm>
        <a:prstGeom prst="rect">
          <a:avLst/>
        </a:prstGeom>
      </dgm:spPr>
    </dgm:pt>
    <dgm:pt modelId="{305848C5-CB72-422A-B79C-BF32F750B1FB}" type="pres">
      <dgm:prSet presAssocID="{509EDDD3-AE9B-447C-83D2-C18D9A5A436E}" presName="rootConnector" presStyleLbl="node2" presStyleIdx="1" presStyleCnt="3"/>
      <dgm:spPr/>
    </dgm:pt>
    <dgm:pt modelId="{E496ED18-3958-4A8B-BFD2-BC9A8A8BE3E7}" type="pres">
      <dgm:prSet presAssocID="{509EDDD3-AE9B-447C-83D2-C18D9A5A436E}" presName="hierChild4" presStyleCnt="0"/>
      <dgm:spPr/>
    </dgm:pt>
    <dgm:pt modelId="{7E568647-E2A0-4CA1-9FD2-DCF175FF843C}" type="pres">
      <dgm:prSet presAssocID="{509EDDD3-AE9B-447C-83D2-C18D9A5A436E}" presName="hierChild5" presStyleCnt="0"/>
      <dgm:spPr/>
    </dgm:pt>
    <dgm:pt modelId="{503F7420-9BF0-4A80-A453-01C515B26693}" type="pres">
      <dgm:prSet presAssocID="{24FB8D81-5BEE-479C-9DF5-EAAD99B2AC04}" presName="hierChild3" presStyleCnt="0"/>
      <dgm:spPr/>
    </dgm:pt>
    <dgm:pt modelId="{2A5D98CB-569B-41BD-BC4D-D356C5399701}" type="pres">
      <dgm:prSet presAssocID="{2164B26D-7567-4197-B7CF-3A605E2E669D}" presName="hierRoot1" presStyleCnt="0">
        <dgm:presLayoutVars>
          <dgm:hierBranch val="init"/>
        </dgm:presLayoutVars>
      </dgm:prSet>
      <dgm:spPr/>
    </dgm:pt>
    <dgm:pt modelId="{7EC2AE7F-FC72-43E6-BCE1-30600783B082}" type="pres">
      <dgm:prSet presAssocID="{2164B26D-7567-4197-B7CF-3A605E2E669D}" presName="rootComposite1" presStyleCnt="0"/>
      <dgm:spPr/>
    </dgm:pt>
    <dgm:pt modelId="{95DD321E-C627-4050-B9B8-B5ABCB9E32BA}" type="pres">
      <dgm:prSet presAssocID="{2164B26D-7567-4197-B7CF-3A605E2E669D}" presName="rootText1" presStyleLbl="node0" presStyleIdx="2" presStyleCnt="3" custScaleX="114123" custScaleY="161664" custLinFactNeighborX="-12340" custLinFactNeighborY="2452">
        <dgm:presLayoutVars>
          <dgm:chPref val="3"/>
        </dgm:presLayoutVars>
      </dgm:prSet>
      <dgm:spPr>
        <a:xfrm>
          <a:off x="3848" y="3256209"/>
          <a:ext cx="3579199" cy="1091655"/>
        </a:xfrm>
        <a:prstGeom prst="rect">
          <a:avLst/>
        </a:prstGeom>
      </dgm:spPr>
    </dgm:pt>
    <dgm:pt modelId="{D5873E74-81DA-4431-ADCE-BAD6E71323C5}" type="pres">
      <dgm:prSet presAssocID="{2164B26D-7567-4197-B7CF-3A605E2E669D}" presName="rootConnector1" presStyleLbl="node1" presStyleIdx="0" presStyleCnt="0"/>
      <dgm:spPr/>
    </dgm:pt>
    <dgm:pt modelId="{AAA80627-5306-478B-BA22-3B7FCD9030EF}" type="pres">
      <dgm:prSet presAssocID="{2164B26D-7567-4197-B7CF-3A605E2E669D}" presName="hierChild2" presStyleCnt="0"/>
      <dgm:spPr/>
    </dgm:pt>
    <dgm:pt modelId="{BC03B0AF-A9B0-4AC2-89BA-C4F5BC854BA6}" type="pres">
      <dgm:prSet presAssocID="{9FE8A4A4-C39B-417E-A2D2-08E0629FB446}" presName="Name64" presStyleLbl="parChTrans1D2" presStyleIdx="2" presStyleCnt="3"/>
      <dgm:spPr/>
    </dgm:pt>
    <dgm:pt modelId="{BED13CD0-3D7A-4053-BF07-E781D1C56F34}" type="pres">
      <dgm:prSet presAssocID="{5EFCFBC9-055F-411E-9BFD-BF0ADDD78E9E}" presName="hierRoot2" presStyleCnt="0">
        <dgm:presLayoutVars>
          <dgm:hierBranch val="init"/>
        </dgm:presLayoutVars>
      </dgm:prSet>
      <dgm:spPr/>
    </dgm:pt>
    <dgm:pt modelId="{CAB05851-CC60-4E73-B3B9-DA2DD2687001}" type="pres">
      <dgm:prSet presAssocID="{5EFCFBC9-055F-411E-9BFD-BF0ADDD78E9E}" presName="rootComposite" presStyleCnt="0"/>
      <dgm:spPr/>
    </dgm:pt>
    <dgm:pt modelId="{A38FE1C9-40F5-46FC-9C62-21D258C739C4}" type="pres">
      <dgm:prSet presAssocID="{5EFCFBC9-055F-411E-9BFD-BF0ADDD78E9E}" presName="rootText" presStyleLbl="node2" presStyleIdx="2" presStyleCnt="3" custScaleX="205598" custScaleY="271125" custLinFactNeighborX="-4960" custLinFactNeighborY="-33434">
        <dgm:presLayoutVars>
          <dgm:chPref val="3"/>
        </dgm:presLayoutVars>
      </dgm:prSet>
      <dgm:spPr>
        <a:xfrm>
          <a:off x="4783418" y="3340860"/>
          <a:ext cx="3884247" cy="1184695"/>
        </a:xfrm>
        <a:prstGeom prst="rect">
          <a:avLst/>
        </a:prstGeom>
      </dgm:spPr>
    </dgm:pt>
    <dgm:pt modelId="{C69D65D3-100F-420E-8063-2CA5F2484579}" type="pres">
      <dgm:prSet presAssocID="{5EFCFBC9-055F-411E-9BFD-BF0ADDD78E9E}" presName="rootConnector" presStyleLbl="node2" presStyleIdx="2" presStyleCnt="3"/>
      <dgm:spPr/>
    </dgm:pt>
    <dgm:pt modelId="{26194EDE-2315-495A-B206-EC9FA1CAEC9C}" type="pres">
      <dgm:prSet presAssocID="{5EFCFBC9-055F-411E-9BFD-BF0ADDD78E9E}" presName="hierChild4" presStyleCnt="0"/>
      <dgm:spPr/>
    </dgm:pt>
    <dgm:pt modelId="{795FACA4-D624-49D0-9379-4407BA3A7DBD}" type="pres">
      <dgm:prSet presAssocID="{5EFCFBC9-055F-411E-9BFD-BF0ADDD78E9E}" presName="hierChild5" presStyleCnt="0"/>
      <dgm:spPr/>
    </dgm:pt>
    <dgm:pt modelId="{3CB68F38-78F3-4E37-8296-8093D97609B4}" type="pres">
      <dgm:prSet presAssocID="{2164B26D-7567-4197-B7CF-3A605E2E669D}" presName="hierChild3" presStyleCnt="0"/>
      <dgm:spPr/>
    </dgm:pt>
  </dgm:ptLst>
  <dgm:cxnLst>
    <dgm:cxn modelId="{95FB8509-B788-40BE-9073-C3F4072CF78E}" type="presOf" srcId="{A525E518-D3AE-4C4D-8649-083440E8A4D7}" destId="{4E3A9FD4-5606-4EE4-A91C-568D9D7DD30E}" srcOrd="0" destOrd="0" presId="urn:microsoft.com/office/officeart/2009/3/layout/HorizontalOrganizationChart"/>
    <dgm:cxn modelId="{4691BB18-0974-4BBD-9466-55380908364C}" type="presOf" srcId="{509EDDD3-AE9B-447C-83D2-C18D9A5A436E}" destId="{305848C5-CB72-422A-B79C-BF32F750B1FB}" srcOrd="1" destOrd="0" presId="urn:microsoft.com/office/officeart/2009/3/layout/HorizontalOrganizationChart"/>
    <dgm:cxn modelId="{F816E91A-CB71-4BCE-A288-047A8777BF74}" type="presOf" srcId="{D940C73D-7B7D-4D51-B97C-65DF54161698}" destId="{6CBD5A0F-6647-4951-AA76-2823E93AF42C}" srcOrd="1" destOrd="0" presId="urn:microsoft.com/office/officeart/2009/3/layout/HorizontalOrganizationChart"/>
    <dgm:cxn modelId="{6A7FC45B-5D59-4578-971E-50AA9C8D7CC9}" srcId="{2164B26D-7567-4197-B7CF-3A605E2E669D}" destId="{5EFCFBC9-055F-411E-9BFD-BF0ADDD78E9E}" srcOrd="0" destOrd="0" parTransId="{9FE8A4A4-C39B-417E-A2D2-08E0629FB446}" sibTransId="{3FB8B960-7E84-44D3-82D7-1FB352605A39}"/>
    <dgm:cxn modelId="{1F352E5C-75AB-412F-9C48-3EF4F7D00B7B}" type="presOf" srcId="{D940C73D-7B7D-4D51-B97C-65DF54161698}" destId="{FC5AF7AB-E4FB-4FE9-AB6D-DBF9E3362D57}" srcOrd="0" destOrd="0" presId="urn:microsoft.com/office/officeart/2009/3/layout/HorizontalOrganizationChart"/>
    <dgm:cxn modelId="{A86D2A60-B208-4052-985A-864247EAD9A9}" srcId="{A525E518-D3AE-4C4D-8649-083440E8A4D7}" destId="{24FB8D81-5BEE-479C-9DF5-EAAD99B2AC04}" srcOrd="1" destOrd="0" parTransId="{83A2CB05-8005-4DFF-AEA1-7451808E405C}" sibTransId="{17EE9528-247C-4FBF-9668-330D814E39AA}"/>
    <dgm:cxn modelId="{2DD2C451-398D-4F58-BD1C-3721EE1DB10E}" type="presOf" srcId="{24FB8D81-5BEE-479C-9DF5-EAAD99B2AC04}" destId="{2458C942-7D28-454B-8E1E-C49CC0BDE94D}" srcOrd="1" destOrd="0" presId="urn:microsoft.com/office/officeart/2009/3/layout/HorizontalOrganizationChart"/>
    <dgm:cxn modelId="{EFEDF071-2962-4F00-A7BA-6EC9A9B59CB0}" type="presOf" srcId="{5EFCFBC9-055F-411E-9BFD-BF0ADDD78E9E}" destId="{A38FE1C9-40F5-46FC-9C62-21D258C739C4}" srcOrd="0" destOrd="0" presId="urn:microsoft.com/office/officeart/2009/3/layout/HorizontalOrganizationChart"/>
    <dgm:cxn modelId="{7FA3AB78-8374-47C9-BFC9-DD37FC7A9BBE}" srcId="{A525E518-D3AE-4C4D-8649-083440E8A4D7}" destId="{C33D995E-6756-4565-8038-D2EAB6553BEE}" srcOrd="0" destOrd="0" parTransId="{CEC60172-419B-4EE0-B318-1ED6EA9DFB3C}" sibTransId="{E0AF13F6-8A46-4953-B499-71E2D5C58CF1}"/>
    <dgm:cxn modelId="{0CBEB378-E0F6-4D54-BDE3-1C3219D54767}" type="presOf" srcId="{509EDDD3-AE9B-447C-83D2-C18D9A5A436E}" destId="{27E58BFF-27EE-4692-B2E4-AEDBD10CCA46}" srcOrd="0" destOrd="0" presId="urn:microsoft.com/office/officeart/2009/3/layout/HorizontalOrganizationChart"/>
    <dgm:cxn modelId="{E0FA7799-6001-4802-AE99-5B79B35369A0}" type="presOf" srcId="{2164B26D-7567-4197-B7CF-3A605E2E669D}" destId="{D5873E74-81DA-4431-ADCE-BAD6E71323C5}" srcOrd="1" destOrd="0" presId="urn:microsoft.com/office/officeart/2009/3/layout/HorizontalOrganizationChart"/>
    <dgm:cxn modelId="{055E029A-EA6B-4DFE-A3AB-33BB07612A2A}" type="presOf" srcId="{9FE8A4A4-C39B-417E-A2D2-08E0629FB446}" destId="{BC03B0AF-A9B0-4AC2-89BA-C4F5BC854BA6}" srcOrd="0" destOrd="0" presId="urn:microsoft.com/office/officeart/2009/3/layout/HorizontalOrganizationChart"/>
    <dgm:cxn modelId="{D79A2FA4-F475-4DB7-B335-7A1E6F62E872}" type="presOf" srcId="{192FF329-3848-4377-B6D9-3523BA510C5B}" destId="{8D16B63F-88D3-4560-86CB-8D5B1C7DE25F}" srcOrd="0" destOrd="0" presId="urn:microsoft.com/office/officeart/2009/3/layout/HorizontalOrganizationChart"/>
    <dgm:cxn modelId="{460306A6-3FC4-46B5-BFD4-8D3FA03751C7}" srcId="{A525E518-D3AE-4C4D-8649-083440E8A4D7}" destId="{2164B26D-7567-4197-B7CF-3A605E2E669D}" srcOrd="2" destOrd="0" parTransId="{9E268D43-DCED-41D2-BD29-9BA2614E8E8E}" sibTransId="{6183260B-F012-49F0-8F5D-360FE64F883C}"/>
    <dgm:cxn modelId="{D61409AB-2072-4C7D-8DDA-92375FFA8E95}" type="presOf" srcId="{C33D995E-6756-4565-8038-D2EAB6553BEE}" destId="{4BF55326-C55A-448B-8A6C-1D860DAE2B61}" srcOrd="0" destOrd="0" presId="urn:microsoft.com/office/officeart/2009/3/layout/HorizontalOrganizationChart"/>
    <dgm:cxn modelId="{4159F5B0-AA7B-403E-ABF1-7AB8F32C5773}" srcId="{C33D995E-6756-4565-8038-D2EAB6553BEE}" destId="{D940C73D-7B7D-4D51-B97C-65DF54161698}" srcOrd="0" destOrd="0" parTransId="{192FF329-3848-4377-B6D9-3523BA510C5B}" sibTransId="{FF00E50A-2674-4D8B-BD65-71548FC2DE3E}"/>
    <dgm:cxn modelId="{805042B8-18AE-4105-9595-95D5751EA58B}" type="presOf" srcId="{24FB8D81-5BEE-479C-9DF5-EAAD99B2AC04}" destId="{89D43891-6764-4F1A-8EBF-47819812FACD}" srcOrd="0" destOrd="0" presId="urn:microsoft.com/office/officeart/2009/3/layout/HorizontalOrganizationChart"/>
    <dgm:cxn modelId="{0BD557B8-04C1-48DA-8062-D1F7C4950A0D}" type="presOf" srcId="{5EFCFBC9-055F-411E-9BFD-BF0ADDD78E9E}" destId="{C69D65D3-100F-420E-8063-2CA5F2484579}" srcOrd="1" destOrd="0" presId="urn:microsoft.com/office/officeart/2009/3/layout/HorizontalOrganizationChart"/>
    <dgm:cxn modelId="{DBACC5BE-F0EF-48FB-B375-20422A329F0A}" type="presOf" srcId="{2164B26D-7567-4197-B7CF-3A605E2E669D}" destId="{95DD321E-C627-4050-B9B8-B5ABCB9E32BA}" srcOrd="0" destOrd="0" presId="urn:microsoft.com/office/officeart/2009/3/layout/HorizontalOrganizationChart"/>
    <dgm:cxn modelId="{19503DE0-A5C9-4BC6-9DEA-DD4CF0247DE4}" type="presOf" srcId="{C33D995E-6756-4565-8038-D2EAB6553BEE}" destId="{75E33D3B-80AC-48A9-B6B6-C8C0E9E84FE7}" srcOrd="1" destOrd="0" presId="urn:microsoft.com/office/officeart/2009/3/layout/HorizontalOrganizationChart"/>
    <dgm:cxn modelId="{DA042DE9-A417-4ED3-8EA0-1F4D56BA1790}" srcId="{24FB8D81-5BEE-479C-9DF5-EAAD99B2AC04}" destId="{509EDDD3-AE9B-447C-83D2-C18D9A5A436E}" srcOrd="0" destOrd="0" parTransId="{EDD77C05-A550-462A-8E52-9A713D1DD18D}" sibTransId="{09B12795-C7F4-4D99-96DA-098CA233AFDC}"/>
    <dgm:cxn modelId="{129B24FF-C979-4D1C-BE96-67093556BFBB}" type="presOf" srcId="{EDD77C05-A550-462A-8E52-9A713D1DD18D}" destId="{906E4910-8C53-4775-9CC3-55FDA1112F64}" srcOrd="0" destOrd="0" presId="urn:microsoft.com/office/officeart/2009/3/layout/HorizontalOrganizationChart"/>
    <dgm:cxn modelId="{043AEDE5-F7CF-480B-A7E1-AA009760EDAD}" type="presParOf" srcId="{4E3A9FD4-5606-4EE4-A91C-568D9D7DD30E}" destId="{FB4202C5-0EB3-4E8A-98DC-11FD595732FF}" srcOrd="0" destOrd="0" presId="urn:microsoft.com/office/officeart/2009/3/layout/HorizontalOrganizationChart"/>
    <dgm:cxn modelId="{0F4E5799-6621-4074-90BE-87554475DE4F}" type="presParOf" srcId="{FB4202C5-0EB3-4E8A-98DC-11FD595732FF}" destId="{95EBA6AF-5076-4A55-9EAA-9434F48637E5}" srcOrd="0" destOrd="0" presId="urn:microsoft.com/office/officeart/2009/3/layout/HorizontalOrganizationChart"/>
    <dgm:cxn modelId="{EE74EED6-CA4C-4090-9117-DB332F209327}" type="presParOf" srcId="{95EBA6AF-5076-4A55-9EAA-9434F48637E5}" destId="{4BF55326-C55A-448B-8A6C-1D860DAE2B61}" srcOrd="0" destOrd="0" presId="urn:microsoft.com/office/officeart/2009/3/layout/HorizontalOrganizationChart"/>
    <dgm:cxn modelId="{7AE768AD-DF07-474C-BA2F-6480C94BD7F4}" type="presParOf" srcId="{95EBA6AF-5076-4A55-9EAA-9434F48637E5}" destId="{75E33D3B-80AC-48A9-B6B6-C8C0E9E84FE7}" srcOrd="1" destOrd="0" presId="urn:microsoft.com/office/officeart/2009/3/layout/HorizontalOrganizationChart"/>
    <dgm:cxn modelId="{AB2BE62B-9791-404E-9C9B-DC1A51D3A2DC}" type="presParOf" srcId="{FB4202C5-0EB3-4E8A-98DC-11FD595732FF}" destId="{5F808563-7ECD-47B9-BEAC-0D8675A7F1C1}" srcOrd="1" destOrd="0" presId="urn:microsoft.com/office/officeart/2009/3/layout/HorizontalOrganizationChart"/>
    <dgm:cxn modelId="{B2B43171-5C4E-4E45-86EE-52C8020495DC}" type="presParOf" srcId="{5F808563-7ECD-47B9-BEAC-0D8675A7F1C1}" destId="{8D16B63F-88D3-4560-86CB-8D5B1C7DE25F}" srcOrd="0" destOrd="0" presId="urn:microsoft.com/office/officeart/2009/3/layout/HorizontalOrganizationChart"/>
    <dgm:cxn modelId="{7DB5C04E-273C-42C4-A571-63CE83D39177}" type="presParOf" srcId="{5F808563-7ECD-47B9-BEAC-0D8675A7F1C1}" destId="{16A9B480-4998-4043-8571-C6EBA62823FF}" srcOrd="1" destOrd="0" presId="urn:microsoft.com/office/officeart/2009/3/layout/HorizontalOrganizationChart"/>
    <dgm:cxn modelId="{34DF625E-3138-42EE-8AB5-B32D375AD8B2}" type="presParOf" srcId="{16A9B480-4998-4043-8571-C6EBA62823FF}" destId="{0E4DDDD5-FCCC-4C69-AB06-0130C80B4908}" srcOrd="0" destOrd="0" presId="urn:microsoft.com/office/officeart/2009/3/layout/HorizontalOrganizationChart"/>
    <dgm:cxn modelId="{9827E021-0DE8-478A-8541-36110FDACD6E}" type="presParOf" srcId="{0E4DDDD5-FCCC-4C69-AB06-0130C80B4908}" destId="{FC5AF7AB-E4FB-4FE9-AB6D-DBF9E3362D57}" srcOrd="0" destOrd="0" presId="urn:microsoft.com/office/officeart/2009/3/layout/HorizontalOrganizationChart"/>
    <dgm:cxn modelId="{A2F46B73-AF49-44BE-8DF7-91D9B3CDFB61}" type="presParOf" srcId="{0E4DDDD5-FCCC-4C69-AB06-0130C80B4908}" destId="{6CBD5A0F-6647-4951-AA76-2823E93AF42C}" srcOrd="1" destOrd="0" presId="urn:microsoft.com/office/officeart/2009/3/layout/HorizontalOrganizationChart"/>
    <dgm:cxn modelId="{90EFB0BB-36CD-4939-A5FD-055A240FC9A4}" type="presParOf" srcId="{16A9B480-4998-4043-8571-C6EBA62823FF}" destId="{E2904720-A8B3-486B-8BCB-D9FD4D24A454}" srcOrd="1" destOrd="0" presId="urn:microsoft.com/office/officeart/2009/3/layout/HorizontalOrganizationChart"/>
    <dgm:cxn modelId="{6AEE0619-D5FF-4D32-B627-C5ADEAAA72A8}" type="presParOf" srcId="{16A9B480-4998-4043-8571-C6EBA62823FF}" destId="{93D395A6-0169-4977-A306-1D902DA73D96}" srcOrd="2" destOrd="0" presId="urn:microsoft.com/office/officeart/2009/3/layout/HorizontalOrganizationChart"/>
    <dgm:cxn modelId="{7D271920-6254-40EE-8780-C58163B574DA}" type="presParOf" srcId="{FB4202C5-0EB3-4E8A-98DC-11FD595732FF}" destId="{CABF442F-E983-42E9-A545-1280F563F533}" srcOrd="2" destOrd="0" presId="urn:microsoft.com/office/officeart/2009/3/layout/HorizontalOrganizationChart"/>
    <dgm:cxn modelId="{D3BB5577-1DCA-4834-B1A7-99317DA3D165}" type="presParOf" srcId="{4E3A9FD4-5606-4EE4-A91C-568D9D7DD30E}" destId="{04D6FE56-9E2B-4DBB-9BAA-719C070B69F6}" srcOrd="1" destOrd="0" presId="urn:microsoft.com/office/officeart/2009/3/layout/HorizontalOrganizationChart"/>
    <dgm:cxn modelId="{3578D6EF-D1E1-4594-A031-A64CE1D1D518}" type="presParOf" srcId="{04D6FE56-9E2B-4DBB-9BAA-719C070B69F6}" destId="{769E3C1C-8E27-4CB9-B566-827C1BDC58E4}" srcOrd="0" destOrd="0" presId="urn:microsoft.com/office/officeart/2009/3/layout/HorizontalOrganizationChart"/>
    <dgm:cxn modelId="{F2F38E92-40E8-4AF5-B23A-DF6F76B9EBD4}" type="presParOf" srcId="{769E3C1C-8E27-4CB9-B566-827C1BDC58E4}" destId="{89D43891-6764-4F1A-8EBF-47819812FACD}" srcOrd="0" destOrd="0" presId="urn:microsoft.com/office/officeart/2009/3/layout/HorizontalOrganizationChart"/>
    <dgm:cxn modelId="{12D5B67C-0C8F-4151-84A9-30F281BAE4B9}" type="presParOf" srcId="{769E3C1C-8E27-4CB9-B566-827C1BDC58E4}" destId="{2458C942-7D28-454B-8E1E-C49CC0BDE94D}" srcOrd="1" destOrd="0" presId="urn:microsoft.com/office/officeart/2009/3/layout/HorizontalOrganizationChart"/>
    <dgm:cxn modelId="{F47A842A-6E0F-43ED-BA06-22ECE1CF1F12}" type="presParOf" srcId="{04D6FE56-9E2B-4DBB-9BAA-719C070B69F6}" destId="{01F42C1C-D35F-4D7E-83FE-CF56772A7DD2}" srcOrd="1" destOrd="0" presId="urn:microsoft.com/office/officeart/2009/3/layout/HorizontalOrganizationChart"/>
    <dgm:cxn modelId="{8A3B82CA-84C3-41E9-9A94-21C5B04F10BE}" type="presParOf" srcId="{01F42C1C-D35F-4D7E-83FE-CF56772A7DD2}" destId="{906E4910-8C53-4775-9CC3-55FDA1112F64}" srcOrd="0" destOrd="0" presId="urn:microsoft.com/office/officeart/2009/3/layout/HorizontalOrganizationChart"/>
    <dgm:cxn modelId="{03BBD7E3-550B-41D2-BF0B-A09FA645E9F3}" type="presParOf" srcId="{01F42C1C-D35F-4D7E-83FE-CF56772A7DD2}" destId="{1F0192D3-DD70-4382-8C51-CD6114519956}" srcOrd="1" destOrd="0" presId="urn:microsoft.com/office/officeart/2009/3/layout/HorizontalOrganizationChart"/>
    <dgm:cxn modelId="{B1E76ECB-3A8E-4D2D-A1A2-98A983BDF4E4}" type="presParOf" srcId="{1F0192D3-DD70-4382-8C51-CD6114519956}" destId="{0CD0F4AF-3474-4953-B255-B64D55D1BA2E}" srcOrd="0" destOrd="0" presId="urn:microsoft.com/office/officeart/2009/3/layout/HorizontalOrganizationChart"/>
    <dgm:cxn modelId="{A5086929-5D60-4155-98B0-D5AFC94A0E99}" type="presParOf" srcId="{0CD0F4AF-3474-4953-B255-B64D55D1BA2E}" destId="{27E58BFF-27EE-4692-B2E4-AEDBD10CCA46}" srcOrd="0" destOrd="0" presId="urn:microsoft.com/office/officeart/2009/3/layout/HorizontalOrganizationChart"/>
    <dgm:cxn modelId="{F76A8AF3-E8C1-423E-B412-F67031116203}" type="presParOf" srcId="{0CD0F4AF-3474-4953-B255-B64D55D1BA2E}" destId="{305848C5-CB72-422A-B79C-BF32F750B1FB}" srcOrd="1" destOrd="0" presId="urn:microsoft.com/office/officeart/2009/3/layout/HorizontalOrganizationChart"/>
    <dgm:cxn modelId="{FF9A866A-EEEE-4B84-A0F2-D8DA8BFF07AF}" type="presParOf" srcId="{1F0192D3-DD70-4382-8C51-CD6114519956}" destId="{E496ED18-3958-4A8B-BFD2-BC9A8A8BE3E7}" srcOrd="1" destOrd="0" presId="urn:microsoft.com/office/officeart/2009/3/layout/HorizontalOrganizationChart"/>
    <dgm:cxn modelId="{8A462E5C-D5E6-4076-9CDB-2528099C9F23}" type="presParOf" srcId="{1F0192D3-DD70-4382-8C51-CD6114519956}" destId="{7E568647-E2A0-4CA1-9FD2-DCF175FF843C}" srcOrd="2" destOrd="0" presId="urn:microsoft.com/office/officeart/2009/3/layout/HorizontalOrganizationChart"/>
    <dgm:cxn modelId="{ABE7262A-06B6-4388-A9CD-1C72FF48C780}" type="presParOf" srcId="{04D6FE56-9E2B-4DBB-9BAA-719C070B69F6}" destId="{503F7420-9BF0-4A80-A453-01C515B26693}" srcOrd="2" destOrd="0" presId="urn:microsoft.com/office/officeart/2009/3/layout/HorizontalOrganizationChart"/>
    <dgm:cxn modelId="{AAA55CD9-545D-41E8-911E-23264993999C}" type="presParOf" srcId="{4E3A9FD4-5606-4EE4-A91C-568D9D7DD30E}" destId="{2A5D98CB-569B-41BD-BC4D-D356C5399701}" srcOrd="2" destOrd="0" presId="urn:microsoft.com/office/officeart/2009/3/layout/HorizontalOrganizationChart"/>
    <dgm:cxn modelId="{F3AA71FF-4B87-4440-97D9-7A9B508FB827}" type="presParOf" srcId="{2A5D98CB-569B-41BD-BC4D-D356C5399701}" destId="{7EC2AE7F-FC72-43E6-BCE1-30600783B082}" srcOrd="0" destOrd="0" presId="urn:microsoft.com/office/officeart/2009/3/layout/HorizontalOrganizationChart"/>
    <dgm:cxn modelId="{BA889EB6-CA1E-4242-BF83-4A9F6CE5AB78}" type="presParOf" srcId="{7EC2AE7F-FC72-43E6-BCE1-30600783B082}" destId="{95DD321E-C627-4050-B9B8-B5ABCB9E32BA}" srcOrd="0" destOrd="0" presId="urn:microsoft.com/office/officeart/2009/3/layout/HorizontalOrganizationChart"/>
    <dgm:cxn modelId="{DEFFC1E4-A505-4E2D-874A-65BC48F375B8}" type="presParOf" srcId="{7EC2AE7F-FC72-43E6-BCE1-30600783B082}" destId="{D5873E74-81DA-4431-ADCE-BAD6E71323C5}" srcOrd="1" destOrd="0" presId="urn:microsoft.com/office/officeart/2009/3/layout/HorizontalOrganizationChart"/>
    <dgm:cxn modelId="{D534CF2B-7A6C-4E7F-8739-1CA4F972EDD3}" type="presParOf" srcId="{2A5D98CB-569B-41BD-BC4D-D356C5399701}" destId="{AAA80627-5306-478B-BA22-3B7FCD9030EF}" srcOrd="1" destOrd="0" presId="urn:microsoft.com/office/officeart/2009/3/layout/HorizontalOrganizationChart"/>
    <dgm:cxn modelId="{A0D4798B-7B7C-4CEF-ADE9-76F071CB0EF2}" type="presParOf" srcId="{AAA80627-5306-478B-BA22-3B7FCD9030EF}" destId="{BC03B0AF-A9B0-4AC2-89BA-C4F5BC854BA6}" srcOrd="0" destOrd="0" presId="urn:microsoft.com/office/officeart/2009/3/layout/HorizontalOrganizationChart"/>
    <dgm:cxn modelId="{C211CCF1-546E-45AC-813E-2DE3B7BF3D6E}" type="presParOf" srcId="{AAA80627-5306-478B-BA22-3B7FCD9030EF}" destId="{BED13CD0-3D7A-4053-BF07-E781D1C56F34}" srcOrd="1" destOrd="0" presId="urn:microsoft.com/office/officeart/2009/3/layout/HorizontalOrganizationChart"/>
    <dgm:cxn modelId="{72669DB1-CDF6-45BD-B66F-8C771E805E96}" type="presParOf" srcId="{BED13CD0-3D7A-4053-BF07-E781D1C56F34}" destId="{CAB05851-CC60-4E73-B3B9-DA2DD2687001}" srcOrd="0" destOrd="0" presId="urn:microsoft.com/office/officeart/2009/3/layout/HorizontalOrganizationChart"/>
    <dgm:cxn modelId="{FDC624D3-7CAB-4A37-8741-5F7AF2685156}" type="presParOf" srcId="{CAB05851-CC60-4E73-B3B9-DA2DD2687001}" destId="{A38FE1C9-40F5-46FC-9C62-21D258C739C4}" srcOrd="0" destOrd="0" presId="urn:microsoft.com/office/officeart/2009/3/layout/HorizontalOrganizationChart"/>
    <dgm:cxn modelId="{5BCCA6F6-FD0A-40B7-A44E-B3D0B7DC2DB0}" type="presParOf" srcId="{CAB05851-CC60-4E73-B3B9-DA2DD2687001}" destId="{C69D65D3-100F-420E-8063-2CA5F2484579}" srcOrd="1" destOrd="0" presId="urn:microsoft.com/office/officeart/2009/3/layout/HorizontalOrganizationChart"/>
    <dgm:cxn modelId="{4876C8A9-D4E0-44AD-A0FE-6A692230FAC1}" type="presParOf" srcId="{BED13CD0-3D7A-4053-BF07-E781D1C56F34}" destId="{26194EDE-2315-495A-B206-EC9FA1CAEC9C}" srcOrd="1" destOrd="0" presId="urn:microsoft.com/office/officeart/2009/3/layout/HorizontalOrganizationChart"/>
    <dgm:cxn modelId="{F3CFA0DC-1B5B-49CB-B2C2-E6D14347CF4E}" type="presParOf" srcId="{BED13CD0-3D7A-4053-BF07-E781D1C56F34}" destId="{795FACA4-D624-49D0-9379-4407BA3A7DBD}" srcOrd="2" destOrd="0" presId="urn:microsoft.com/office/officeart/2009/3/layout/HorizontalOrganizationChart"/>
    <dgm:cxn modelId="{7DEAFAAC-61F9-48EF-86CC-C49FE5E53D8F}" type="presParOf" srcId="{2A5D98CB-569B-41BD-BC4D-D356C5399701}" destId="{3CB68F38-78F3-4E37-8296-8093D97609B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25E518-D3AE-4C4D-8649-083440E8A4D7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D1D74CB-5EBD-4375-8204-F2CBA623947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255" tIns="8255" rIns="8255" bIns="8255" numCol="1" spcCol="1270" anchor="ctr" anchorCtr="0"/>
        <a:lstStyle/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3.1 Suivi de la carrière du personnel</a:t>
          </a:r>
        </a:p>
      </dgm:t>
    </dgm:pt>
    <dgm:pt modelId="{0305B641-4E82-4F3D-8EBD-F4799FE22E1D}" type="parTrans" cxnId="{843A6122-B2DD-4C0D-9D67-979B1368C246}">
      <dgm:prSet/>
      <dgm:spPr/>
      <dgm:t>
        <a:bodyPr/>
        <a:lstStyle/>
        <a:p>
          <a:endParaRPr lang="fr-FR"/>
        </a:p>
      </dgm:t>
    </dgm:pt>
    <dgm:pt modelId="{22FEEA38-D71D-45C8-A539-AF271B63B7EE}" type="sibTrans" cxnId="{843A6122-B2DD-4C0D-9D67-979B1368C246}">
      <dgm:prSet/>
      <dgm:spPr/>
      <dgm:t>
        <a:bodyPr/>
        <a:lstStyle/>
        <a:p>
          <a:endParaRPr lang="fr-FR"/>
        </a:p>
      </dgm:t>
    </dgm:pt>
    <dgm:pt modelId="{19B6DAFE-3DDC-42FE-A76D-7085D50F6E0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3.2 Suivi organisationnel et financier de l’activité du personnel</a:t>
          </a:r>
        </a:p>
      </dgm:t>
    </dgm:pt>
    <dgm:pt modelId="{ACB77F06-85AF-4365-B109-2D1B2573AB0F}" type="parTrans" cxnId="{1FEFBE01-20B4-47DA-A14C-024D468F78F2}">
      <dgm:prSet/>
      <dgm:spPr/>
      <dgm:t>
        <a:bodyPr/>
        <a:lstStyle/>
        <a:p>
          <a:endParaRPr lang="fr-FR"/>
        </a:p>
      </dgm:t>
    </dgm:pt>
    <dgm:pt modelId="{44A8F30A-3695-4D0D-8433-2C6521E406CE}" type="sibTrans" cxnId="{1FEFBE01-20B4-47DA-A14C-024D468F78F2}">
      <dgm:prSet/>
      <dgm:spPr/>
      <dgm:t>
        <a:bodyPr/>
        <a:lstStyle/>
        <a:p>
          <a:endParaRPr lang="fr-FR"/>
        </a:p>
      </dgm:t>
    </dgm:pt>
    <dgm:pt modelId="{FB4D11BB-E1D3-4E99-9732-53A6EB78AFDD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3.3 Participation à l’activité sociale de l’organisation</a:t>
          </a:r>
        </a:p>
      </dgm:t>
    </dgm:pt>
    <dgm:pt modelId="{EE637156-617D-4680-B67F-0FCDD44A5549}" type="parTrans" cxnId="{90EEAE3F-52EE-4ADA-A617-BD5559832957}">
      <dgm:prSet/>
      <dgm:spPr/>
      <dgm:t>
        <a:bodyPr/>
        <a:lstStyle/>
        <a:p>
          <a:endParaRPr lang="fr-FR"/>
        </a:p>
      </dgm:t>
    </dgm:pt>
    <dgm:pt modelId="{43C0B445-6A92-4580-A374-28517E8DC05E}" type="sibTrans" cxnId="{90EEAE3F-52EE-4ADA-A617-BD5559832957}">
      <dgm:prSet/>
      <dgm:spPr/>
      <dgm:t>
        <a:bodyPr/>
        <a:lstStyle/>
        <a:p>
          <a:endParaRPr lang="fr-FR"/>
        </a:p>
      </dgm:t>
    </dgm:pt>
    <dgm:pt modelId="{C6E83567-B343-4245-83D8-88E75F1F393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l"/>
          <a:r>
            <a:rPr lang="fr-FR" sz="1600" b="0" dirty="0"/>
            <a:t>Suivi administratif du recrutement, de l’intégration et du départ des personnels</a:t>
          </a:r>
          <a:endParaRPr lang="fr-FR" sz="1600" dirty="0"/>
        </a:p>
        <a:p>
          <a:pPr algn="l"/>
          <a:r>
            <a:rPr lang="fr-FR" sz="1600" b="0" dirty="0"/>
            <a:t>Tenue des dossiers des personnels</a:t>
          </a:r>
          <a:endParaRPr lang="fr-FR" sz="1600" dirty="0"/>
        </a:p>
        <a:p>
          <a:pPr algn="l"/>
          <a:r>
            <a:rPr lang="fr-FR" sz="1600" b="0" dirty="0"/>
            <a:t>Préparation et suivi des actions de formation professionnelle</a:t>
          </a:r>
          <a:endParaRPr lang="fr-FR" sz="1600" dirty="0"/>
        </a:p>
      </dgm:t>
    </dgm:pt>
    <dgm:pt modelId="{1025EB6A-977A-4832-B2AF-C80FB264899F}" type="parTrans" cxnId="{81E72D83-F9B2-4F02-A882-E212B13F09D2}">
      <dgm:prSet/>
      <dgm:spPr/>
      <dgm:t>
        <a:bodyPr/>
        <a:lstStyle/>
        <a:p>
          <a:endParaRPr lang="fr-FR"/>
        </a:p>
      </dgm:t>
    </dgm:pt>
    <dgm:pt modelId="{80128DB8-B98B-4401-8B4C-DAD5C9D0B8D6}" type="sibTrans" cxnId="{81E72D83-F9B2-4F02-A882-E212B13F09D2}">
      <dgm:prSet/>
      <dgm:spPr/>
      <dgm:t>
        <a:bodyPr/>
        <a:lstStyle/>
        <a:p>
          <a:endParaRPr lang="fr-FR"/>
        </a:p>
      </dgm:t>
    </dgm:pt>
    <dgm:pt modelId="{6729846B-727E-49FE-A413-A5F69450D9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l"/>
          <a:r>
            <a:rPr lang="fr-FR" sz="1600" b="0" dirty="0"/>
            <a:t>Suivi des temps de travail des personnels</a:t>
          </a:r>
          <a:endParaRPr lang="fr-FR" sz="1600" dirty="0"/>
        </a:p>
        <a:p>
          <a:pPr algn="l"/>
          <a:r>
            <a:rPr lang="fr-FR" sz="1600" b="0" dirty="0"/>
            <a:t>Préparation et suivi des déplacements des personnels</a:t>
          </a:r>
          <a:endParaRPr lang="fr-FR" sz="1600" dirty="0"/>
        </a:p>
        <a:p>
          <a:pPr algn="l"/>
          <a:r>
            <a:rPr lang="fr-FR" sz="1600" b="0" dirty="0"/>
            <a:t>Préparation et suivi de la paie et des déclarations sociales</a:t>
          </a:r>
          <a:endParaRPr lang="fr-FR" sz="1600" dirty="0"/>
        </a:p>
      </dgm:t>
    </dgm:pt>
    <dgm:pt modelId="{18CE84C2-029B-4CD6-A685-8E31DCF36B65}" type="parTrans" cxnId="{0BF72071-F208-440E-A4D5-28B77B93F704}">
      <dgm:prSet/>
      <dgm:spPr/>
      <dgm:t>
        <a:bodyPr/>
        <a:lstStyle/>
        <a:p>
          <a:endParaRPr lang="fr-FR"/>
        </a:p>
      </dgm:t>
    </dgm:pt>
    <dgm:pt modelId="{073F48EA-DF18-42F0-9E12-E1DF59929B8D}" type="sibTrans" cxnId="{0BF72071-F208-440E-A4D5-28B77B93F704}">
      <dgm:prSet/>
      <dgm:spPr/>
      <dgm:t>
        <a:bodyPr/>
        <a:lstStyle/>
        <a:p>
          <a:endParaRPr lang="fr-FR"/>
        </a:p>
      </dgm:t>
    </dgm:pt>
    <dgm:pt modelId="{06E810D3-4A63-4979-830D-E4AE53CE66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l"/>
          <a:r>
            <a:rPr lang="fr-FR" sz="1600" b="0" dirty="0"/>
            <a:t>Communication des informations sociales à destination des personnels</a:t>
          </a:r>
          <a:endParaRPr lang="fr-FR" sz="1600" dirty="0"/>
        </a:p>
        <a:p>
          <a:pPr algn="l"/>
          <a:r>
            <a:rPr lang="fr-FR" sz="1600" b="0" dirty="0"/>
            <a:t>Participation à la mise en place d’actions sociales et culturelles</a:t>
          </a:r>
          <a:endParaRPr lang="fr-FR" sz="1600" dirty="0"/>
        </a:p>
        <a:p>
          <a:pPr algn="l"/>
          <a:r>
            <a:rPr lang="fr-FR" sz="1600" b="0" dirty="0"/>
            <a:t>Mise à jour de tableaux de bord sociaux</a:t>
          </a:r>
          <a:endParaRPr lang="fr-FR" sz="1600" dirty="0"/>
        </a:p>
      </dgm:t>
    </dgm:pt>
    <dgm:pt modelId="{8EAA1005-9EF9-4111-8784-3DCF051C8B2B}" type="parTrans" cxnId="{728ACE28-9B08-4C35-90C9-BE568CF14B2D}">
      <dgm:prSet/>
      <dgm:spPr/>
      <dgm:t>
        <a:bodyPr/>
        <a:lstStyle/>
        <a:p>
          <a:endParaRPr lang="fr-FR"/>
        </a:p>
      </dgm:t>
    </dgm:pt>
    <dgm:pt modelId="{D1CC882C-B504-409D-B314-985DB182D028}" type="sibTrans" cxnId="{728ACE28-9B08-4C35-90C9-BE568CF14B2D}">
      <dgm:prSet/>
      <dgm:spPr/>
      <dgm:t>
        <a:bodyPr/>
        <a:lstStyle/>
        <a:p>
          <a:endParaRPr lang="fr-FR"/>
        </a:p>
      </dgm:t>
    </dgm:pt>
    <dgm:pt modelId="{4E3A9FD4-5606-4EE4-A91C-568D9D7DD30E}" type="pres">
      <dgm:prSet presAssocID="{A525E518-D3AE-4C4D-8649-083440E8A4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29A339-0530-4303-BBA8-2905526A64A2}" type="pres">
      <dgm:prSet presAssocID="{BD1D74CB-5EBD-4375-8204-F2CBA623947C}" presName="hierRoot1" presStyleCnt="0">
        <dgm:presLayoutVars>
          <dgm:hierBranch val="init"/>
        </dgm:presLayoutVars>
      </dgm:prSet>
      <dgm:spPr/>
    </dgm:pt>
    <dgm:pt modelId="{7593D473-E85B-4760-BBEB-07C1643EA71C}" type="pres">
      <dgm:prSet presAssocID="{BD1D74CB-5EBD-4375-8204-F2CBA623947C}" presName="rootComposite1" presStyleCnt="0"/>
      <dgm:spPr/>
    </dgm:pt>
    <dgm:pt modelId="{4957C609-9D66-4EBE-AF70-BEC8F5E1F83E}" type="pres">
      <dgm:prSet presAssocID="{BD1D74CB-5EBD-4375-8204-F2CBA623947C}" presName="rootText1" presStyleLbl="node0" presStyleIdx="0" presStyleCnt="3">
        <dgm:presLayoutVars>
          <dgm:chPref val="3"/>
        </dgm:presLayoutVars>
      </dgm:prSet>
      <dgm:spPr>
        <a:xfrm>
          <a:off x="3848" y="178097"/>
          <a:ext cx="3579199" cy="1091655"/>
        </a:xfrm>
        <a:prstGeom prst="rect">
          <a:avLst/>
        </a:prstGeom>
      </dgm:spPr>
    </dgm:pt>
    <dgm:pt modelId="{EB0F4538-4A08-4119-9BE8-BD9D45447185}" type="pres">
      <dgm:prSet presAssocID="{BD1D74CB-5EBD-4375-8204-F2CBA623947C}" presName="rootConnector1" presStyleLbl="node1" presStyleIdx="0" presStyleCnt="0"/>
      <dgm:spPr/>
    </dgm:pt>
    <dgm:pt modelId="{1DF907A2-2724-4201-B110-ED50C568586C}" type="pres">
      <dgm:prSet presAssocID="{BD1D74CB-5EBD-4375-8204-F2CBA623947C}" presName="hierChild2" presStyleCnt="0"/>
      <dgm:spPr/>
    </dgm:pt>
    <dgm:pt modelId="{EE4182B5-90C6-407B-A409-9C4583E02D5B}" type="pres">
      <dgm:prSet presAssocID="{1025EB6A-977A-4832-B2AF-C80FB264899F}" presName="Name64" presStyleLbl="parChTrans1D2" presStyleIdx="0" presStyleCnt="3"/>
      <dgm:spPr/>
    </dgm:pt>
    <dgm:pt modelId="{16A21F11-CC60-4168-8CA3-54B6DEE3C0E2}" type="pres">
      <dgm:prSet presAssocID="{C6E83567-B343-4245-83D8-88E75F1F393E}" presName="hierRoot2" presStyleCnt="0">
        <dgm:presLayoutVars>
          <dgm:hierBranch val="init"/>
        </dgm:presLayoutVars>
      </dgm:prSet>
      <dgm:spPr/>
    </dgm:pt>
    <dgm:pt modelId="{90D8D6C9-6942-4944-9A8E-4ECF387E20C3}" type="pres">
      <dgm:prSet presAssocID="{C6E83567-B343-4245-83D8-88E75F1F393E}" presName="rootComposite" presStyleCnt="0"/>
      <dgm:spPr/>
    </dgm:pt>
    <dgm:pt modelId="{26BAD8B5-8A50-4C3B-B49C-87ECBC9DB1CD}" type="pres">
      <dgm:prSet presAssocID="{C6E83567-B343-4245-83D8-88E75F1F393E}" presName="rootText" presStyleLbl="node2" presStyleIdx="0" presStyleCnt="3">
        <dgm:presLayoutVars>
          <dgm:chPref val="3"/>
        </dgm:presLayoutVars>
      </dgm:prSet>
      <dgm:spPr/>
    </dgm:pt>
    <dgm:pt modelId="{3DFF28D7-1ACD-44FB-B362-55A8EA2CAB01}" type="pres">
      <dgm:prSet presAssocID="{C6E83567-B343-4245-83D8-88E75F1F393E}" presName="rootConnector" presStyleLbl="node2" presStyleIdx="0" presStyleCnt="3"/>
      <dgm:spPr/>
    </dgm:pt>
    <dgm:pt modelId="{BC84E05E-D97A-45E5-B6BE-722359D5B799}" type="pres">
      <dgm:prSet presAssocID="{C6E83567-B343-4245-83D8-88E75F1F393E}" presName="hierChild4" presStyleCnt="0"/>
      <dgm:spPr/>
    </dgm:pt>
    <dgm:pt modelId="{A3E2BC3E-1C1C-4351-BC7C-05040B26EFD8}" type="pres">
      <dgm:prSet presAssocID="{C6E83567-B343-4245-83D8-88E75F1F393E}" presName="hierChild5" presStyleCnt="0"/>
      <dgm:spPr/>
    </dgm:pt>
    <dgm:pt modelId="{F1073A92-6D76-4DE8-AF39-8C5494D17613}" type="pres">
      <dgm:prSet presAssocID="{BD1D74CB-5EBD-4375-8204-F2CBA623947C}" presName="hierChild3" presStyleCnt="0"/>
      <dgm:spPr/>
    </dgm:pt>
    <dgm:pt modelId="{ECE28822-0B20-4F9C-9FA8-DC96A180AF50}" type="pres">
      <dgm:prSet presAssocID="{19B6DAFE-3DDC-42FE-A76D-7085D50F6E07}" presName="hierRoot1" presStyleCnt="0">
        <dgm:presLayoutVars>
          <dgm:hierBranch val="init"/>
        </dgm:presLayoutVars>
      </dgm:prSet>
      <dgm:spPr/>
    </dgm:pt>
    <dgm:pt modelId="{35626B63-D722-49E2-89DD-BA58783987D0}" type="pres">
      <dgm:prSet presAssocID="{19B6DAFE-3DDC-42FE-A76D-7085D50F6E07}" presName="rootComposite1" presStyleCnt="0"/>
      <dgm:spPr/>
    </dgm:pt>
    <dgm:pt modelId="{0CFB622D-1E6C-4CE9-AC1F-552A01F402B5}" type="pres">
      <dgm:prSet presAssocID="{19B6DAFE-3DDC-42FE-A76D-7085D50F6E07}" presName="rootText1" presStyleLbl="node0" presStyleIdx="1" presStyleCnt="3">
        <dgm:presLayoutVars>
          <dgm:chPref val="3"/>
        </dgm:presLayoutVars>
      </dgm:prSet>
      <dgm:spPr>
        <a:xfrm>
          <a:off x="3848" y="1717153"/>
          <a:ext cx="3579199" cy="1091655"/>
        </a:xfrm>
        <a:prstGeom prst="rect">
          <a:avLst/>
        </a:prstGeom>
      </dgm:spPr>
    </dgm:pt>
    <dgm:pt modelId="{7DBBD88E-7984-467E-8D89-92D411F82911}" type="pres">
      <dgm:prSet presAssocID="{19B6DAFE-3DDC-42FE-A76D-7085D50F6E07}" presName="rootConnector1" presStyleLbl="node1" presStyleIdx="0" presStyleCnt="0"/>
      <dgm:spPr/>
    </dgm:pt>
    <dgm:pt modelId="{AC213540-1B24-418D-8B3F-203AA0B8E3CB}" type="pres">
      <dgm:prSet presAssocID="{19B6DAFE-3DDC-42FE-A76D-7085D50F6E07}" presName="hierChild2" presStyleCnt="0"/>
      <dgm:spPr/>
    </dgm:pt>
    <dgm:pt modelId="{D0BEEF17-D586-4E68-8CF9-F8750992D089}" type="pres">
      <dgm:prSet presAssocID="{18CE84C2-029B-4CD6-A685-8E31DCF36B65}" presName="Name64" presStyleLbl="parChTrans1D2" presStyleIdx="1" presStyleCnt="3"/>
      <dgm:spPr/>
    </dgm:pt>
    <dgm:pt modelId="{D4B9D7D4-DF45-4703-8F15-292148E16DEB}" type="pres">
      <dgm:prSet presAssocID="{6729846B-727E-49FE-A413-A5F69450D93A}" presName="hierRoot2" presStyleCnt="0">
        <dgm:presLayoutVars>
          <dgm:hierBranch val="init"/>
        </dgm:presLayoutVars>
      </dgm:prSet>
      <dgm:spPr/>
    </dgm:pt>
    <dgm:pt modelId="{B1A698EF-1CAD-44ED-9D68-CF33C3F98BA7}" type="pres">
      <dgm:prSet presAssocID="{6729846B-727E-49FE-A413-A5F69450D93A}" presName="rootComposite" presStyleCnt="0"/>
      <dgm:spPr/>
    </dgm:pt>
    <dgm:pt modelId="{69EECF0D-9F10-49BE-968A-ACDAC0AEE9C9}" type="pres">
      <dgm:prSet presAssocID="{6729846B-727E-49FE-A413-A5F69450D93A}" presName="rootText" presStyleLbl="node2" presStyleIdx="1" presStyleCnt="3">
        <dgm:presLayoutVars>
          <dgm:chPref val="3"/>
        </dgm:presLayoutVars>
      </dgm:prSet>
      <dgm:spPr/>
    </dgm:pt>
    <dgm:pt modelId="{D10B5834-3031-4F67-BDD6-84DC522EDBF1}" type="pres">
      <dgm:prSet presAssocID="{6729846B-727E-49FE-A413-A5F69450D93A}" presName="rootConnector" presStyleLbl="node2" presStyleIdx="1" presStyleCnt="3"/>
      <dgm:spPr/>
    </dgm:pt>
    <dgm:pt modelId="{D12C95C6-26DB-495E-A46B-5A75D2FF7CAE}" type="pres">
      <dgm:prSet presAssocID="{6729846B-727E-49FE-A413-A5F69450D93A}" presName="hierChild4" presStyleCnt="0"/>
      <dgm:spPr/>
    </dgm:pt>
    <dgm:pt modelId="{02FD602A-6E80-4570-B54E-86B657EBA037}" type="pres">
      <dgm:prSet presAssocID="{6729846B-727E-49FE-A413-A5F69450D93A}" presName="hierChild5" presStyleCnt="0"/>
      <dgm:spPr/>
    </dgm:pt>
    <dgm:pt modelId="{72E39B7F-14C6-4C76-9B67-4785402C4474}" type="pres">
      <dgm:prSet presAssocID="{19B6DAFE-3DDC-42FE-A76D-7085D50F6E07}" presName="hierChild3" presStyleCnt="0"/>
      <dgm:spPr/>
    </dgm:pt>
    <dgm:pt modelId="{8DC77E10-E05B-4CB4-9812-8D4282ED5707}" type="pres">
      <dgm:prSet presAssocID="{FB4D11BB-E1D3-4E99-9732-53A6EB78AFDD}" presName="hierRoot1" presStyleCnt="0">
        <dgm:presLayoutVars>
          <dgm:hierBranch val="init"/>
        </dgm:presLayoutVars>
      </dgm:prSet>
      <dgm:spPr/>
    </dgm:pt>
    <dgm:pt modelId="{DFF45267-2842-4205-9E07-8B7F236CE449}" type="pres">
      <dgm:prSet presAssocID="{FB4D11BB-E1D3-4E99-9732-53A6EB78AFDD}" presName="rootComposite1" presStyleCnt="0"/>
      <dgm:spPr/>
    </dgm:pt>
    <dgm:pt modelId="{FECFC52F-F768-45C4-B2A4-866854BA864E}" type="pres">
      <dgm:prSet presAssocID="{FB4D11BB-E1D3-4E99-9732-53A6EB78AFDD}" presName="rootText1" presStyleLbl="node0" presStyleIdx="2" presStyleCnt="3">
        <dgm:presLayoutVars>
          <dgm:chPref val="3"/>
        </dgm:presLayoutVars>
      </dgm:prSet>
      <dgm:spPr>
        <a:xfrm>
          <a:off x="3848" y="3256209"/>
          <a:ext cx="3579199" cy="1091655"/>
        </a:xfrm>
        <a:prstGeom prst="rect">
          <a:avLst/>
        </a:prstGeom>
      </dgm:spPr>
    </dgm:pt>
    <dgm:pt modelId="{1ED2B1FC-2EA8-4583-BD5A-43C3D6ABA4FC}" type="pres">
      <dgm:prSet presAssocID="{FB4D11BB-E1D3-4E99-9732-53A6EB78AFDD}" presName="rootConnector1" presStyleLbl="node1" presStyleIdx="0" presStyleCnt="0"/>
      <dgm:spPr/>
    </dgm:pt>
    <dgm:pt modelId="{1E79EB10-1EEB-41F3-ADA3-E3A048BF803A}" type="pres">
      <dgm:prSet presAssocID="{FB4D11BB-E1D3-4E99-9732-53A6EB78AFDD}" presName="hierChild2" presStyleCnt="0"/>
      <dgm:spPr/>
    </dgm:pt>
    <dgm:pt modelId="{7851C7CC-D71E-421C-A7C6-A0C3913220B8}" type="pres">
      <dgm:prSet presAssocID="{8EAA1005-9EF9-4111-8784-3DCF051C8B2B}" presName="Name64" presStyleLbl="parChTrans1D2" presStyleIdx="2" presStyleCnt="3"/>
      <dgm:spPr/>
    </dgm:pt>
    <dgm:pt modelId="{94BC933B-6302-4A80-87A3-8CE8ECBE0619}" type="pres">
      <dgm:prSet presAssocID="{06E810D3-4A63-4979-830D-E4AE53CE66CC}" presName="hierRoot2" presStyleCnt="0">
        <dgm:presLayoutVars>
          <dgm:hierBranch val="init"/>
        </dgm:presLayoutVars>
      </dgm:prSet>
      <dgm:spPr/>
    </dgm:pt>
    <dgm:pt modelId="{A57138BA-C991-4520-BCB9-636A0B606F75}" type="pres">
      <dgm:prSet presAssocID="{06E810D3-4A63-4979-830D-E4AE53CE66CC}" presName="rootComposite" presStyleCnt="0"/>
      <dgm:spPr/>
    </dgm:pt>
    <dgm:pt modelId="{3981151B-90D1-4CB9-BCCF-918795B845BF}" type="pres">
      <dgm:prSet presAssocID="{06E810D3-4A63-4979-830D-E4AE53CE66CC}" presName="rootText" presStyleLbl="node2" presStyleIdx="2" presStyleCnt="3">
        <dgm:presLayoutVars>
          <dgm:chPref val="3"/>
        </dgm:presLayoutVars>
      </dgm:prSet>
      <dgm:spPr/>
    </dgm:pt>
    <dgm:pt modelId="{42DEDC8C-248E-4B55-B057-50093A5D1CFE}" type="pres">
      <dgm:prSet presAssocID="{06E810D3-4A63-4979-830D-E4AE53CE66CC}" presName="rootConnector" presStyleLbl="node2" presStyleIdx="2" presStyleCnt="3"/>
      <dgm:spPr/>
    </dgm:pt>
    <dgm:pt modelId="{09C3552D-1C09-4A89-9031-003A06C9BF6C}" type="pres">
      <dgm:prSet presAssocID="{06E810D3-4A63-4979-830D-E4AE53CE66CC}" presName="hierChild4" presStyleCnt="0"/>
      <dgm:spPr/>
    </dgm:pt>
    <dgm:pt modelId="{8324FC93-1C29-47EF-B66A-F64AD92E8661}" type="pres">
      <dgm:prSet presAssocID="{06E810D3-4A63-4979-830D-E4AE53CE66CC}" presName="hierChild5" presStyleCnt="0"/>
      <dgm:spPr/>
    </dgm:pt>
    <dgm:pt modelId="{9092F78C-4D78-412E-ABA3-24731301C271}" type="pres">
      <dgm:prSet presAssocID="{FB4D11BB-E1D3-4E99-9732-53A6EB78AFDD}" presName="hierChild3" presStyleCnt="0"/>
      <dgm:spPr/>
    </dgm:pt>
  </dgm:ptLst>
  <dgm:cxnLst>
    <dgm:cxn modelId="{1FEFBE01-20B4-47DA-A14C-024D468F78F2}" srcId="{A525E518-D3AE-4C4D-8649-083440E8A4D7}" destId="{19B6DAFE-3DDC-42FE-A76D-7085D50F6E07}" srcOrd="1" destOrd="0" parTransId="{ACB77F06-85AF-4365-B109-2D1B2573AB0F}" sibTransId="{44A8F30A-3695-4D0D-8433-2C6521E406CE}"/>
    <dgm:cxn modelId="{225CC405-EFA9-4EDF-AE9F-E092743EDB9C}" type="presOf" srcId="{19B6DAFE-3DDC-42FE-A76D-7085D50F6E07}" destId="{7DBBD88E-7984-467E-8D89-92D411F82911}" srcOrd="1" destOrd="0" presId="urn:microsoft.com/office/officeart/2009/3/layout/HorizontalOrganizationChart"/>
    <dgm:cxn modelId="{95FB8509-B788-40BE-9073-C3F4072CF78E}" type="presOf" srcId="{A525E518-D3AE-4C4D-8649-083440E8A4D7}" destId="{4E3A9FD4-5606-4EE4-A91C-568D9D7DD30E}" srcOrd="0" destOrd="0" presId="urn:microsoft.com/office/officeart/2009/3/layout/HorizontalOrganizationChart"/>
    <dgm:cxn modelId="{4FEC8321-3542-4D67-97D7-9D4BE915D999}" type="presOf" srcId="{BD1D74CB-5EBD-4375-8204-F2CBA623947C}" destId="{EB0F4538-4A08-4119-9BE8-BD9D45447185}" srcOrd="1" destOrd="0" presId="urn:microsoft.com/office/officeart/2009/3/layout/HorizontalOrganizationChart"/>
    <dgm:cxn modelId="{843A6122-B2DD-4C0D-9D67-979B1368C246}" srcId="{A525E518-D3AE-4C4D-8649-083440E8A4D7}" destId="{BD1D74CB-5EBD-4375-8204-F2CBA623947C}" srcOrd="0" destOrd="0" parTransId="{0305B641-4E82-4F3D-8EBD-F4799FE22E1D}" sibTransId="{22FEEA38-D71D-45C8-A539-AF271B63B7EE}"/>
    <dgm:cxn modelId="{728ACE28-9B08-4C35-90C9-BE568CF14B2D}" srcId="{FB4D11BB-E1D3-4E99-9732-53A6EB78AFDD}" destId="{06E810D3-4A63-4979-830D-E4AE53CE66CC}" srcOrd="0" destOrd="0" parTransId="{8EAA1005-9EF9-4111-8784-3DCF051C8B2B}" sibTransId="{D1CC882C-B504-409D-B314-985DB182D028}"/>
    <dgm:cxn modelId="{90EEAE3F-52EE-4ADA-A617-BD5559832957}" srcId="{A525E518-D3AE-4C4D-8649-083440E8A4D7}" destId="{FB4D11BB-E1D3-4E99-9732-53A6EB78AFDD}" srcOrd="2" destOrd="0" parTransId="{EE637156-617D-4680-B67F-0FCDD44A5549}" sibTransId="{43C0B445-6A92-4580-A374-28517E8DC05E}"/>
    <dgm:cxn modelId="{CC70BE47-246F-4812-A2D6-C5513F614936}" type="presOf" srcId="{1025EB6A-977A-4832-B2AF-C80FB264899F}" destId="{EE4182B5-90C6-407B-A409-9C4583E02D5B}" srcOrd="0" destOrd="0" presId="urn:microsoft.com/office/officeart/2009/3/layout/HorizontalOrganizationChart"/>
    <dgm:cxn modelId="{D5B6686A-AED1-4660-BDB5-C49C31ED4B4D}" type="presOf" srcId="{06E810D3-4A63-4979-830D-E4AE53CE66CC}" destId="{42DEDC8C-248E-4B55-B057-50093A5D1CFE}" srcOrd="1" destOrd="0" presId="urn:microsoft.com/office/officeart/2009/3/layout/HorizontalOrganizationChart"/>
    <dgm:cxn modelId="{0BF72071-F208-440E-A4D5-28B77B93F704}" srcId="{19B6DAFE-3DDC-42FE-A76D-7085D50F6E07}" destId="{6729846B-727E-49FE-A413-A5F69450D93A}" srcOrd="0" destOrd="0" parTransId="{18CE84C2-029B-4CD6-A685-8E31DCF36B65}" sibTransId="{073F48EA-DF18-42F0-9E12-E1DF59929B8D}"/>
    <dgm:cxn modelId="{CE46967D-3784-443C-8A89-F2183F3B3157}" type="presOf" srcId="{FB4D11BB-E1D3-4E99-9732-53A6EB78AFDD}" destId="{FECFC52F-F768-45C4-B2A4-866854BA864E}" srcOrd="0" destOrd="0" presId="urn:microsoft.com/office/officeart/2009/3/layout/HorizontalOrganizationChart"/>
    <dgm:cxn modelId="{81E72D83-F9B2-4F02-A882-E212B13F09D2}" srcId="{BD1D74CB-5EBD-4375-8204-F2CBA623947C}" destId="{C6E83567-B343-4245-83D8-88E75F1F393E}" srcOrd="0" destOrd="0" parTransId="{1025EB6A-977A-4832-B2AF-C80FB264899F}" sibTransId="{80128DB8-B98B-4401-8B4C-DAD5C9D0B8D6}"/>
    <dgm:cxn modelId="{9ABAAB84-FC80-4A1F-8482-848888FCFA18}" type="presOf" srcId="{8EAA1005-9EF9-4111-8784-3DCF051C8B2B}" destId="{7851C7CC-D71E-421C-A7C6-A0C3913220B8}" srcOrd="0" destOrd="0" presId="urn:microsoft.com/office/officeart/2009/3/layout/HorizontalOrganizationChart"/>
    <dgm:cxn modelId="{05C61285-2745-4D03-AF5E-82D0A972E315}" type="presOf" srcId="{FB4D11BB-E1D3-4E99-9732-53A6EB78AFDD}" destId="{1ED2B1FC-2EA8-4583-BD5A-43C3D6ABA4FC}" srcOrd="1" destOrd="0" presId="urn:microsoft.com/office/officeart/2009/3/layout/HorizontalOrganizationChart"/>
    <dgm:cxn modelId="{47F00888-420F-48D6-9750-C5723DFD690B}" type="presOf" srcId="{BD1D74CB-5EBD-4375-8204-F2CBA623947C}" destId="{4957C609-9D66-4EBE-AF70-BEC8F5E1F83E}" srcOrd="0" destOrd="0" presId="urn:microsoft.com/office/officeart/2009/3/layout/HorizontalOrganizationChart"/>
    <dgm:cxn modelId="{E56917A1-F9FE-4F6F-8298-5CFBB034D163}" type="presOf" srcId="{18CE84C2-029B-4CD6-A685-8E31DCF36B65}" destId="{D0BEEF17-D586-4E68-8CF9-F8750992D089}" srcOrd="0" destOrd="0" presId="urn:microsoft.com/office/officeart/2009/3/layout/HorizontalOrganizationChart"/>
    <dgm:cxn modelId="{6D6ECCB5-13CA-45D1-BB4B-20BE72F3C0EC}" type="presOf" srcId="{19B6DAFE-3DDC-42FE-A76D-7085D50F6E07}" destId="{0CFB622D-1E6C-4CE9-AC1F-552A01F402B5}" srcOrd="0" destOrd="0" presId="urn:microsoft.com/office/officeart/2009/3/layout/HorizontalOrganizationChart"/>
    <dgm:cxn modelId="{56137FBC-7712-4329-AAA8-041A20128E4D}" type="presOf" srcId="{C6E83567-B343-4245-83D8-88E75F1F393E}" destId="{26BAD8B5-8A50-4C3B-B49C-87ECBC9DB1CD}" srcOrd="0" destOrd="0" presId="urn:microsoft.com/office/officeart/2009/3/layout/HorizontalOrganizationChart"/>
    <dgm:cxn modelId="{689CA1C8-9A96-4B7E-8639-824BEAF4E57B}" type="presOf" srcId="{C6E83567-B343-4245-83D8-88E75F1F393E}" destId="{3DFF28D7-1ACD-44FB-B362-55A8EA2CAB01}" srcOrd="1" destOrd="0" presId="urn:microsoft.com/office/officeart/2009/3/layout/HorizontalOrganizationChart"/>
    <dgm:cxn modelId="{898A90CB-48BC-4372-A2FF-B74799E1F000}" type="presOf" srcId="{6729846B-727E-49FE-A413-A5F69450D93A}" destId="{D10B5834-3031-4F67-BDD6-84DC522EDBF1}" srcOrd="1" destOrd="0" presId="urn:microsoft.com/office/officeart/2009/3/layout/HorizontalOrganizationChart"/>
    <dgm:cxn modelId="{5EC135CD-A9FD-4E04-8C3A-17B1D54DBB79}" type="presOf" srcId="{06E810D3-4A63-4979-830D-E4AE53CE66CC}" destId="{3981151B-90D1-4CB9-BCCF-918795B845BF}" srcOrd="0" destOrd="0" presId="urn:microsoft.com/office/officeart/2009/3/layout/HorizontalOrganizationChart"/>
    <dgm:cxn modelId="{E56FD1D3-71CD-4940-8A05-94D38DB6E8AA}" type="presOf" srcId="{6729846B-727E-49FE-A413-A5F69450D93A}" destId="{69EECF0D-9F10-49BE-968A-ACDAC0AEE9C9}" srcOrd="0" destOrd="0" presId="urn:microsoft.com/office/officeart/2009/3/layout/HorizontalOrganizationChart"/>
    <dgm:cxn modelId="{9ACA9FC1-21E3-4B96-A63F-9F7459B6BF98}" type="presParOf" srcId="{4E3A9FD4-5606-4EE4-A91C-568D9D7DD30E}" destId="{D329A339-0530-4303-BBA8-2905526A64A2}" srcOrd="0" destOrd="0" presId="urn:microsoft.com/office/officeart/2009/3/layout/HorizontalOrganizationChart"/>
    <dgm:cxn modelId="{F9DE9140-6A87-4A9C-BB44-9587A541CA19}" type="presParOf" srcId="{D329A339-0530-4303-BBA8-2905526A64A2}" destId="{7593D473-E85B-4760-BBEB-07C1643EA71C}" srcOrd="0" destOrd="0" presId="urn:microsoft.com/office/officeart/2009/3/layout/HorizontalOrganizationChart"/>
    <dgm:cxn modelId="{20ECE3C7-064D-4DEE-B78A-5D36B9F0AB9E}" type="presParOf" srcId="{7593D473-E85B-4760-BBEB-07C1643EA71C}" destId="{4957C609-9D66-4EBE-AF70-BEC8F5E1F83E}" srcOrd="0" destOrd="0" presId="urn:microsoft.com/office/officeart/2009/3/layout/HorizontalOrganizationChart"/>
    <dgm:cxn modelId="{D3E4244B-C5C9-4147-89B1-E5A4822AEFBA}" type="presParOf" srcId="{7593D473-E85B-4760-BBEB-07C1643EA71C}" destId="{EB0F4538-4A08-4119-9BE8-BD9D45447185}" srcOrd="1" destOrd="0" presId="urn:microsoft.com/office/officeart/2009/3/layout/HorizontalOrganizationChart"/>
    <dgm:cxn modelId="{3C113FFC-9732-43B3-BAEF-9326C6FBC9BC}" type="presParOf" srcId="{D329A339-0530-4303-BBA8-2905526A64A2}" destId="{1DF907A2-2724-4201-B110-ED50C568586C}" srcOrd="1" destOrd="0" presId="urn:microsoft.com/office/officeart/2009/3/layout/HorizontalOrganizationChart"/>
    <dgm:cxn modelId="{48D08092-DD41-45C7-99F2-5B48D99242A4}" type="presParOf" srcId="{1DF907A2-2724-4201-B110-ED50C568586C}" destId="{EE4182B5-90C6-407B-A409-9C4583E02D5B}" srcOrd="0" destOrd="0" presId="urn:microsoft.com/office/officeart/2009/3/layout/HorizontalOrganizationChart"/>
    <dgm:cxn modelId="{BED780C0-559D-43A3-9B34-801D6A07AD94}" type="presParOf" srcId="{1DF907A2-2724-4201-B110-ED50C568586C}" destId="{16A21F11-CC60-4168-8CA3-54B6DEE3C0E2}" srcOrd="1" destOrd="0" presId="urn:microsoft.com/office/officeart/2009/3/layout/HorizontalOrganizationChart"/>
    <dgm:cxn modelId="{00BFE0DC-63C4-45E8-89C4-9C09DBCA9252}" type="presParOf" srcId="{16A21F11-CC60-4168-8CA3-54B6DEE3C0E2}" destId="{90D8D6C9-6942-4944-9A8E-4ECF387E20C3}" srcOrd="0" destOrd="0" presId="urn:microsoft.com/office/officeart/2009/3/layout/HorizontalOrganizationChart"/>
    <dgm:cxn modelId="{7A7C122A-38C5-4650-AC05-C4EB0FBEACB5}" type="presParOf" srcId="{90D8D6C9-6942-4944-9A8E-4ECF387E20C3}" destId="{26BAD8B5-8A50-4C3B-B49C-87ECBC9DB1CD}" srcOrd="0" destOrd="0" presId="urn:microsoft.com/office/officeart/2009/3/layout/HorizontalOrganizationChart"/>
    <dgm:cxn modelId="{247D311A-AD90-45BE-925E-D176DAE1E92C}" type="presParOf" srcId="{90D8D6C9-6942-4944-9A8E-4ECF387E20C3}" destId="{3DFF28D7-1ACD-44FB-B362-55A8EA2CAB01}" srcOrd="1" destOrd="0" presId="urn:microsoft.com/office/officeart/2009/3/layout/HorizontalOrganizationChart"/>
    <dgm:cxn modelId="{BF76F5AF-00CB-47F5-B219-96692CA88C6D}" type="presParOf" srcId="{16A21F11-CC60-4168-8CA3-54B6DEE3C0E2}" destId="{BC84E05E-D97A-45E5-B6BE-722359D5B799}" srcOrd="1" destOrd="0" presId="urn:microsoft.com/office/officeart/2009/3/layout/HorizontalOrganizationChart"/>
    <dgm:cxn modelId="{9B574483-0B9D-4FB3-A314-45EF8FEF0C2F}" type="presParOf" srcId="{16A21F11-CC60-4168-8CA3-54B6DEE3C0E2}" destId="{A3E2BC3E-1C1C-4351-BC7C-05040B26EFD8}" srcOrd="2" destOrd="0" presId="urn:microsoft.com/office/officeart/2009/3/layout/HorizontalOrganizationChart"/>
    <dgm:cxn modelId="{FBB28292-8481-49DE-B763-CE042E9DD17C}" type="presParOf" srcId="{D329A339-0530-4303-BBA8-2905526A64A2}" destId="{F1073A92-6D76-4DE8-AF39-8C5494D17613}" srcOrd="2" destOrd="0" presId="urn:microsoft.com/office/officeart/2009/3/layout/HorizontalOrganizationChart"/>
    <dgm:cxn modelId="{F76731BC-9CFF-46AF-9794-C9C29756B086}" type="presParOf" srcId="{4E3A9FD4-5606-4EE4-A91C-568D9D7DD30E}" destId="{ECE28822-0B20-4F9C-9FA8-DC96A180AF50}" srcOrd="1" destOrd="0" presId="urn:microsoft.com/office/officeart/2009/3/layout/HorizontalOrganizationChart"/>
    <dgm:cxn modelId="{ABC3F5F0-766D-48DA-A687-F722BA25966B}" type="presParOf" srcId="{ECE28822-0B20-4F9C-9FA8-DC96A180AF50}" destId="{35626B63-D722-49E2-89DD-BA58783987D0}" srcOrd="0" destOrd="0" presId="urn:microsoft.com/office/officeart/2009/3/layout/HorizontalOrganizationChart"/>
    <dgm:cxn modelId="{AF2879A1-0DE0-49EB-B289-0557FE128CA3}" type="presParOf" srcId="{35626B63-D722-49E2-89DD-BA58783987D0}" destId="{0CFB622D-1E6C-4CE9-AC1F-552A01F402B5}" srcOrd="0" destOrd="0" presId="urn:microsoft.com/office/officeart/2009/3/layout/HorizontalOrganizationChart"/>
    <dgm:cxn modelId="{B9ACC933-7321-4B20-AD72-93C28EA95DC6}" type="presParOf" srcId="{35626B63-D722-49E2-89DD-BA58783987D0}" destId="{7DBBD88E-7984-467E-8D89-92D411F82911}" srcOrd="1" destOrd="0" presId="urn:microsoft.com/office/officeart/2009/3/layout/HorizontalOrganizationChart"/>
    <dgm:cxn modelId="{5E1172AC-9427-483D-8491-B8BD5FE24A5A}" type="presParOf" srcId="{ECE28822-0B20-4F9C-9FA8-DC96A180AF50}" destId="{AC213540-1B24-418D-8B3F-203AA0B8E3CB}" srcOrd="1" destOrd="0" presId="urn:microsoft.com/office/officeart/2009/3/layout/HorizontalOrganizationChart"/>
    <dgm:cxn modelId="{7601E27A-C37A-4490-89E0-4605E39C4ACA}" type="presParOf" srcId="{AC213540-1B24-418D-8B3F-203AA0B8E3CB}" destId="{D0BEEF17-D586-4E68-8CF9-F8750992D089}" srcOrd="0" destOrd="0" presId="urn:microsoft.com/office/officeart/2009/3/layout/HorizontalOrganizationChart"/>
    <dgm:cxn modelId="{E65C4AD7-5720-4F83-881F-950D4E22E515}" type="presParOf" srcId="{AC213540-1B24-418D-8B3F-203AA0B8E3CB}" destId="{D4B9D7D4-DF45-4703-8F15-292148E16DEB}" srcOrd="1" destOrd="0" presId="urn:microsoft.com/office/officeart/2009/3/layout/HorizontalOrganizationChart"/>
    <dgm:cxn modelId="{062744F2-3A8D-44FF-ADF4-040A29E695C1}" type="presParOf" srcId="{D4B9D7D4-DF45-4703-8F15-292148E16DEB}" destId="{B1A698EF-1CAD-44ED-9D68-CF33C3F98BA7}" srcOrd="0" destOrd="0" presId="urn:microsoft.com/office/officeart/2009/3/layout/HorizontalOrganizationChart"/>
    <dgm:cxn modelId="{4F05A01E-F862-4B28-9A3F-1432D2942751}" type="presParOf" srcId="{B1A698EF-1CAD-44ED-9D68-CF33C3F98BA7}" destId="{69EECF0D-9F10-49BE-968A-ACDAC0AEE9C9}" srcOrd="0" destOrd="0" presId="urn:microsoft.com/office/officeart/2009/3/layout/HorizontalOrganizationChart"/>
    <dgm:cxn modelId="{DECA094A-0891-47F5-8C0B-E833CDB4E5D8}" type="presParOf" srcId="{B1A698EF-1CAD-44ED-9D68-CF33C3F98BA7}" destId="{D10B5834-3031-4F67-BDD6-84DC522EDBF1}" srcOrd="1" destOrd="0" presId="urn:microsoft.com/office/officeart/2009/3/layout/HorizontalOrganizationChart"/>
    <dgm:cxn modelId="{7AD93359-CEF1-4917-B5F2-3632452E573B}" type="presParOf" srcId="{D4B9D7D4-DF45-4703-8F15-292148E16DEB}" destId="{D12C95C6-26DB-495E-A46B-5A75D2FF7CAE}" srcOrd="1" destOrd="0" presId="urn:microsoft.com/office/officeart/2009/3/layout/HorizontalOrganizationChart"/>
    <dgm:cxn modelId="{0EA2236B-F52C-42AE-8928-4977698BB85D}" type="presParOf" srcId="{D4B9D7D4-DF45-4703-8F15-292148E16DEB}" destId="{02FD602A-6E80-4570-B54E-86B657EBA037}" srcOrd="2" destOrd="0" presId="urn:microsoft.com/office/officeart/2009/3/layout/HorizontalOrganizationChart"/>
    <dgm:cxn modelId="{4BB3A47A-73A7-48D4-BBE3-F9848AC94D92}" type="presParOf" srcId="{ECE28822-0B20-4F9C-9FA8-DC96A180AF50}" destId="{72E39B7F-14C6-4C76-9B67-4785402C4474}" srcOrd="2" destOrd="0" presId="urn:microsoft.com/office/officeart/2009/3/layout/HorizontalOrganizationChart"/>
    <dgm:cxn modelId="{E2D8F066-A378-4F29-BC99-7D826306B924}" type="presParOf" srcId="{4E3A9FD4-5606-4EE4-A91C-568D9D7DD30E}" destId="{8DC77E10-E05B-4CB4-9812-8D4282ED5707}" srcOrd="2" destOrd="0" presId="urn:microsoft.com/office/officeart/2009/3/layout/HorizontalOrganizationChart"/>
    <dgm:cxn modelId="{5BD23E79-CD54-4EEE-8314-01FABB714189}" type="presParOf" srcId="{8DC77E10-E05B-4CB4-9812-8D4282ED5707}" destId="{DFF45267-2842-4205-9E07-8B7F236CE449}" srcOrd="0" destOrd="0" presId="urn:microsoft.com/office/officeart/2009/3/layout/HorizontalOrganizationChart"/>
    <dgm:cxn modelId="{C7ACA655-0200-459B-9C36-925795D619AA}" type="presParOf" srcId="{DFF45267-2842-4205-9E07-8B7F236CE449}" destId="{FECFC52F-F768-45C4-B2A4-866854BA864E}" srcOrd="0" destOrd="0" presId="urn:microsoft.com/office/officeart/2009/3/layout/HorizontalOrganizationChart"/>
    <dgm:cxn modelId="{4DC2198D-4EE0-4FFA-BD0C-3CBF99B6D3F8}" type="presParOf" srcId="{DFF45267-2842-4205-9E07-8B7F236CE449}" destId="{1ED2B1FC-2EA8-4583-BD5A-43C3D6ABA4FC}" srcOrd="1" destOrd="0" presId="urn:microsoft.com/office/officeart/2009/3/layout/HorizontalOrganizationChart"/>
    <dgm:cxn modelId="{78691D06-6BF5-4D03-AFAA-5542BF93207B}" type="presParOf" srcId="{8DC77E10-E05B-4CB4-9812-8D4282ED5707}" destId="{1E79EB10-1EEB-41F3-ADA3-E3A048BF803A}" srcOrd="1" destOrd="0" presId="urn:microsoft.com/office/officeart/2009/3/layout/HorizontalOrganizationChart"/>
    <dgm:cxn modelId="{A9F3F2D0-48E6-4A9D-B589-480F6E364D26}" type="presParOf" srcId="{1E79EB10-1EEB-41F3-ADA3-E3A048BF803A}" destId="{7851C7CC-D71E-421C-A7C6-A0C3913220B8}" srcOrd="0" destOrd="0" presId="urn:microsoft.com/office/officeart/2009/3/layout/HorizontalOrganizationChart"/>
    <dgm:cxn modelId="{607D6A8A-F53F-4E71-8F2E-CBDF6AE17118}" type="presParOf" srcId="{1E79EB10-1EEB-41F3-ADA3-E3A048BF803A}" destId="{94BC933B-6302-4A80-87A3-8CE8ECBE0619}" srcOrd="1" destOrd="0" presId="urn:microsoft.com/office/officeart/2009/3/layout/HorizontalOrganizationChart"/>
    <dgm:cxn modelId="{F5E9A333-7BE5-42A2-9212-C1F0D54805CF}" type="presParOf" srcId="{94BC933B-6302-4A80-87A3-8CE8ECBE0619}" destId="{A57138BA-C991-4520-BCB9-636A0B606F75}" srcOrd="0" destOrd="0" presId="urn:microsoft.com/office/officeart/2009/3/layout/HorizontalOrganizationChart"/>
    <dgm:cxn modelId="{E15625A5-B3CA-477B-81A2-3A70C90668B7}" type="presParOf" srcId="{A57138BA-C991-4520-BCB9-636A0B606F75}" destId="{3981151B-90D1-4CB9-BCCF-918795B845BF}" srcOrd="0" destOrd="0" presId="urn:microsoft.com/office/officeart/2009/3/layout/HorizontalOrganizationChart"/>
    <dgm:cxn modelId="{A6DA8856-6326-473A-8655-B421BE7F6B07}" type="presParOf" srcId="{A57138BA-C991-4520-BCB9-636A0B606F75}" destId="{42DEDC8C-248E-4B55-B057-50093A5D1CFE}" srcOrd="1" destOrd="0" presId="urn:microsoft.com/office/officeart/2009/3/layout/HorizontalOrganizationChart"/>
    <dgm:cxn modelId="{7FBD643B-CEE1-4AE9-9B88-4B4FECF60523}" type="presParOf" srcId="{94BC933B-6302-4A80-87A3-8CE8ECBE0619}" destId="{09C3552D-1C09-4A89-9031-003A06C9BF6C}" srcOrd="1" destOrd="0" presId="urn:microsoft.com/office/officeart/2009/3/layout/HorizontalOrganizationChart"/>
    <dgm:cxn modelId="{FD33C9BC-DD1D-48DC-B6A2-BAA2BC0120E2}" type="presParOf" srcId="{94BC933B-6302-4A80-87A3-8CE8ECBE0619}" destId="{8324FC93-1C29-47EF-B66A-F64AD92E8661}" srcOrd="2" destOrd="0" presId="urn:microsoft.com/office/officeart/2009/3/layout/HorizontalOrganizationChart"/>
    <dgm:cxn modelId="{391F48A6-745B-430F-8B51-E365A885C3FF}" type="presParOf" srcId="{8DC77E10-E05B-4CB4-9812-8D4282ED5707}" destId="{9092F78C-4D78-412E-ABA3-24731301C27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0493B-AD00-4C1D-A73D-D3DA1AE8832A}">
      <dsp:nvSpPr>
        <dsp:cNvPr id="0" name=""/>
        <dsp:cNvSpPr/>
      </dsp:nvSpPr>
      <dsp:spPr>
        <a:xfrm>
          <a:off x="0" y="169605"/>
          <a:ext cx="8171175" cy="861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Article L.6113-1 du Code du travail </a:t>
          </a:r>
          <a:r>
            <a:rPr lang="fr-FR" sz="24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: un référentiel de certification est composé de 3 volets :</a:t>
          </a:r>
          <a:endParaRPr lang="en-US" sz="24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5227" y="194832"/>
        <a:ext cx="8120721" cy="810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5B7DA-A0FD-3343-9C54-A4BC21FD2BD6}">
      <dsp:nvSpPr>
        <dsp:cNvPr id="0" name=""/>
        <dsp:cNvSpPr/>
      </dsp:nvSpPr>
      <dsp:spPr>
        <a:xfrm>
          <a:off x="2287429" y="151610"/>
          <a:ext cx="1274612" cy="1259593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474092" y="336073"/>
        <a:ext cx="901286" cy="890667"/>
      </dsp:txXfrm>
    </dsp:sp>
    <dsp:sp modelId="{1AF36FB2-1D9E-3A46-81FC-95171076D77B}">
      <dsp:nvSpPr>
        <dsp:cNvPr id="0" name=""/>
        <dsp:cNvSpPr/>
      </dsp:nvSpPr>
      <dsp:spPr>
        <a:xfrm rot="3600000">
          <a:off x="3219115" y="1476568"/>
          <a:ext cx="505152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3256944" y="1511923"/>
        <a:ext cx="353836" cy="302633"/>
      </dsp:txXfrm>
    </dsp:sp>
    <dsp:sp modelId="{2356856B-26A5-0849-9385-E5955D3194AE}">
      <dsp:nvSpPr>
        <dsp:cNvPr id="0" name=""/>
        <dsp:cNvSpPr/>
      </dsp:nvSpPr>
      <dsp:spPr>
        <a:xfrm>
          <a:off x="3438694" y="2045380"/>
          <a:ext cx="1216043" cy="1358706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3616779" y="2244358"/>
        <a:ext cx="859873" cy="960750"/>
      </dsp:txXfrm>
    </dsp:sp>
    <dsp:sp modelId="{8BF042F5-914D-8540-9494-E3088D049341}">
      <dsp:nvSpPr>
        <dsp:cNvPr id="0" name=""/>
        <dsp:cNvSpPr/>
      </dsp:nvSpPr>
      <dsp:spPr>
        <a:xfrm rot="10800000">
          <a:off x="2677340" y="2472540"/>
          <a:ext cx="538023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 rot="10800000">
        <a:off x="2828656" y="2573417"/>
        <a:ext cx="386707" cy="302633"/>
      </dsp:txXfrm>
    </dsp:sp>
    <dsp:sp modelId="{D6166177-3A2D-3B42-9840-285CDF7B59D4}">
      <dsp:nvSpPr>
        <dsp:cNvPr id="0" name=""/>
        <dsp:cNvSpPr/>
      </dsp:nvSpPr>
      <dsp:spPr>
        <a:xfrm>
          <a:off x="1181956" y="2085559"/>
          <a:ext cx="1241599" cy="1278348"/>
        </a:xfrm>
        <a:prstGeom prst="ellipse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363784" y="2272769"/>
        <a:ext cx="877943" cy="903928"/>
      </dsp:txXfrm>
    </dsp:sp>
    <dsp:sp modelId="{7BD5DCD4-0955-FB44-97C2-805CAFFB057F}">
      <dsp:nvSpPr>
        <dsp:cNvPr id="0" name=""/>
        <dsp:cNvSpPr/>
      </dsp:nvSpPr>
      <dsp:spPr>
        <a:xfrm rot="18000000">
          <a:off x="2097967" y="1512376"/>
          <a:ext cx="518277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135796" y="1678775"/>
        <a:ext cx="366961" cy="302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8E220-3EF1-4E96-8EE3-535CCC61C53C}">
      <dsp:nvSpPr>
        <dsp:cNvPr id="0" name=""/>
        <dsp:cNvSpPr/>
      </dsp:nvSpPr>
      <dsp:spPr>
        <a:xfrm>
          <a:off x="3500466" y="3977528"/>
          <a:ext cx="10094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4993" y="45720"/>
              </a:lnTo>
              <a:lnTo>
                <a:pt x="704993" y="49321"/>
              </a:lnTo>
              <a:lnTo>
                <a:pt x="1009473" y="49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17FAA-7278-42B0-B77C-4FF335E21FC8}">
      <dsp:nvSpPr>
        <dsp:cNvPr id="0" name=""/>
        <dsp:cNvSpPr/>
      </dsp:nvSpPr>
      <dsp:spPr>
        <a:xfrm>
          <a:off x="3546229" y="2309590"/>
          <a:ext cx="6167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678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DF894-D640-443B-850D-04B3B08F2B03}">
      <dsp:nvSpPr>
        <dsp:cNvPr id="0" name=""/>
        <dsp:cNvSpPr/>
      </dsp:nvSpPr>
      <dsp:spPr>
        <a:xfrm>
          <a:off x="3490540" y="638928"/>
          <a:ext cx="8109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321"/>
              </a:moveTo>
              <a:lnTo>
                <a:pt x="506502" y="49321"/>
              </a:lnTo>
              <a:lnTo>
                <a:pt x="506502" y="45720"/>
              </a:lnTo>
              <a:lnTo>
                <a:pt x="81098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32490-7B4D-4FF2-92FE-85101C5A3045}">
      <dsp:nvSpPr>
        <dsp:cNvPr id="0" name=""/>
        <dsp:cNvSpPr/>
      </dsp:nvSpPr>
      <dsp:spPr>
        <a:xfrm>
          <a:off x="300745" y="149642"/>
          <a:ext cx="3189794" cy="1077213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1.1 Préparation et prise en charge de la relation avec le client, l’usager ou l’adhérent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300745" y="149642"/>
        <a:ext cx="3189794" cy="1077213"/>
      </dsp:txXfrm>
    </dsp:sp>
    <dsp:sp modelId="{D3D15379-23B4-4DDC-9842-FD8BA0EC826D}">
      <dsp:nvSpPr>
        <dsp:cNvPr id="0" name=""/>
        <dsp:cNvSpPr/>
      </dsp:nvSpPr>
      <dsp:spPr>
        <a:xfrm>
          <a:off x="4301523" y="0"/>
          <a:ext cx="4098942" cy="1369297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kern="1200" dirty="0"/>
            <a:t>Accueil et renseignement 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Prise en charge de la demande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Préparation et suivi d’évènements liés à la promotion de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l’organisation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Assistance et suivi des opérations de prospection</a:t>
          </a:r>
          <a:endParaRPr lang="fr-FR" sz="1600" kern="1200" dirty="0"/>
        </a:p>
      </dsp:txBody>
      <dsp:txXfrm>
        <a:off x="4301523" y="0"/>
        <a:ext cx="4098942" cy="1369297"/>
      </dsp:txXfrm>
    </dsp:sp>
    <dsp:sp modelId="{5961733C-BBB5-4F0E-A3CF-C14F4360F9CC}">
      <dsp:nvSpPr>
        <dsp:cNvPr id="0" name=""/>
        <dsp:cNvSpPr/>
      </dsp:nvSpPr>
      <dsp:spPr>
        <a:xfrm>
          <a:off x="239758" y="1695726"/>
          <a:ext cx="3306471" cy="1319167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1.2 Traitement des opérations administratives et de gestion liées aux relations avec le client, l’usager ou l’adhérent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239758" y="1695726"/>
        <a:ext cx="3306471" cy="1319167"/>
      </dsp:txXfrm>
    </dsp:sp>
    <dsp:sp modelId="{9CCED04B-1675-4AD3-92E1-A8A42E503535}">
      <dsp:nvSpPr>
        <dsp:cNvPr id="0" name=""/>
        <dsp:cNvSpPr/>
      </dsp:nvSpPr>
      <dsp:spPr>
        <a:xfrm>
          <a:off x="4163015" y="1769731"/>
          <a:ext cx="4265827" cy="1171157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Suivi des devis, commandes, contrats,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conventions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Traitement de la livraison et de la facturation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Traitement des encaissements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Traitement des réclamations et des litiges</a:t>
          </a:r>
          <a:endParaRPr lang="fr-FR" sz="1600" kern="1200" dirty="0"/>
        </a:p>
      </dsp:txBody>
      <dsp:txXfrm>
        <a:off x="4163015" y="1769731"/>
        <a:ext cx="4265827" cy="1171157"/>
      </dsp:txXfrm>
    </dsp:sp>
    <dsp:sp modelId="{EE946898-E7B4-4217-9F16-D20F86F95832}">
      <dsp:nvSpPr>
        <dsp:cNvPr id="0" name=""/>
        <dsp:cNvSpPr/>
      </dsp:nvSpPr>
      <dsp:spPr>
        <a:xfrm>
          <a:off x="300745" y="3379261"/>
          <a:ext cx="3199720" cy="1287973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1"/>
              </a:solidFill>
            </a:rPr>
            <a:t>1.3 Actualisation du système d’information en lien avec la relation client, usager ou adhérent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300745" y="3379261"/>
        <a:ext cx="3199720" cy="1287973"/>
      </dsp:txXfrm>
    </dsp:sp>
    <dsp:sp modelId="{854B909E-64D5-4DCD-9911-7A819CD4F856}">
      <dsp:nvSpPr>
        <dsp:cNvPr id="0" name=""/>
        <dsp:cNvSpPr/>
      </dsp:nvSpPr>
      <dsp:spPr>
        <a:xfrm>
          <a:off x="4509940" y="3350860"/>
          <a:ext cx="4249172" cy="1351977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Mise à jour des dossiers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Mise à jour de tableaux de bord «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commerciaux</a:t>
          </a:r>
          <a:r>
            <a:rPr lang="fr-FR" sz="1600" b="0" kern="1200" dirty="0"/>
            <a:t> »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Suivi et actualisation des données sur les réseaux sociaux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Mise à jour du site internet de l’organisation</a:t>
          </a:r>
          <a:endParaRPr lang="fr-FR" sz="1600" kern="1200" dirty="0"/>
        </a:p>
      </dsp:txBody>
      <dsp:txXfrm>
        <a:off x="4509940" y="3350860"/>
        <a:ext cx="4249172" cy="13519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3B0AF-A9B0-4AC2-89BA-C4F5BC854BA6}">
      <dsp:nvSpPr>
        <dsp:cNvPr id="0" name=""/>
        <dsp:cNvSpPr/>
      </dsp:nvSpPr>
      <dsp:spPr>
        <a:xfrm>
          <a:off x="2861008" y="3622994"/>
          <a:ext cx="616951" cy="246628"/>
        </a:xfrm>
        <a:custGeom>
          <a:avLst/>
          <a:gdLst/>
          <a:ahLst/>
          <a:cxnLst/>
          <a:rect l="0" t="0" r="0" b="0"/>
          <a:pathLst>
            <a:path>
              <a:moveTo>
                <a:pt x="0" y="246628"/>
              </a:moveTo>
              <a:lnTo>
                <a:pt x="391622" y="246628"/>
              </a:lnTo>
              <a:lnTo>
                <a:pt x="391622" y="0"/>
              </a:lnTo>
              <a:lnTo>
                <a:pt x="61695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4910-8C53-4775-9CC3-55FDA1112F64}">
      <dsp:nvSpPr>
        <dsp:cNvPr id="0" name=""/>
        <dsp:cNvSpPr/>
      </dsp:nvSpPr>
      <dsp:spPr>
        <a:xfrm>
          <a:off x="2744986" y="2084090"/>
          <a:ext cx="714902" cy="96284"/>
        </a:xfrm>
        <a:custGeom>
          <a:avLst/>
          <a:gdLst/>
          <a:ahLst/>
          <a:cxnLst/>
          <a:rect l="0" t="0" r="0" b="0"/>
          <a:pathLst>
            <a:path>
              <a:moveTo>
                <a:pt x="0" y="96284"/>
              </a:moveTo>
              <a:lnTo>
                <a:pt x="489572" y="96284"/>
              </a:lnTo>
              <a:lnTo>
                <a:pt x="489572" y="0"/>
              </a:lnTo>
              <a:lnTo>
                <a:pt x="714902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63F-88D3-4560-86CB-8D5B1C7DE25F}">
      <dsp:nvSpPr>
        <dsp:cNvPr id="0" name=""/>
        <dsp:cNvSpPr/>
      </dsp:nvSpPr>
      <dsp:spPr>
        <a:xfrm>
          <a:off x="2728131" y="699935"/>
          <a:ext cx="745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0997"/>
              </a:moveTo>
              <a:lnTo>
                <a:pt x="520240" y="70997"/>
              </a:lnTo>
              <a:lnTo>
                <a:pt x="520240" y="45720"/>
              </a:lnTo>
              <a:lnTo>
                <a:pt x="745569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55326-C55A-448B-8A6C-1D860DAE2B61}">
      <dsp:nvSpPr>
        <dsp:cNvPr id="0" name=""/>
        <dsp:cNvSpPr/>
      </dsp:nvSpPr>
      <dsp:spPr>
        <a:xfrm>
          <a:off x="272628" y="336986"/>
          <a:ext cx="2455503" cy="867892"/>
        </a:xfrm>
        <a:prstGeom prst="rect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2.1 Suivi administratif de l’activité de production</a:t>
          </a:r>
        </a:p>
      </dsp:txBody>
      <dsp:txXfrm>
        <a:off x="272628" y="336986"/>
        <a:ext cx="2455503" cy="867892"/>
      </dsp:txXfrm>
    </dsp:sp>
    <dsp:sp modelId="{FC5AF7AB-E4FB-4FE9-AB6D-DBF9E3362D57}">
      <dsp:nvSpPr>
        <dsp:cNvPr id="0" name=""/>
        <dsp:cNvSpPr/>
      </dsp:nvSpPr>
      <dsp:spPr>
        <a:xfrm>
          <a:off x="3473701" y="1118"/>
          <a:ext cx="4584977" cy="1489073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des approvisionnements et des stocks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Tenue des dossiers fournisseurs, sous-traitants et prestataires de service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des formalités </a:t>
          </a:r>
          <a:r>
            <a:rPr lang="fr-FR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administratives</a:t>
          </a:r>
          <a:r>
            <a:rPr lang="fr-FR" sz="1400" b="0" kern="1200" dirty="0"/>
            <a:t> avec les partenaires spécifiques au secteur d’activité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 la coordination d’activités relevant d’un service ou d’un projet</a:t>
          </a:r>
          <a:endParaRPr lang="fr-FR" sz="1400" kern="1200" dirty="0"/>
        </a:p>
      </dsp:txBody>
      <dsp:txXfrm>
        <a:off x="3473701" y="1118"/>
        <a:ext cx="4584977" cy="1489073"/>
      </dsp:txXfrm>
    </dsp:sp>
    <dsp:sp modelId="{89D43891-6764-4F1A-8EBF-47819812FACD}">
      <dsp:nvSpPr>
        <dsp:cNvPr id="0" name=""/>
        <dsp:cNvSpPr/>
      </dsp:nvSpPr>
      <dsp:spPr>
        <a:xfrm>
          <a:off x="289483" y="1836747"/>
          <a:ext cx="2455503" cy="687254"/>
        </a:xfrm>
        <a:prstGeom prst="rect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2.2 Suivi financier de l’activité de production</a:t>
          </a:r>
        </a:p>
      </dsp:txBody>
      <dsp:txXfrm>
        <a:off x="289483" y="1836747"/>
        <a:ext cx="2455503" cy="687254"/>
      </dsp:txXfrm>
    </dsp:sp>
    <dsp:sp modelId="{27E58BFF-27EE-4692-B2E4-AEDBD10CCA46}">
      <dsp:nvSpPr>
        <dsp:cNvPr id="0" name=""/>
        <dsp:cNvSpPr/>
      </dsp:nvSpPr>
      <dsp:spPr>
        <a:xfrm>
          <a:off x="3459888" y="1650292"/>
          <a:ext cx="4581754" cy="86759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des décaissements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 la trésorerie et des relations avec les organismes et partenaires financiers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Préparation de la déclaration de TVA</a:t>
          </a:r>
          <a:endParaRPr lang="fr-FR" sz="1400" kern="1200" dirty="0"/>
        </a:p>
      </dsp:txBody>
      <dsp:txXfrm>
        <a:off x="3459888" y="1650292"/>
        <a:ext cx="4581754" cy="867596"/>
      </dsp:txXfrm>
    </dsp:sp>
    <dsp:sp modelId="{95DD321E-C627-4050-B9B8-B5ABCB9E32BA}">
      <dsp:nvSpPr>
        <dsp:cNvPr id="0" name=""/>
        <dsp:cNvSpPr/>
      </dsp:nvSpPr>
      <dsp:spPr>
        <a:xfrm>
          <a:off x="289483" y="3314100"/>
          <a:ext cx="2571525" cy="1111042"/>
        </a:xfrm>
        <a:prstGeom prst="rect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2.3 Gestion opérationnelle des espaces (physiques et virtuels) de travail</a:t>
          </a:r>
        </a:p>
      </dsp:txBody>
      <dsp:txXfrm>
        <a:off x="289483" y="3314100"/>
        <a:ext cx="2571525" cy="1111042"/>
      </dsp:txXfrm>
    </dsp:sp>
    <dsp:sp modelId="{A38FE1C9-40F5-46FC-9C62-21D258C739C4}">
      <dsp:nvSpPr>
        <dsp:cNvPr id="0" name=""/>
        <dsp:cNvSpPr/>
      </dsp:nvSpPr>
      <dsp:spPr>
        <a:xfrm>
          <a:off x="3477959" y="2691335"/>
          <a:ext cx="4632724" cy="1863318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des contrats de maintenance, abonnements, licences informatiques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Gestion des petites fournitures et </a:t>
          </a:r>
          <a:r>
            <a:rPr lang="fr-FR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consommables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Mise à disposition des ressources physiques partagées (suivi des entrées-sorties de matériels, clés, etc.)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Organisation des réunions en présentiel ou à distance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Gestion des espaces internes de partage de l’information (affichage, notes internes, espaces collaboratifs, etc.)</a:t>
          </a:r>
          <a:endParaRPr lang="fr-FR" sz="1400" kern="1200" dirty="0"/>
        </a:p>
      </dsp:txBody>
      <dsp:txXfrm>
        <a:off x="3477959" y="2691335"/>
        <a:ext cx="4632724" cy="1863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1C7CC-D71E-421C-A7C6-A0C3913220B8}">
      <dsp:nvSpPr>
        <dsp:cNvPr id="0" name=""/>
        <dsp:cNvSpPr/>
      </dsp:nvSpPr>
      <dsp:spPr>
        <a:xfrm>
          <a:off x="3991027" y="3886052"/>
          <a:ext cx="776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181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EEF17-D586-4E68-8CF9-F8750992D089}">
      <dsp:nvSpPr>
        <dsp:cNvPr id="0" name=""/>
        <dsp:cNvSpPr/>
      </dsp:nvSpPr>
      <dsp:spPr>
        <a:xfrm>
          <a:off x="3991027" y="2217261"/>
          <a:ext cx="776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181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182B5-90C6-407B-A409-9C4583E02D5B}">
      <dsp:nvSpPr>
        <dsp:cNvPr id="0" name=""/>
        <dsp:cNvSpPr/>
      </dsp:nvSpPr>
      <dsp:spPr>
        <a:xfrm>
          <a:off x="3991027" y="548470"/>
          <a:ext cx="776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181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7C609-9D66-4EBE-AF70-BEC8F5E1F83E}">
      <dsp:nvSpPr>
        <dsp:cNvPr id="0" name=""/>
        <dsp:cNvSpPr/>
      </dsp:nvSpPr>
      <dsp:spPr>
        <a:xfrm>
          <a:off x="110119" y="2352"/>
          <a:ext cx="3880908" cy="1183677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3.1 Suivi de la carrière du personnel</a:t>
          </a:r>
        </a:p>
      </dsp:txBody>
      <dsp:txXfrm>
        <a:off x="110119" y="2352"/>
        <a:ext cx="3880908" cy="1183677"/>
      </dsp:txXfrm>
    </dsp:sp>
    <dsp:sp modelId="{26BAD8B5-8A50-4C3B-B49C-87ECBC9DB1CD}">
      <dsp:nvSpPr>
        <dsp:cNvPr id="0" name=""/>
        <dsp:cNvSpPr/>
      </dsp:nvSpPr>
      <dsp:spPr>
        <a:xfrm>
          <a:off x="4767209" y="2352"/>
          <a:ext cx="3880908" cy="1183677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Suivi administratif du recrutement, de l’intégration et du départ des personnels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Tenue des dossiers des personnels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Préparation et suivi des actions de formation professionnelle</a:t>
          </a:r>
          <a:endParaRPr lang="fr-FR" sz="1600" kern="1200" dirty="0"/>
        </a:p>
      </dsp:txBody>
      <dsp:txXfrm>
        <a:off x="4767209" y="2352"/>
        <a:ext cx="3880908" cy="1183677"/>
      </dsp:txXfrm>
    </dsp:sp>
    <dsp:sp modelId="{0CFB622D-1E6C-4CE9-AC1F-552A01F402B5}">
      <dsp:nvSpPr>
        <dsp:cNvPr id="0" name=""/>
        <dsp:cNvSpPr/>
      </dsp:nvSpPr>
      <dsp:spPr>
        <a:xfrm>
          <a:off x="110119" y="1671142"/>
          <a:ext cx="3880908" cy="1183677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3.2 Suivi organisationnel et financier de l’activité du personnel</a:t>
          </a:r>
        </a:p>
      </dsp:txBody>
      <dsp:txXfrm>
        <a:off x="110119" y="1671142"/>
        <a:ext cx="3880908" cy="1183677"/>
      </dsp:txXfrm>
    </dsp:sp>
    <dsp:sp modelId="{69EECF0D-9F10-49BE-968A-ACDAC0AEE9C9}">
      <dsp:nvSpPr>
        <dsp:cNvPr id="0" name=""/>
        <dsp:cNvSpPr/>
      </dsp:nvSpPr>
      <dsp:spPr>
        <a:xfrm>
          <a:off x="4767209" y="1671142"/>
          <a:ext cx="3880908" cy="1183677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Suivi des temps de travail des personnels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Préparation et suivi des déplacements des personnels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Préparation et suivi de la paie et des déclarations sociales</a:t>
          </a:r>
          <a:endParaRPr lang="fr-FR" sz="1600" kern="1200" dirty="0"/>
        </a:p>
      </dsp:txBody>
      <dsp:txXfrm>
        <a:off x="4767209" y="1671142"/>
        <a:ext cx="3880908" cy="1183677"/>
      </dsp:txXfrm>
    </dsp:sp>
    <dsp:sp modelId="{FECFC52F-F768-45C4-B2A4-866854BA864E}">
      <dsp:nvSpPr>
        <dsp:cNvPr id="0" name=""/>
        <dsp:cNvSpPr/>
      </dsp:nvSpPr>
      <dsp:spPr>
        <a:xfrm>
          <a:off x="110119" y="3339933"/>
          <a:ext cx="3880908" cy="1183677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3.3 Participation à l’activité sociale de l’organisation</a:t>
          </a:r>
        </a:p>
      </dsp:txBody>
      <dsp:txXfrm>
        <a:off x="110119" y="3339933"/>
        <a:ext cx="3880908" cy="1183677"/>
      </dsp:txXfrm>
    </dsp:sp>
    <dsp:sp modelId="{3981151B-90D1-4CB9-BCCF-918795B845BF}">
      <dsp:nvSpPr>
        <dsp:cNvPr id="0" name=""/>
        <dsp:cNvSpPr/>
      </dsp:nvSpPr>
      <dsp:spPr>
        <a:xfrm>
          <a:off x="4767209" y="3339933"/>
          <a:ext cx="3880908" cy="1183677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Communication des informations sociales à destination des personnels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Participation à la mise en place d’actions sociales et culturelles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Mise à jour de tableaux de bord sociaux</a:t>
          </a:r>
          <a:endParaRPr lang="fr-FR" sz="1600" kern="1200" dirty="0"/>
        </a:p>
      </dsp:txBody>
      <dsp:txXfrm>
        <a:off x="4767209" y="3339933"/>
        <a:ext cx="3880908" cy="118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201510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568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844910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un bloc donnée on aura une douzaine de compétences</a:t>
            </a:r>
          </a:p>
          <a:p>
            <a:r>
              <a:rPr lang="fr-FR" dirty="0"/>
              <a:t>Une compétence ne figure une seule fois dans un bloc et dans</a:t>
            </a:r>
            <a:r>
              <a:rPr lang="fr-FR" baseline="0" dirty="0"/>
              <a:t> l’ensemble des blocs</a:t>
            </a:r>
          </a:p>
          <a:p>
            <a:r>
              <a:rPr lang="fr-FR" baseline="0" dirty="0"/>
              <a:t>Identifiée par un verbe à l’infinitif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26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362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990827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526898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995528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36162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63801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185021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683384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998010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4125324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46381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48717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84708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667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45619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Élargir</a:t>
            </a:r>
            <a:r>
              <a:rPr lang="fr-FR" baseline="0" dirty="0"/>
              <a:t> le spectre des métiers concernés – organisations (collectivités, associations…entreprises) TPE ou PME ou GE </a:t>
            </a:r>
          </a:p>
          <a:p>
            <a:r>
              <a:rPr lang="fr-FR" baseline="0" dirty="0"/>
              <a:t>Assistant de gestion GA et ou plusieurs métiers concernés plus spécialisés (Compta , immobilier, juridique…)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979786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Sous pôle d’activité avec un certain</a:t>
            </a:r>
            <a:r>
              <a:rPr lang="fr-FR" baseline="0" dirty="0"/>
              <a:t> nombre de tâches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304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Ventilé en 3 sous domaines d’activité</a:t>
            </a:r>
          </a:p>
        </p:txBody>
      </p:sp>
    </p:spTree>
    <p:extLst>
      <p:ext uri="{BB962C8B-B14F-4D97-AF65-F5344CB8AC3E}">
        <p14:creationId xmlns:p14="http://schemas.microsoft.com/office/powerpoint/2010/main" val="44113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067595B1-AD99-46B9-8020-EF9315B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5914F86B-511E-4300-96F0-DDA9BFFD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8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ABF7E9-A8A3-49CD-8FBD-26DDC796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47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730C9DC0-BA42-4F3B-A669-F33AACE8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71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3380F22D-F259-4B70-96EF-009B56B1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48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075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24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22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970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54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05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573034-9371-44F6-B245-B4E8BA1D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8331B4D8-03B9-4BE0-A36B-AF05116E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10811-1101-4D76-9724-2FE1A586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ED8B7D-9C4C-440F-A5C3-D953D8479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06AAA-E683-417E-94C4-E789EAA3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28492-E4E4-461E-B48C-FD9B8343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9901E-9B34-44D0-83CA-F03F1843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A19-B747-4F60-9443-2893E00410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33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1206500"/>
            <a:ext cx="8775700" cy="2336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190500" y="3721100"/>
            <a:ext cx="8775700" cy="2336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918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BAFC11FB-17A9-415A-8E69-EEAEABA17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E9F490-A9BB-4DC0-981B-BBA6D5063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E54349B9-E8AA-42D1-AA33-261A5CFFA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CFB5FA47-B62F-4C8B-8D54-C056F0908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8849E82-ECBE-4630-A79F-C0952CFF53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  <p:sldLayoutId id="2147483694" r:id="rId5"/>
    <p:sldLayoutId id="2147483695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8B0E7FC7-02EC-4562-9AC7-E99D737EA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BBB87CE-7710-4E22-A44D-35F901A94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A73E10BD-7160-4276-BCC5-D4C1D8CFB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A1F60FE8-EF20-4E77-B034-8BB475CA7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389216FA-80DA-4296-9C4A-EB3A6701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7266F9-E228-4AB7-AF13-E30E65CB67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7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336B4D4C-4B4B-44E1-8279-474EF76D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28AA978-2E80-4440-A882-33565C3075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908E2223-9CDB-4767-93DA-C22D324D4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C1BD43-266C-4563-BD48-3D54D82AE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2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2&amp;ved=2ahUKEwjmut--xN3oAhVhxYUKHU5BCVwQFjABegQIBxAB&amp;url=http://ecogest.ac-grenoble.fr/index.php?tg%3Darticles%26idx%3Dgetf%26topics%3D189%26idf%3D1313&amp;usg=AOvVaw04yR2hDeucLqpB7dJn7v9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didapro.me/2018/08/15/lintelligence-professionnelle-2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8.png"/><Relationship Id="rId3" Type="http://schemas.openxmlformats.org/officeDocument/2006/relationships/image" Target="../media/image36.jpeg"/><Relationship Id="rId21" Type="http://schemas.openxmlformats.org/officeDocument/2006/relationships/image" Target="../media/image54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24" Type="http://schemas.microsoft.com/office/2007/relationships/hdphoto" Target="../media/hdphoto2.wdp"/><Relationship Id="rId5" Type="http://schemas.openxmlformats.org/officeDocument/2006/relationships/image" Target="../media/image38.jp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https://www.youtube.com/channel/UC6jJV3AjVtgyLGKFI715R1Q" TargetMode="Externa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5.png"/><Relationship Id="rId3" Type="http://schemas.openxmlformats.org/officeDocument/2006/relationships/hyperlink" Target="https://edubase.eduscol.education.fr/" TargetMode="External"/><Relationship Id="rId7" Type="http://schemas.openxmlformats.org/officeDocument/2006/relationships/hyperlink" Target="https://eduscol.education.fr/cid136275/innovatheque-et-experitheque.html" TargetMode="External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11" Type="http://schemas.openxmlformats.org/officeDocument/2006/relationships/hyperlink" Target="https://eduscol.education.fr/pid31668/l-offre-stages-courts-cefpep.html" TargetMode="External"/><Relationship Id="rId5" Type="http://schemas.openxmlformats.org/officeDocument/2006/relationships/hyperlink" Target="https://eduscol.education.fr/ecogest" TargetMode="External"/><Relationship Id="rId10" Type="http://schemas.openxmlformats.org/officeDocument/2006/relationships/image" Target="../media/image6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BD4FD5EA-AF52-4E1A-ACB9-4BE1BA9E8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81" y="4972199"/>
            <a:ext cx="1967422" cy="419627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Janvier 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B71682-248B-438D-A171-7890ABB77A1C}"/>
              </a:ext>
            </a:extLst>
          </p:cNvPr>
          <p:cNvSpPr txBox="1"/>
          <p:nvPr/>
        </p:nvSpPr>
        <p:spPr>
          <a:xfrm>
            <a:off x="1106746" y="802778"/>
            <a:ext cx="70907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Accompagnement de la mise en œuvre </a:t>
            </a:r>
          </a:p>
          <a:p>
            <a:pPr algn="ctr"/>
            <a:r>
              <a:rPr lang="fr-FR" sz="2800" b="1" dirty="0"/>
              <a:t>du bac pro 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 </a:t>
            </a:r>
            <a:r>
              <a:rPr lang="fr-FR" sz="2800" b="1" dirty="0">
                <a:solidFill>
                  <a:schemeClr val="tx2"/>
                </a:solidFill>
              </a:rPr>
              <a:t>A</a:t>
            </a:r>
            <a:r>
              <a:rPr lang="fr-FR" sz="2800" b="1" dirty="0">
                <a:solidFill>
                  <a:schemeClr val="tx1"/>
                </a:solidFill>
              </a:rPr>
              <a:t>ssistance à la </a:t>
            </a:r>
            <a:r>
              <a:rPr lang="fr-FR" sz="2800" b="1" dirty="0">
                <a:solidFill>
                  <a:schemeClr val="tx2"/>
                </a:solidFill>
              </a:rPr>
              <a:t>G</a:t>
            </a:r>
            <a:r>
              <a:rPr lang="fr-FR" sz="2800" b="1" dirty="0">
                <a:solidFill>
                  <a:schemeClr val="tx1"/>
                </a:solidFill>
              </a:rPr>
              <a:t>estion des </a:t>
            </a:r>
            <a:r>
              <a:rPr lang="fr-FR" sz="2800" b="1" dirty="0">
                <a:solidFill>
                  <a:schemeClr val="tx2"/>
                </a:solidFill>
              </a:rPr>
              <a:t>Or</a:t>
            </a:r>
            <a:r>
              <a:rPr lang="fr-FR" sz="2800" b="1" dirty="0">
                <a:solidFill>
                  <a:schemeClr val="tx1"/>
                </a:solidFill>
              </a:rPr>
              <a:t>ganisations 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et de leurs </a:t>
            </a:r>
            <a:r>
              <a:rPr lang="fr-FR" sz="2800" b="1" dirty="0">
                <a:solidFill>
                  <a:schemeClr val="tx2"/>
                </a:solidFill>
              </a:rPr>
              <a:t>A</a:t>
            </a:r>
            <a:r>
              <a:rPr lang="fr-FR" sz="2800" b="1" dirty="0">
                <a:solidFill>
                  <a:schemeClr val="tx1"/>
                </a:solidFill>
              </a:rPr>
              <a:t>ctivités</a:t>
            </a:r>
            <a:endParaRPr lang="fr-FR" sz="2800" b="1" dirty="0"/>
          </a:p>
          <a:p>
            <a:pPr algn="ctr"/>
            <a:endParaRPr lang="fr-FR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C10C40-1E68-4EDE-9303-9536E1F471B4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AEE1C7-C3AF-4A09-9F32-84B064CE4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9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B5E0E-FF48-492B-AF56-F7E0D50D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8" y="0"/>
            <a:ext cx="8442251" cy="1286937"/>
          </a:xfrm>
        </p:spPr>
        <p:txBody>
          <a:bodyPr>
            <a:noAutofit/>
          </a:bodyPr>
          <a:lstStyle/>
          <a:p>
            <a:pPr lvl="0"/>
            <a:r>
              <a:rPr lang="fr-FR" sz="2800" b="1" dirty="0">
                <a:solidFill>
                  <a:srgbClr val="FF0000"/>
                </a:solidFill>
              </a:rPr>
              <a:t>Pôle 2 </a:t>
            </a:r>
            <a:br>
              <a:rPr lang="fr-FR" sz="2800" dirty="0"/>
            </a:br>
            <a:r>
              <a:rPr lang="fr-FR" sz="2800" b="1" dirty="0"/>
              <a:t>Organisation et suivi de l’activité de production</a:t>
            </a:r>
            <a:br>
              <a:rPr lang="fr-FR" sz="2800" dirty="0"/>
            </a:br>
            <a:r>
              <a:rPr lang="fr-FR" sz="2800" b="1" dirty="0"/>
              <a:t>(de biens ou de services)</a:t>
            </a:r>
            <a:endParaRPr lang="fr-FR" sz="2800" dirty="0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0DAEAD10-BD27-4B7F-97A6-4AF8FB229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433500"/>
              </p:ext>
            </p:extLst>
          </p:nvPr>
        </p:nvGraphicFramePr>
        <p:xfrm>
          <a:off x="354013" y="1417386"/>
          <a:ext cx="8789987" cy="478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5F652D0-DEA0-4BDB-B583-AE994C1EB395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BF87DC-1935-4346-95F1-A38C975B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53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B5E0E-FF48-492B-AF56-F7E0D50D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800" b="1" dirty="0">
                <a:solidFill>
                  <a:srgbClr val="FF0000"/>
                </a:solidFill>
              </a:rPr>
              <a:t>Pôle 3</a:t>
            </a:r>
            <a:br>
              <a:rPr lang="fr-FR" sz="2800" dirty="0"/>
            </a:br>
            <a:r>
              <a:rPr lang="fr-FR" sz="2800" b="1" dirty="0"/>
              <a:t>Administration du personnel</a:t>
            </a:r>
            <a:endParaRPr lang="fr-FR" sz="2800" dirty="0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0DAEAD10-BD27-4B7F-97A6-4AF8FB229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572385"/>
              </p:ext>
            </p:extLst>
          </p:nvPr>
        </p:nvGraphicFramePr>
        <p:xfrm>
          <a:off x="220663" y="1477963"/>
          <a:ext cx="8758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14F5AB-E9E7-488E-978E-9A9A7B729701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4B4DE9-6612-4D23-AA25-5205428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345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808F7DB-2FE5-41AD-8B7C-39066CD9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1"/>
                </a:solidFill>
              </a:rPr>
              <a:t>de la compétence au bloc de </a:t>
            </a:r>
            <a:r>
              <a:rPr lang="fr-FR" sz="2800" b="1" dirty="0" err="1">
                <a:solidFill>
                  <a:schemeClr val="tx1"/>
                </a:solidFill>
              </a:rPr>
              <a:t>compétenceS</a:t>
            </a:r>
            <a:endParaRPr lang="fr-FR" sz="2800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382E8EF6-D980-4121-84BB-A249F219C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118" y="1471083"/>
            <a:ext cx="5879506" cy="45989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200" dirty="0">
                <a:solidFill>
                  <a:schemeClr val="tx1"/>
                </a:solidFill>
              </a:rPr>
              <a:t>À partir du moment où il y a cohérence entre un pôle d’activités, le bloc de compétences associé et la modalité d’évaluation, la validation d’un bloc (qu’elle que soit sa forme, y compris par la VAE) a une valeur sur le marché de l’emploi, ce qui permet une plus grande </a:t>
            </a:r>
            <a:r>
              <a:rPr lang="fr-FR" sz="2200" b="1" dirty="0">
                <a:solidFill>
                  <a:srgbClr val="FF0000"/>
                </a:solidFill>
              </a:rPr>
              <a:t>fluidité des parcours tout au long de la vie</a:t>
            </a:r>
            <a:r>
              <a:rPr lang="fr-FR" sz="22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chemeClr val="tx1"/>
                </a:solidFill>
              </a:rPr>
              <a:t>Le bac pro </a:t>
            </a:r>
            <a:r>
              <a:rPr lang="fr-FR" sz="2200" dirty="0" err="1">
                <a:solidFill>
                  <a:schemeClr val="tx1"/>
                </a:solidFill>
              </a:rPr>
              <a:t>AGOrA</a:t>
            </a:r>
            <a:r>
              <a:rPr lang="fr-FR" sz="2200" dirty="0">
                <a:solidFill>
                  <a:schemeClr val="tx1"/>
                </a:solidFill>
              </a:rPr>
              <a:t> est constitué de </a:t>
            </a:r>
            <a:r>
              <a:rPr lang="fr-FR" sz="2200" b="1" dirty="0">
                <a:solidFill>
                  <a:schemeClr val="tx1"/>
                </a:solidFill>
              </a:rPr>
              <a:t>12 blocs </a:t>
            </a:r>
            <a:r>
              <a:rPr lang="fr-FR" sz="2200" dirty="0">
                <a:solidFill>
                  <a:schemeClr val="tx1"/>
                </a:solidFill>
              </a:rPr>
              <a:t>obligatoires dont </a:t>
            </a:r>
            <a:r>
              <a:rPr lang="fr-FR" sz="2200" b="1" dirty="0">
                <a:solidFill>
                  <a:srgbClr val="FF0000"/>
                </a:solidFill>
              </a:rPr>
              <a:t>3 spécifiques </a:t>
            </a:r>
            <a:r>
              <a:rPr lang="fr-FR" sz="2200" dirty="0">
                <a:solidFill>
                  <a:schemeClr val="tx1"/>
                </a:solidFill>
              </a:rPr>
              <a:t>directement en correspondance avec les 3 pôles d’activités identifiés dans le référentiel d’activités et 9 transversaux comme socle commun de compétences et de connaissances du baccalauréat professionnel.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243EE8F-AA62-42B4-BDB3-0C1442EDAF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776" y="2959240"/>
            <a:ext cx="3879346" cy="17593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947520-C934-4082-9A30-D1ACF9AA6173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8D99BC-4BCE-4D44-B63F-95E5D5F1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95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6D183-6604-4D55-BF50-FD6A9567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bloc 1 - </a:t>
            </a:r>
            <a:r>
              <a:rPr lang="fr-FR" sz="2800" b="1" dirty="0"/>
              <a:t>Gérer des relations avec les clients, les usagers et les adhérents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E8D540-E981-4945-B51B-B04AEC4C2257}"/>
              </a:ext>
            </a:extLst>
          </p:cNvPr>
          <p:cNvSpPr txBox="1"/>
          <p:nvPr/>
        </p:nvSpPr>
        <p:spPr>
          <a:xfrm>
            <a:off x="1278634" y="1711322"/>
            <a:ext cx="110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4639B50-5799-4E04-99E9-46CD151A580A}"/>
              </a:ext>
            </a:extLst>
          </p:cNvPr>
          <p:cNvSpPr txBox="1">
            <a:spLocks/>
          </p:cNvSpPr>
          <p:nvPr/>
        </p:nvSpPr>
        <p:spPr>
          <a:xfrm>
            <a:off x="4732245" y="2111433"/>
            <a:ext cx="3766600" cy="389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EDFE15-DE7F-4D16-A664-3ACBAAE718A9}"/>
              </a:ext>
            </a:extLst>
          </p:cNvPr>
          <p:cNvSpPr txBox="1"/>
          <p:nvPr/>
        </p:nvSpPr>
        <p:spPr>
          <a:xfrm>
            <a:off x="5467470" y="1374523"/>
            <a:ext cx="162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Compétences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C26760-E16F-4F32-9F83-93E6BABC1FE9}"/>
              </a:ext>
            </a:extLst>
          </p:cNvPr>
          <p:cNvSpPr txBox="1">
            <a:spLocks/>
          </p:cNvSpPr>
          <p:nvPr/>
        </p:nvSpPr>
        <p:spPr>
          <a:xfrm>
            <a:off x="3760342" y="1774634"/>
            <a:ext cx="5383658" cy="45182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Identifier les caractéristiques de la demande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8211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Apporter une réponse adaptée à la demande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8211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Produire, dans un environnement numérique, des supports de communication adaptés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8211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Assurer le suivi administratif des opérations de promotion et de prospection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Appliquer les procédures internes de traitement des relations « commerciales »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8211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Produire les documents liés au traitement des relations « commerciales » dans un environnement numérique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8211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Assurer le suivi des enregistrements des factures de vente et des encaissements à l’aide d’un progiciel dédié ou d’un PGI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8211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Assurer le suivi des relances clients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Mettre à jour l’information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8211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Rendre compte des anomalies repérées lors de l’actualisation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 système d’information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8211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Identifier et appliquer les moyens de protection et sécurisation adaptés aux données enregistrées ou extraites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8211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11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Assurer la visibilité numérique de l'organisation (au travers des réseaux sociaux, du site internet, de blogs)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8211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1170B48-C4A9-4618-A371-50B60D78BB63}"/>
              </a:ext>
            </a:extLst>
          </p:cNvPr>
          <p:cNvSpPr/>
          <p:nvPr/>
        </p:nvSpPr>
        <p:spPr>
          <a:xfrm>
            <a:off x="240322" y="2198670"/>
            <a:ext cx="3520020" cy="32363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</a:rPr>
              <a:t>1.1 </a:t>
            </a:r>
            <a:r>
              <a:rPr lang="fr-FR" dirty="0">
                <a:solidFill>
                  <a:schemeClr val="tx1"/>
                </a:solidFill>
              </a:rPr>
              <a:t>Préparation et prise en charge de la relation avec le client, l’usager ou l’adhérent</a:t>
            </a: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1.2 </a:t>
            </a:r>
            <a:r>
              <a:rPr lang="fr-FR" dirty="0">
                <a:solidFill>
                  <a:schemeClr val="tx1"/>
                </a:solidFill>
              </a:rPr>
              <a:t>Traitement des opérations administratives et de gestion liées aux relations avec le client, l’usager ou l’adhérent</a:t>
            </a: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1.3 </a:t>
            </a:r>
            <a:r>
              <a:rPr lang="fr-FR" dirty="0">
                <a:solidFill>
                  <a:schemeClr val="tx1"/>
                </a:solidFill>
              </a:rPr>
              <a:t>Actualisation du système d’information en lien avec la relation avec le client, l’usager ou l’adhérent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D9DF-4849-4CAB-8E82-2D3FE36AE62C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48A633C4-219E-4B55-8340-A79E1CF4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45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6D183-6604-4D55-BF50-FD6A9567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bloc 2 - </a:t>
            </a:r>
            <a:r>
              <a:rPr lang="fr-FR" sz="2800" b="1" dirty="0"/>
              <a:t>Organiser et suivre l’activité de production (de biens ou de services)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E8D540-E981-4945-B51B-B04AEC4C2257}"/>
              </a:ext>
            </a:extLst>
          </p:cNvPr>
          <p:cNvSpPr txBox="1"/>
          <p:nvPr/>
        </p:nvSpPr>
        <p:spPr>
          <a:xfrm>
            <a:off x="1300317" y="2312360"/>
            <a:ext cx="110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4639B50-5799-4E04-99E9-46CD151A580A}"/>
              </a:ext>
            </a:extLst>
          </p:cNvPr>
          <p:cNvSpPr txBox="1">
            <a:spLocks/>
          </p:cNvSpPr>
          <p:nvPr/>
        </p:nvSpPr>
        <p:spPr>
          <a:xfrm>
            <a:off x="4732245" y="2111433"/>
            <a:ext cx="3766600" cy="389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EDFE15-DE7F-4D16-A664-3ACBAAE718A9}"/>
              </a:ext>
            </a:extLst>
          </p:cNvPr>
          <p:cNvSpPr txBox="1"/>
          <p:nvPr/>
        </p:nvSpPr>
        <p:spPr>
          <a:xfrm>
            <a:off x="5467470" y="1374523"/>
            <a:ext cx="162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Compétences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C26760-E16F-4F32-9F83-93E6BABC1FE9}"/>
              </a:ext>
            </a:extLst>
          </p:cNvPr>
          <p:cNvSpPr txBox="1">
            <a:spLocks/>
          </p:cNvSpPr>
          <p:nvPr/>
        </p:nvSpPr>
        <p:spPr>
          <a:xfrm>
            <a:off x="3760342" y="1774634"/>
            <a:ext cx="5383658" cy="4518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Appliquer les procédures internes de gestion des stocks et des approvisionnements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Assurer le suivi des enregistrements des factures d’achats à l’aide d’un progiciel dédié ou d’un PGI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Actualiser les bases de données internes nécessaires à l’activité de production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Prendre en compte les contraintes réglementaires liées à l’activité de production de l’organisation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Mettre à disposition des plannings d’activité actualisés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Établir un état de rapprochement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Appliquer les procédures en vigueur en matière de règlement des fournisseurs, sous-traitants et prestataires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Assurer le suivi des enregistrements des mouvements de trésorerie à l’aide d’un progiciel dédié ou d’un PGI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Déterminer les éléments nécessaires à l’élaboration de la déclaration de TVA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Établir un état périodique de trésorerie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Rendre compte de l’équilibre financier et de la situation économique de l’organisation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Prendre en charge les activités support nécessaires au bon fonctionnement de l’organisation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Actualiser et diffuser l’information interne sur le support adéquat</a:t>
            </a:r>
            <a:endParaRPr lang="fr-FR" sz="1200" dirty="0">
              <a:solidFill>
                <a:srgbClr val="821164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1170B48-C4A9-4618-A371-50B60D78BB63}"/>
              </a:ext>
            </a:extLst>
          </p:cNvPr>
          <p:cNvSpPr/>
          <p:nvPr/>
        </p:nvSpPr>
        <p:spPr>
          <a:xfrm>
            <a:off x="182880" y="2920337"/>
            <a:ext cx="3520020" cy="21421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2.1 </a:t>
            </a:r>
            <a:r>
              <a:rPr lang="fr-FR" dirty="0">
                <a:solidFill>
                  <a:schemeClr val="tx1"/>
                </a:solidFill>
              </a:rPr>
              <a:t>Suivi administratif de l’activité de production</a:t>
            </a:r>
          </a:p>
          <a:p>
            <a:r>
              <a:rPr lang="fr-FR" b="1" dirty="0">
                <a:solidFill>
                  <a:schemeClr val="tx1"/>
                </a:solidFill>
              </a:rPr>
              <a:t>2.2 </a:t>
            </a:r>
            <a:r>
              <a:rPr lang="fr-FR" dirty="0">
                <a:solidFill>
                  <a:schemeClr val="tx1"/>
                </a:solidFill>
              </a:rPr>
              <a:t>Suivi financier de l’activité de production</a:t>
            </a:r>
          </a:p>
          <a:p>
            <a:r>
              <a:rPr lang="fr-FR" b="1" dirty="0">
                <a:solidFill>
                  <a:schemeClr val="tx1"/>
                </a:solidFill>
              </a:rPr>
              <a:t>2.3 </a:t>
            </a:r>
            <a:r>
              <a:rPr lang="fr-FR" dirty="0">
                <a:solidFill>
                  <a:schemeClr val="tx1"/>
                </a:solidFill>
              </a:rPr>
              <a:t>Gestion opérationnelle des espaces (physiques et virtuels) de travail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2004CB-04E6-4FCB-AE7F-ABF85E9E98B3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856C5B1-067C-4B90-9283-4EC9B93B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29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6D183-6604-4D55-BF50-FD6A9567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bloc 3 - </a:t>
            </a:r>
            <a:r>
              <a:rPr lang="fr-FR" sz="2800" b="1" dirty="0"/>
              <a:t>Administrer le personnel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E8D540-E981-4945-B51B-B04AEC4C2257}"/>
              </a:ext>
            </a:extLst>
          </p:cNvPr>
          <p:cNvSpPr txBox="1"/>
          <p:nvPr/>
        </p:nvSpPr>
        <p:spPr>
          <a:xfrm>
            <a:off x="1278634" y="2240441"/>
            <a:ext cx="110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4639B50-5799-4E04-99E9-46CD151A580A}"/>
              </a:ext>
            </a:extLst>
          </p:cNvPr>
          <p:cNvSpPr txBox="1">
            <a:spLocks/>
          </p:cNvSpPr>
          <p:nvPr/>
        </p:nvSpPr>
        <p:spPr>
          <a:xfrm>
            <a:off x="4732245" y="2111433"/>
            <a:ext cx="3766600" cy="389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EDFE15-DE7F-4D16-A664-3ACBAAE718A9}"/>
              </a:ext>
            </a:extLst>
          </p:cNvPr>
          <p:cNvSpPr txBox="1"/>
          <p:nvPr/>
        </p:nvSpPr>
        <p:spPr>
          <a:xfrm>
            <a:off x="5467470" y="1311909"/>
            <a:ext cx="162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Compétences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C26760-E16F-4F32-9F83-93E6BABC1FE9}"/>
              </a:ext>
            </a:extLst>
          </p:cNvPr>
          <p:cNvSpPr txBox="1">
            <a:spLocks/>
          </p:cNvSpPr>
          <p:nvPr/>
        </p:nvSpPr>
        <p:spPr>
          <a:xfrm>
            <a:off x="3760342" y="1645296"/>
            <a:ext cx="5383658" cy="461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Appliquer les procédures internes en matière d’entrée et de sortie de personnel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Actualiser les bases d’information relatives au personnel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Organiser des actions de formation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Planifier les temps de présence et de congés des personnels en fonction des contraintes de l’organisation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Organiser les déplacements des personnels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Contrôler les états de frais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Déterminer les éléments nécessaires à l’établissement du bulletin de paie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Assurer le suivi des enregistrements liés à la paie à l’aide d’un progiciel dédié ou d’un PGI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Actualiser et diffuser l’information sociale auprès des personnels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Mettre en œuvre et suivre le résultat des actions sociales et culturelles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Utiliser des fonctions simples de mise en page d’un document pour répondre à un objectif de diffusion</a:t>
            </a:r>
            <a:endParaRPr lang="fr-FR" sz="1200" dirty="0">
              <a:solidFill>
                <a:srgbClr val="821164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>
                <a:solidFill>
                  <a:srgbClr val="821164"/>
                </a:solidFill>
              </a:rPr>
              <a:t>Rédiger des écrits professionnels en lien avec l’activité sociale de l’organisation</a:t>
            </a:r>
            <a:endParaRPr lang="fr-FR" sz="1200" dirty="0">
              <a:solidFill>
                <a:srgbClr val="821164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1170B48-C4A9-4618-A371-50B60D78BB63}"/>
              </a:ext>
            </a:extLst>
          </p:cNvPr>
          <p:cNvSpPr/>
          <p:nvPr/>
        </p:nvSpPr>
        <p:spPr>
          <a:xfrm>
            <a:off x="182880" y="2825393"/>
            <a:ext cx="3520020" cy="22089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3.1 </a:t>
            </a:r>
            <a:r>
              <a:rPr lang="fr-FR" dirty="0">
                <a:solidFill>
                  <a:schemeClr val="tx1"/>
                </a:solidFill>
              </a:rPr>
              <a:t>Suivi de la carrière du personnel</a:t>
            </a:r>
          </a:p>
          <a:p>
            <a:r>
              <a:rPr lang="fr-FR" b="1" dirty="0">
                <a:solidFill>
                  <a:schemeClr val="tx1"/>
                </a:solidFill>
              </a:rPr>
              <a:t>3.2 </a:t>
            </a:r>
            <a:r>
              <a:rPr lang="fr-FR" dirty="0">
                <a:solidFill>
                  <a:schemeClr val="tx1"/>
                </a:solidFill>
              </a:rPr>
              <a:t>Suivi organisationnel et financier de l’activité du personnel</a:t>
            </a:r>
          </a:p>
          <a:p>
            <a:r>
              <a:rPr lang="fr-FR" b="1" dirty="0">
                <a:solidFill>
                  <a:schemeClr val="tx1"/>
                </a:solidFill>
              </a:rPr>
              <a:t>3.3 </a:t>
            </a:r>
            <a:r>
              <a:rPr lang="fr-FR" dirty="0">
                <a:solidFill>
                  <a:schemeClr val="tx1"/>
                </a:solidFill>
              </a:rPr>
              <a:t>Participation à l’activité sociale de l’organisation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B7158-E352-491B-9E85-251E9A2F8BA7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4E2FB762-3522-4FB8-97FC-4803F82E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860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68631-96BA-459E-867E-75067EFB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</p:spPr>
        <p:txBody>
          <a:bodyPr anchor="ctr">
            <a:normAutofit/>
          </a:bodyPr>
          <a:lstStyle/>
          <a:p>
            <a:r>
              <a:rPr lang="fr-FR" sz="2800" b="1" dirty="0"/>
              <a:t>La dimension pédagogique : entrée par les situations professionnelles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863" y="2123143"/>
            <a:ext cx="7881937" cy="32324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C61631-F4D9-44FA-9FBE-4084C47D56E8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BCC7A2-128B-425B-9293-173D2E9E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80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F14E8152-1C6F-4622-AEE2-7539986C8C4E}"/>
              </a:ext>
            </a:extLst>
          </p:cNvPr>
          <p:cNvSpPr txBox="1">
            <a:spLocks/>
          </p:cNvSpPr>
          <p:nvPr/>
        </p:nvSpPr>
        <p:spPr>
          <a:xfrm>
            <a:off x="663510" y="224877"/>
            <a:ext cx="7651150" cy="700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Organiser les apprentissages dans une progression spiralaire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F50767B-D47C-4FDA-AFEF-E740B879F378}"/>
              </a:ext>
            </a:extLst>
          </p:cNvPr>
          <p:cNvSpPr txBox="1">
            <a:spLocks/>
          </p:cNvSpPr>
          <p:nvPr/>
        </p:nvSpPr>
        <p:spPr bwMode="auto">
          <a:xfrm>
            <a:off x="96344" y="1493322"/>
            <a:ext cx="2214479" cy="4282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187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+mn-cs"/>
              </a:defRPr>
            </a:lvl1pPr>
            <a:lvl2pPr indent="-179383" algn="l" defTabSz="457187" rtl="0" fontAlgn="base">
              <a:spcBef>
                <a:spcPct val="0"/>
              </a:spcBef>
              <a:spcAft>
                <a:spcPct val="0"/>
              </a:spcAft>
              <a:buClr>
                <a:srgbClr val="283583"/>
              </a:buClr>
              <a:buSzPct val="100000"/>
              <a:buBlip>
                <a:blip r:embed="rId3"/>
              </a:buBlip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+mn-cs"/>
              </a:defRPr>
            </a:lvl2pPr>
            <a:lvl3pPr marL="539734" indent="-179383" algn="l" defTabSz="457187" rtl="0" fontAlgn="base">
              <a:spcBef>
                <a:spcPct val="0"/>
              </a:spcBef>
              <a:spcAft>
                <a:spcPct val="0"/>
              </a:spcAft>
              <a:buClr>
                <a:srgbClr val="4E75B0"/>
              </a:buClr>
              <a:buSzPct val="100000"/>
              <a:buBlip>
                <a:blip r:embed="rId4"/>
              </a:buBlip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+mn-cs"/>
              </a:defRPr>
            </a:lvl3pPr>
            <a:lvl4pPr marL="1079467" indent="-228593" algn="l" defTabSz="457187" rtl="0" fontAlgn="base">
              <a:spcBef>
                <a:spcPct val="0"/>
              </a:spcBef>
              <a:spcAft>
                <a:spcPct val="0"/>
              </a:spcAft>
              <a:buClr>
                <a:srgbClr val="879AC6"/>
              </a:buClr>
              <a:buSzPct val="20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+mn-cs"/>
              </a:defRPr>
            </a:lvl4pPr>
            <a:lvl5pPr marL="2057337" indent="-228593" algn="l" defTabSz="457187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+mn-cs"/>
              </a:defRPr>
            </a:lvl5pPr>
            <a:lvl6pPr marL="2285930" indent="0" algn="l" defTabSz="45718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9" indent="-228593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2" indent="0" algn="l" defTabSz="45718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0" indent="-228593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fr-FR" sz="1800" b="1" i="1" dirty="0">
                <a:solidFill>
                  <a:schemeClr val="tx2"/>
                </a:solidFill>
                <a:latin typeface="+mn-lt"/>
              </a:rPr>
              <a:t>MODALITÉS</a:t>
            </a:r>
          </a:p>
          <a:p>
            <a:pPr marL="168275" indent="-168275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i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Revenir plusieurs fois sur la même compétence au cours de la formation</a:t>
            </a:r>
          </a:p>
          <a:p>
            <a:pPr>
              <a:buClr>
                <a:schemeClr val="accent1"/>
              </a:buClr>
            </a:pPr>
            <a:endParaRPr lang="fr-FR" sz="900" i="1" spc="-4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68275" indent="-168275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i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Avoir le temps de la maturation, de l’assimilation et de l’appropriation</a:t>
            </a:r>
          </a:p>
          <a:p>
            <a:pPr>
              <a:buClr>
                <a:schemeClr val="accent1"/>
              </a:buClr>
            </a:pPr>
            <a:endParaRPr lang="fr-FR" sz="900" i="1" spc="-4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68275" indent="-168275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i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Proposer des occasions multiples de comprendre une notion, d’acquérir une compétence</a:t>
            </a:r>
          </a:p>
          <a:p>
            <a:pPr algn="just"/>
            <a:endParaRPr lang="fr-FR" sz="1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D93F337-A1F7-47EC-8B1C-A5BAFF9683C3}"/>
              </a:ext>
            </a:extLst>
          </p:cNvPr>
          <p:cNvGrpSpPr/>
          <p:nvPr/>
        </p:nvGrpSpPr>
        <p:grpSpPr>
          <a:xfrm>
            <a:off x="2253007" y="2282432"/>
            <a:ext cx="3733206" cy="2988117"/>
            <a:chOff x="2789573" y="1202425"/>
            <a:chExt cx="3733206" cy="2988117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1E27CA2-231D-4C02-A26F-450F433AA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3" t="17235" r="19254" b="14490"/>
            <a:stretch/>
          </p:blipFill>
          <p:spPr>
            <a:xfrm>
              <a:off x="3965026" y="1664091"/>
              <a:ext cx="1608964" cy="1978459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5166120-0179-4F99-A0EF-9F73164D55FE}"/>
                </a:ext>
              </a:extLst>
            </p:cNvPr>
            <p:cNvSpPr txBox="1"/>
            <p:nvPr/>
          </p:nvSpPr>
          <p:spPr>
            <a:xfrm>
              <a:off x="5728169" y="3315709"/>
              <a:ext cx="7663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accent3">
                      <a:lumMod val="75000"/>
                    </a:schemeClr>
                  </a:solidFill>
                </a:rPr>
                <a:t>Seconde </a:t>
              </a:r>
            </a:p>
            <a:p>
              <a:r>
                <a:rPr lang="fr-FR" sz="1100" b="1" dirty="0">
                  <a:solidFill>
                    <a:schemeClr val="accent3">
                      <a:lumMod val="75000"/>
                    </a:schemeClr>
                  </a:solidFill>
                </a:rPr>
                <a:t>Bac Pro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45D0C53-A688-4DAD-8D1B-66BB3CC55760}"/>
                </a:ext>
              </a:extLst>
            </p:cNvPr>
            <p:cNvSpPr txBox="1"/>
            <p:nvPr/>
          </p:nvSpPr>
          <p:spPr>
            <a:xfrm>
              <a:off x="5792966" y="1835381"/>
              <a:ext cx="66909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100" b="1" dirty="0">
                  <a:solidFill>
                    <a:schemeClr val="accent6">
                      <a:lumMod val="75000"/>
                    </a:schemeClr>
                  </a:solidFill>
                </a:rPr>
                <a:t>Terminale</a:t>
              </a:r>
            </a:p>
            <a:p>
              <a:r>
                <a:rPr lang="fr-FR" sz="1100" b="1" dirty="0">
                  <a:solidFill>
                    <a:schemeClr val="accent6">
                      <a:lumMod val="75000"/>
                    </a:schemeClr>
                  </a:solidFill>
                </a:rPr>
                <a:t>Bac Pro 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6C200C2-4E9E-469C-BB27-F6E60B738DC3}"/>
                </a:ext>
              </a:extLst>
            </p:cNvPr>
            <p:cNvSpPr txBox="1"/>
            <p:nvPr/>
          </p:nvSpPr>
          <p:spPr>
            <a:xfrm>
              <a:off x="3862694" y="3642550"/>
              <a:ext cx="1661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Socle commun 3 C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EF889A1-78D1-42D9-BE83-4F76727A0D98}"/>
                </a:ext>
              </a:extLst>
            </p:cNvPr>
            <p:cNvSpPr txBox="1"/>
            <p:nvPr/>
          </p:nvSpPr>
          <p:spPr>
            <a:xfrm>
              <a:off x="3394230" y="1202426"/>
              <a:ext cx="2333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</a:rPr>
                <a:t>Différenciation pédagogique</a:t>
              </a:r>
            </a:p>
            <a:p>
              <a:pPr algn="ctr"/>
              <a:r>
                <a:rPr lang="fr-FR" sz="1200" b="1" dirty="0">
                  <a:solidFill>
                    <a:schemeClr val="tx2"/>
                  </a:solidFill>
                </a:rPr>
                <a:t>Scénarios pédagogiques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4C378A3-FD66-4B85-92D1-A699AAD77047}"/>
                </a:ext>
              </a:extLst>
            </p:cNvPr>
            <p:cNvSpPr txBox="1"/>
            <p:nvPr/>
          </p:nvSpPr>
          <p:spPr>
            <a:xfrm>
              <a:off x="2789573" y="1958361"/>
              <a:ext cx="1275524" cy="132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spcBef>
                  <a:spcPts val="450"/>
                </a:spcBef>
                <a:buFont typeface="Wingdings" panose="05000000000000000000" pitchFamily="2" charset="2"/>
                <a:buChar char="§"/>
              </a:pPr>
              <a:r>
                <a:rPr lang="fr-FR" sz="1200" b="1" dirty="0">
                  <a:solidFill>
                    <a:schemeClr val="tx2"/>
                  </a:solidFill>
                </a:rPr>
                <a:t>Activités simulées </a:t>
              </a:r>
              <a:br>
                <a:rPr lang="fr-FR" sz="1200" b="1" dirty="0">
                  <a:solidFill>
                    <a:schemeClr val="tx2"/>
                  </a:solidFill>
                </a:rPr>
              </a:br>
              <a:r>
                <a:rPr lang="fr-FR" sz="1200" b="1" dirty="0">
                  <a:solidFill>
                    <a:schemeClr val="tx2"/>
                  </a:solidFill>
                </a:rPr>
                <a:t>ou réelles</a:t>
              </a:r>
            </a:p>
            <a:p>
              <a:pPr marL="214313" indent="-214313">
                <a:spcBef>
                  <a:spcPts val="450"/>
                </a:spcBef>
                <a:buFont typeface="Wingdings" panose="05000000000000000000" pitchFamily="2" charset="2"/>
                <a:buChar char="§"/>
              </a:pPr>
              <a:r>
                <a:rPr lang="fr-FR" sz="1200" b="1" dirty="0">
                  <a:solidFill>
                    <a:schemeClr val="tx2"/>
                  </a:solidFill>
                </a:rPr>
                <a:t>Compétences </a:t>
              </a:r>
            </a:p>
            <a:p>
              <a:pPr marL="214313" indent="-214313">
                <a:spcBef>
                  <a:spcPts val="450"/>
                </a:spcBef>
                <a:buFont typeface="Wingdings" panose="05000000000000000000" pitchFamily="2" charset="2"/>
                <a:buChar char="§"/>
              </a:pPr>
              <a:r>
                <a:rPr lang="fr-FR" sz="1200" b="1" dirty="0">
                  <a:solidFill>
                    <a:schemeClr val="tx2"/>
                  </a:solidFill>
                </a:rPr>
                <a:t>Savoirs associé</a:t>
              </a:r>
              <a:r>
                <a:rPr lang="fr-FR" sz="1200" b="1" dirty="0">
                  <a:solidFill>
                    <a:schemeClr val="accent1"/>
                  </a:solidFill>
                </a:rPr>
                <a:t>s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94C8061D-C8FD-4B1A-BBCC-BB1F5D3F4103}"/>
                </a:ext>
              </a:extLst>
            </p:cNvPr>
            <p:cNvCxnSpPr/>
            <p:nvPr/>
          </p:nvCxnSpPr>
          <p:spPr>
            <a:xfrm flipH="1" flipV="1">
              <a:off x="5723750" y="3120906"/>
              <a:ext cx="10600" cy="7200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088E0B12-A7D9-45A5-A944-15ACE67D705D}"/>
                </a:ext>
              </a:extLst>
            </p:cNvPr>
            <p:cNvCxnSpPr/>
            <p:nvPr/>
          </p:nvCxnSpPr>
          <p:spPr>
            <a:xfrm flipV="1">
              <a:off x="5729050" y="1577046"/>
              <a:ext cx="0" cy="720000"/>
            </a:xfrm>
            <a:prstGeom prst="straightConnector1">
              <a:avLst/>
            </a:prstGeom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5" name="Rectangle à coins arrondis 34">
              <a:extLst>
                <a:ext uri="{FF2B5EF4-FFF2-40B4-BE49-F238E27FC236}">
                  <a16:creationId xmlns:a16="http://schemas.microsoft.com/office/drawing/2014/main" id="{A7511709-CA25-46E5-A2EF-E6F48F10A2C0}"/>
                </a:ext>
              </a:extLst>
            </p:cNvPr>
            <p:cNvSpPr/>
            <p:nvPr/>
          </p:nvSpPr>
          <p:spPr>
            <a:xfrm>
              <a:off x="2847389" y="1202425"/>
              <a:ext cx="3647103" cy="298811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62A506F-B05A-4DB9-BA63-F1C288134F8F}"/>
                </a:ext>
              </a:extLst>
            </p:cNvPr>
            <p:cNvSpPr txBox="1"/>
            <p:nvPr/>
          </p:nvSpPr>
          <p:spPr>
            <a:xfrm>
              <a:off x="5719331" y="2541191"/>
              <a:ext cx="8034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accent5">
                      <a:lumMod val="75000"/>
                    </a:schemeClr>
                  </a:solidFill>
                </a:rPr>
                <a:t>Première </a:t>
              </a:r>
            </a:p>
            <a:p>
              <a:r>
                <a:rPr lang="fr-FR" sz="1100" b="1" dirty="0">
                  <a:solidFill>
                    <a:schemeClr val="accent5">
                      <a:lumMod val="75000"/>
                    </a:schemeClr>
                  </a:solidFill>
                </a:rPr>
                <a:t>Bac Pro</a:t>
              </a: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14FD892D-D111-4CEF-9785-17104A29097F}"/>
                </a:ext>
              </a:extLst>
            </p:cNvPr>
            <p:cNvCxnSpPr/>
            <p:nvPr/>
          </p:nvCxnSpPr>
          <p:spPr>
            <a:xfrm flipH="1" flipV="1">
              <a:off x="5723750" y="2357405"/>
              <a:ext cx="10600" cy="72000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930B4DFB-1F04-4CE7-B80F-81050D63BCC2}"/>
              </a:ext>
            </a:extLst>
          </p:cNvPr>
          <p:cNvSpPr txBox="1">
            <a:spLocks/>
          </p:cNvSpPr>
          <p:nvPr/>
        </p:nvSpPr>
        <p:spPr bwMode="auto">
          <a:xfrm>
            <a:off x="6003397" y="1377422"/>
            <a:ext cx="2877637" cy="48532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187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+mn-cs"/>
              </a:defRPr>
            </a:lvl1pPr>
            <a:lvl2pPr indent="-179383" algn="l" defTabSz="457187" rtl="0" fontAlgn="base">
              <a:spcBef>
                <a:spcPct val="0"/>
              </a:spcBef>
              <a:spcAft>
                <a:spcPct val="0"/>
              </a:spcAft>
              <a:buClr>
                <a:srgbClr val="283583"/>
              </a:buClr>
              <a:buSzPct val="100000"/>
              <a:buBlip>
                <a:blip r:embed="rId3"/>
              </a:buBlip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+mn-cs"/>
              </a:defRPr>
            </a:lvl2pPr>
            <a:lvl3pPr marL="539734" indent="-179383" algn="l" defTabSz="457187" rtl="0" fontAlgn="base">
              <a:spcBef>
                <a:spcPct val="0"/>
              </a:spcBef>
              <a:spcAft>
                <a:spcPct val="0"/>
              </a:spcAft>
              <a:buClr>
                <a:srgbClr val="4E75B0"/>
              </a:buClr>
              <a:buSzPct val="100000"/>
              <a:buBlip>
                <a:blip r:embed="rId4"/>
              </a:buBlip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+mn-cs"/>
              </a:defRPr>
            </a:lvl3pPr>
            <a:lvl4pPr marL="1079467" indent="-228593" algn="l" defTabSz="457187" rtl="0" fontAlgn="base">
              <a:spcBef>
                <a:spcPct val="0"/>
              </a:spcBef>
              <a:spcAft>
                <a:spcPct val="0"/>
              </a:spcAft>
              <a:buClr>
                <a:srgbClr val="879AC6"/>
              </a:buClr>
              <a:buSzPct val="20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+mn-cs"/>
              </a:defRPr>
            </a:lvl4pPr>
            <a:lvl5pPr marL="2057337" indent="-228593" algn="l" defTabSz="457187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+mn-cs"/>
              </a:defRPr>
            </a:lvl5pPr>
            <a:lvl6pPr marL="2285930" indent="0" algn="l" defTabSz="45718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9" indent="-228593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2" indent="0" algn="l" defTabSz="45718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0" indent="-228593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b="1" i="1" dirty="0">
                <a:solidFill>
                  <a:schemeClr val="tx2"/>
                </a:solidFill>
                <a:latin typeface="+mn-lt"/>
              </a:rPr>
              <a:t>PRINCIPES</a:t>
            </a:r>
          </a:p>
          <a:p>
            <a:pPr marL="109538" indent="-109538">
              <a:buClr>
                <a:srgbClr val="3D7CC9"/>
              </a:buClr>
              <a:buFont typeface="Wingdings" panose="05000000000000000000" pitchFamily="2" charset="2"/>
              <a:buChar char="§"/>
            </a:pPr>
            <a:r>
              <a:rPr lang="fr-FR" sz="1800" i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Avoir une approche transversale et un traitement global du référentiel</a:t>
            </a:r>
          </a:p>
          <a:p>
            <a:pPr>
              <a:buClr>
                <a:srgbClr val="3D7CC9"/>
              </a:buClr>
            </a:pPr>
            <a:endParaRPr lang="fr-FR" sz="900" i="1" spc="-4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09538" indent="-109538">
              <a:buClr>
                <a:srgbClr val="3D7CC9"/>
              </a:buClr>
              <a:buFont typeface="Wingdings" panose="05000000000000000000" pitchFamily="2" charset="2"/>
              <a:buChar char="§"/>
            </a:pPr>
            <a:r>
              <a:rPr lang="fr-FR" sz="1800" i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Débuter dès le début de la formation dans la continuité du socle commun</a:t>
            </a:r>
          </a:p>
          <a:p>
            <a:pPr>
              <a:buClr>
                <a:srgbClr val="3D7CC9"/>
              </a:buClr>
            </a:pPr>
            <a:endParaRPr lang="fr-FR" sz="900" i="1" spc="-4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09538" indent="-109538">
              <a:buClr>
                <a:srgbClr val="3D7CC9"/>
              </a:buClr>
              <a:buFont typeface="Wingdings" panose="05000000000000000000" pitchFamily="2" charset="2"/>
              <a:buChar char="§"/>
            </a:pPr>
            <a:r>
              <a:rPr lang="fr-FR" sz="1800" i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Travailler des compétences de différents blocs dans une logique de l’activité de l’assistance à la gestion des organisation</a:t>
            </a:r>
          </a:p>
          <a:p>
            <a:pPr>
              <a:buClr>
                <a:srgbClr val="3D7CC9"/>
              </a:buClr>
            </a:pPr>
            <a:endParaRPr lang="fr-FR" sz="900" i="1" spc="-4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09538" indent="-109538">
              <a:buClr>
                <a:srgbClr val="3D7CC9"/>
              </a:buClr>
              <a:buFont typeface="Wingdings" panose="05000000000000000000" pitchFamily="2" charset="2"/>
              <a:buChar char="§"/>
            </a:pPr>
            <a:r>
              <a:rPr lang="fr-FR" sz="1800" i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Mettre en cohérence les différents savoirs associés des blocs avec le programme d’éco-droit. 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0DE35C64-84AB-4CF7-801D-1E01036F62E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" y="78059"/>
            <a:ext cx="643643" cy="6133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E9CE0F-1D6B-4981-8BEC-91E431CF210D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03BA88-A6C7-40D9-946E-5C332A97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392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0DE35C64-84AB-4CF7-801D-1E01036F62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" y="78059"/>
            <a:ext cx="643643" cy="613317"/>
          </a:xfrm>
          <a:prstGeom prst="rect">
            <a:avLst/>
          </a:prstGeom>
        </p:spPr>
      </p:pic>
      <p:sp>
        <p:nvSpPr>
          <p:cNvPr id="30" name="Titre 1">
            <a:extLst>
              <a:ext uri="{FF2B5EF4-FFF2-40B4-BE49-F238E27FC236}">
                <a16:creationId xmlns:a16="http://schemas.microsoft.com/office/drawing/2014/main" id="{996B2441-65B8-421A-BD36-BE492A915B93}"/>
              </a:ext>
            </a:extLst>
          </p:cNvPr>
          <p:cNvSpPr txBox="1">
            <a:spLocks/>
          </p:cNvSpPr>
          <p:nvPr/>
        </p:nvSpPr>
        <p:spPr>
          <a:xfrm>
            <a:off x="856911" y="382772"/>
            <a:ext cx="7968112" cy="313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Graduer l’apport des savoirs associés </a:t>
            </a:r>
            <a:br>
              <a:rPr lang="fr-FR" sz="2800" b="1" dirty="0"/>
            </a:br>
            <a:r>
              <a:rPr lang="fr-FR" sz="2800" b="1" dirty="0"/>
              <a:t>sur le cycle de formation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3633C51-C7A8-42BF-A3A5-32F655A1F796}"/>
              </a:ext>
            </a:extLst>
          </p:cNvPr>
          <p:cNvGrpSpPr/>
          <p:nvPr/>
        </p:nvGrpSpPr>
        <p:grpSpPr>
          <a:xfrm>
            <a:off x="652108" y="2551037"/>
            <a:ext cx="2995898" cy="2263860"/>
            <a:chOff x="3526881" y="1577046"/>
            <a:chExt cx="2995898" cy="2263860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A3FF2E36-4681-4521-B8A6-AB43CACEE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3" t="17235" r="19254" b="14490"/>
            <a:stretch/>
          </p:blipFill>
          <p:spPr>
            <a:xfrm>
              <a:off x="3526881" y="1578123"/>
              <a:ext cx="2047109" cy="2163441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EDDC0F82-3C21-4B0C-ACA6-22B1B6AD7C96}"/>
                </a:ext>
              </a:extLst>
            </p:cNvPr>
            <p:cNvSpPr txBox="1"/>
            <p:nvPr/>
          </p:nvSpPr>
          <p:spPr>
            <a:xfrm>
              <a:off x="5728169" y="3315709"/>
              <a:ext cx="7663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accent3">
                      <a:lumMod val="75000"/>
                    </a:schemeClr>
                  </a:solidFill>
                </a:rPr>
                <a:t>Seconde </a:t>
              </a:r>
            </a:p>
            <a:p>
              <a:r>
                <a:rPr lang="fr-FR" sz="1100" b="1" dirty="0">
                  <a:solidFill>
                    <a:schemeClr val="accent3">
                      <a:lumMod val="75000"/>
                    </a:schemeClr>
                  </a:solidFill>
                </a:rPr>
                <a:t>Bac Pro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2B2C0C4-485B-408C-A466-4C3DF74B1815}"/>
                </a:ext>
              </a:extLst>
            </p:cNvPr>
            <p:cNvSpPr txBox="1"/>
            <p:nvPr/>
          </p:nvSpPr>
          <p:spPr>
            <a:xfrm>
              <a:off x="5792966" y="1835381"/>
              <a:ext cx="66909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100" b="1" dirty="0">
                  <a:solidFill>
                    <a:schemeClr val="accent6">
                      <a:lumMod val="75000"/>
                    </a:schemeClr>
                  </a:solidFill>
                </a:rPr>
                <a:t>Terminale</a:t>
              </a:r>
            </a:p>
            <a:p>
              <a:r>
                <a:rPr lang="fr-FR" sz="1100" b="1" dirty="0">
                  <a:solidFill>
                    <a:schemeClr val="accent6">
                      <a:lumMod val="75000"/>
                    </a:schemeClr>
                  </a:solidFill>
                </a:rPr>
                <a:t>Bac Pro 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7E42204A-8387-473A-94E1-CFB91DF63322}"/>
                </a:ext>
              </a:extLst>
            </p:cNvPr>
            <p:cNvCxnSpPr/>
            <p:nvPr/>
          </p:nvCxnSpPr>
          <p:spPr>
            <a:xfrm flipH="1" flipV="1">
              <a:off x="5723750" y="3120906"/>
              <a:ext cx="10600" cy="7200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3E7FE191-CB93-4A7F-85A5-3B2B41FE0E0B}"/>
                </a:ext>
              </a:extLst>
            </p:cNvPr>
            <p:cNvCxnSpPr/>
            <p:nvPr/>
          </p:nvCxnSpPr>
          <p:spPr>
            <a:xfrm flipV="1">
              <a:off x="5729050" y="1577046"/>
              <a:ext cx="0" cy="720000"/>
            </a:xfrm>
            <a:prstGeom prst="straightConnector1">
              <a:avLst/>
            </a:prstGeom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4E44D4C-58E9-40B6-9030-074D2C116C6C}"/>
                </a:ext>
              </a:extLst>
            </p:cNvPr>
            <p:cNvSpPr txBox="1"/>
            <p:nvPr/>
          </p:nvSpPr>
          <p:spPr>
            <a:xfrm>
              <a:off x="5719331" y="2541191"/>
              <a:ext cx="8034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accent5">
                      <a:lumMod val="75000"/>
                    </a:schemeClr>
                  </a:solidFill>
                </a:rPr>
                <a:t>Première </a:t>
              </a:r>
            </a:p>
            <a:p>
              <a:r>
                <a:rPr lang="fr-FR" sz="1100" b="1" dirty="0">
                  <a:solidFill>
                    <a:schemeClr val="accent5">
                      <a:lumMod val="75000"/>
                    </a:schemeClr>
                  </a:solidFill>
                </a:rPr>
                <a:t>Bac Pro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D9BF6D83-DECB-4409-B41E-A83E1703DF16}"/>
                </a:ext>
              </a:extLst>
            </p:cNvPr>
            <p:cNvCxnSpPr/>
            <p:nvPr/>
          </p:nvCxnSpPr>
          <p:spPr>
            <a:xfrm flipH="1" flipV="1">
              <a:off x="5723750" y="2357405"/>
              <a:ext cx="10600" cy="72000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à coins arrondis 3">
            <a:extLst>
              <a:ext uri="{FF2B5EF4-FFF2-40B4-BE49-F238E27FC236}">
                <a16:creationId xmlns:a16="http://schemas.microsoft.com/office/drawing/2014/main" id="{88A8CE73-EBF3-4169-A4A0-628844272DB9}"/>
              </a:ext>
            </a:extLst>
          </p:cNvPr>
          <p:cNvSpPr/>
          <p:nvPr/>
        </p:nvSpPr>
        <p:spPr>
          <a:xfrm>
            <a:off x="3747134" y="1818558"/>
            <a:ext cx="5116129" cy="8813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Savoirs de gestion</a:t>
            </a:r>
          </a:p>
        </p:txBody>
      </p:sp>
      <p:sp>
        <p:nvSpPr>
          <p:cNvPr id="40" name="Rectangle à coins arrondis 22">
            <a:extLst>
              <a:ext uri="{FF2B5EF4-FFF2-40B4-BE49-F238E27FC236}">
                <a16:creationId xmlns:a16="http://schemas.microsoft.com/office/drawing/2014/main" id="{74B04A9A-EFCD-4FE2-867D-29575F57F0F0}"/>
              </a:ext>
            </a:extLst>
          </p:cNvPr>
          <p:cNvSpPr/>
          <p:nvPr/>
        </p:nvSpPr>
        <p:spPr>
          <a:xfrm>
            <a:off x="3726359" y="3294359"/>
            <a:ext cx="5116129" cy="8813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Savoirs juridiques et économiques</a:t>
            </a:r>
            <a:br>
              <a:rPr lang="fr-FR" sz="1600" b="1" dirty="0">
                <a:solidFill>
                  <a:schemeClr val="tx2"/>
                </a:solidFill>
              </a:rPr>
            </a:br>
            <a:r>
              <a:rPr lang="fr-FR" sz="1600" dirty="0"/>
              <a:t>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(en lien avec le programme d’économie-droit </a:t>
            </a:r>
            <a:b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 baccalauréat professionnel)</a:t>
            </a:r>
          </a:p>
        </p:txBody>
      </p:sp>
      <p:sp>
        <p:nvSpPr>
          <p:cNvPr id="41" name="Rectangle à coins arrondis 23">
            <a:extLst>
              <a:ext uri="{FF2B5EF4-FFF2-40B4-BE49-F238E27FC236}">
                <a16:creationId xmlns:a16="http://schemas.microsoft.com/office/drawing/2014/main" id="{F69675B3-E0C4-4B7E-A697-7FA30D6B84ED}"/>
              </a:ext>
            </a:extLst>
          </p:cNvPr>
          <p:cNvSpPr/>
          <p:nvPr/>
        </p:nvSpPr>
        <p:spPr>
          <a:xfrm>
            <a:off x="3726360" y="4608896"/>
            <a:ext cx="5116129" cy="8813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Savoirs liés à la communication et au numérique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B81FD1-0D3B-4DCA-B86D-5AD9B6548629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20A2C4-0C79-466F-A929-ECBC1B85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9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57853692-B170-4576-BED6-F39CE215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93" y="376939"/>
            <a:ext cx="7881400" cy="733053"/>
          </a:xfrm>
        </p:spPr>
        <p:txBody>
          <a:bodyPr>
            <a:noAutofit/>
          </a:bodyPr>
          <a:lstStyle/>
          <a:p>
            <a:r>
              <a:rPr lang="fr-FR" sz="2800" b="1" dirty="0"/>
              <a:t>Mettre en place les outils de la progression spiralaire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A23F279-D252-41DF-B56B-A42473AC2360}"/>
              </a:ext>
            </a:extLst>
          </p:cNvPr>
          <p:cNvGrpSpPr/>
          <p:nvPr/>
        </p:nvGrpSpPr>
        <p:grpSpPr>
          <a:xfrm>
            <a:off x="896382" y="1560720"/>
            <a:ext cx="3486425" cy="3260585"/>
            <a:chOff x="4858672" y="1977048"/>
            <a:chExt cx="4968552" cy="396108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DE23C1-B83F-4E41-8869-CFED649B37EF}"/>
                </a:ext>
              </a:extLst>
            </p:cNvPr>
            <p:cNvSpPr/>
            <p:nvPr/>
          </p:nvSpPr>
          <p:spPr>
            <a:xfrm>
              <a:off x="4858672" y="1977048"/>
              <a:ext cx="4968552" cy="3961088"/>
            </a:xfrm>
            <a:prstGeom prst="rect">
              <a:avLst/>
            </a:prstGeom>
            <a:solidFill>
              <a:srgbClr val="AAD3F4"/>
            </a:solidFill>
            <a:ln>
              <a:solidFill>
                <a:srgbClr val="AAD3F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A573D2-6A22-4CF5-A3E9-FE87CB2E71FA}"/>
                </a:ext>
              </a:extLst>
            </p:cNvPr>
            <p:cNvSpPr/>
            <p:nvPr/>
          </p:nvSpPr>
          <p:spPr>
            <a:xfrm>
              <a:off x="5175411" y="2636021"/>
              <a:ext cx="4319999" cy="2495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524EA8-5AE4-48B8-8FD1-6F0A33B71220}"/>
                </a:ext>
              </a:extLst>
            </p:cNvPr>
            <p:cNvSpPr/>
            <p:nvPr/>
          </p:nvSpPr>
          <p:spPr>
            <a:xfrm>
              <a:off x="6390092" y="2766275"/>
              <a:ext cx="1921862" cy="2998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8C1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350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Story-board et rôles</a:t>
              </a: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36A687DF-E311-4CAF-A183-5C724A869719}"/>
                </a:ext>
              </a:extLst>
            </p:cNvPr>
            <p:cNvGrpSpPr/>
            <p:nvPr/>
          </p:nvGrpSpPr>
          <p:grpSpPr>
            <a:xfrm>
              <a:off x="5923850" y="3370164"/>
              <a:ext cx="2901004" cy="1492973"/>
              <a:chOff x="778192" y="2140813"/>
              <a:chExt cx="1294897" cy="666406"/>
            </a:xfrm>
          </p:grpSpPr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C458EA80-F71D-43BA-8D8E-DEA034AC2F12}"/>
                  </a:ext>
                </a:extLst>
              </p:cNvPr>
              <p:cNvGrpSpPr/>
              <p:nvPr/>
            </p:nvGrpSpPr>
            <p:grpSpPr>
              <a:xfrm>
                <a:off x="778192" y="2511711"/>
                <a:ext cx="1294897" cy="295508"/>
                <a:chOff x="778192" y="2511711"/>
                <a:chExt cx="1294897" cy="295508"/>
              </a:xfrm>
            </p:grpSpPr>
            <p:cxnSp>
              <p:nvCxnSpPr>
                <p:cNvPr id="48" name="Connecteur droit 47">
                  <a:extLst>
                    <a:ext uri="{FF2B5EF4-FFF2-40B4-BE49-F238E27FC236}">
                      <a16:creationId xmlns:a16="http://schemas.microsoft.com/office/drawing/2014/main" id="{1F22B9A6-FF7D-49E4-9D4D-EBB332BA574E}"/>
                    </a:ext>
                  </a:extLst>
                </p:cNvPr>
                <p:cNvCxnSpPr/>
                <p:nvPr/>
              </p:nvCxnSpPr>
              <p:spPr>
                <a:xfrm>
                  <a:off x="839682" y="2515268"/>
                  <a:ext cx="1152000" cy="0"/>
                </a:xfrm>
                <a:prstGeom prst="line">
                  <a:avLst/>
                </a:prstGeom>
                <a:ln>
                  <a:solidFill>
                    <a:srgbClr val="1FA1E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Groupe 48">
                  <a:extLst>
                    <a:ext uri="{FF2B5EF4-FFF2-40B4-BE49-F238E27FC236}">
                      <a16:creationId xmlns:a16="http://schemas.microsoft.com/office/drawing/2014/main" id="{A48649F5-194A-4DE7-9BD5-40B2E81518AC}"/>
                    </a:ext>
                  </a:extLst>
                </p:cNvPr>
                <p:cNvGrpSpPr/>
                <p:nvPr/>
              </p:nvGrpSpPr>
              <p:grpSpPr>
                <a:xfrm>
                  <a:off x="778192" y="2511711"/>
                  <a:ext cx="138626" cy="295508"/>
                  <a:chOff x="778192" y="2511711"/>
                  <a:chExt cx="138626" cy="295508"/>
                </a:xfrm>
              </p:grpSpPr>
              <p:pic>
                <p:nvPicPr>
                  <p:cNvPr id="65" name="Image 64">
                    <a:extLst>
                      <a:ext uri="{FF2B5EF4-FFF2-40B4-BE49-F238E27FC236}">
                        <a16:creationId xmlns:a16="http://schemas.microsoft.com/office/drawing/2014/main" id="{6B5C52A8-8244-4470-98D2-E253DF00FA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778192" y="2591219"/>
                    <a:ext cx="138626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66" name="Connecteur droit 65">
                    <a:extLst>
                      <a:ext uri="{FF2B5EF4-FFF2-40B4-BE49-F238E27FC236}">
                        <a16:creationId xmlns:a16="http://schemas.microsoft.com/office/drawing/2014/main" id="{5ECEA515-FB8D-4C33-AF84-BDD5F762D8DD}"/>
                      </a:ext>
                    </a:extLst>
                  </p:cNvPr>
                  <p:cNvCxnSpPr/>
                  <p:nvPr/>
                </p:nvCxnSpPr>
                <p:spPr>
                  <a:xfrm>
                    <a:off x="839682" y="2511711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e 49">
                  <a:extLst>
                    <a:ext uri="{FF2B5EF4-FFF2-40B4-BE49-F238E27FC236}">
                      <a16:creationId xmlns:a16="http://schemas.microsoft.com/office/drawing/2014/main" id="{976AC4CD-5E48-4C04-AFD0-AA541BE735C6}"/>
                    </a:ext>
                  </a:extLst>
                </p:cNvPr>
                <p:cNvGrpSpPr/>
                <p:nvPr/>
              </p:nvGrpSpPr>
              <p:grpSpPr>
                <a:xfrm>
                  <a:off x="1001786" y="2515269"/>
                  <a:ext cx="146118" cy="291950"/>
                  <a:chOff x="1001786" y="2515269"/>
                  <a:chExt cx="146118" cy="291950"/>
                </a:xfrm>
              </p:grpSpPr>
              <p:pic>
                <p:nvPicPr>
                  <p:cNvPr id="63" name="Image 62">
                    <a:extLst>
                      <a:ext uri="{FF2B5EF4-FFF2-40B4-BE49-F238E27FC236}">
                        <a16:creationId xmlns:a16="http://schemas.microsoft.com/office/drawing/2014/main" id="{5A3D4836-26D6-45C4-B350-86A97A1597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1001786" y="2591219"/>
                    <a:ext cx="146118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64" name="Connecteur droit 63">
                    <a:extLst>
                      <a:ext uri="{FF2B5EF4-FFF2-40B4-BE49-F238E27FC236}">
                        <a16:creationId xmlns:a16="http://schemas.microsoft.com/office/drawing/2014/main" id="{DC73CF27-631F-470B-888B-AC5788DF4B06}"/>
                      </a:ext>
                    </a:extLst>
                  </p:cNvPr>
                  <p:cNvCxnSpPr/>
                  <p:nvPr/>
                </p:nvCxnSpPr>
                <p:spPr>
                  <a:xfrm>
                    <a:off x="1074845" y="2515269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e 50">
                  <a:extLst>
                    <a:ext uri="{FF2B5EF4-FFF2-40B4-BE49-F238E27FC236}">
                      <a16:creationId xmlns:a16="http://schemas.microsoft.com/office/drawing/2014/main" id="{A4722A2C-6701-444D-BFC9-4D5E443389FE}"/>
                    </a:ext>
                  </a:extLst>
                </p:cNvPr>
                <p:cNvGrpSpPr/>
                <p:nvPr/>
              </p:nvGrpSpPr>
              <p:grpSpPr>
                <a:xfrm>
                  <a:off x="1232872" y="2511711"/>
                  <a:ext cx="139764" cy="295508"/>
                  <a:chOff x="1232872" y="2511711"/>
                  <a:chExt cx="139764" cy="295508"/>
                </a:xfrm>
              </p:grpSpPr>
              <p:pic>
                <p:nvPicPr>
                  <p:cNvPr id="61" name="Image 60">
                    <a:extLst>
                      <a:ext uri="{FF2B5EF4-FFF2-40B4-BE49-F238E27FC236}">
                        <a16:creationId xmlns:a16="http://schemas.microsoft.com/office/drawing/2014/main" id="{516BB676-2036-4B21-83BD-85126EBB40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011" t="73786" r="74314" b="8171"/>
                  <a:stretch/>
                </p:blipFill>
                <p:spPr>
                  <a:xfrm>
                    <a:off x="1232872" y="2591219"/>
                    <a:ext cx="139764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62" name="Connecteur droit 61">
                    <a:extLst>
                      <a:ext uri="{FF2B5EF4-FFF2-40B4-BE49-F238E27FC236}">
                        <a16:creationId xmlns:a16="http://schemas.microsoft.com/office/drawing/2014/main" id="{54CD1503-B594-4A37-B22A-729348838B7F}"/>
                      </a:ext>
                    </a:extLst>
                  </p:cNvPr>
                  <p:cNvCxnSpPr/>
                  <p:nvPr/>
                </p:nvCxnSpPr>
                <p:spPr>
                  <a:xfrm>
                    <a:off x="1302754" y="2511711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e 51">
                  <a:extLst>
                    <a:ext uri="{FF2B5EF4-FFF2-40B4-BE49-F238E27FC236}">
                      <a16:creationId xmlns:a16="http://schemas.microsoft.com/office/drawing/2014/main" id="{D023A586-555C-4885-8C09-CA37A9539DAC}"/>
                    </a:ext>
                  </a:extLst>
                </p:cNvPr>
                <p:cNvGrpSpPr/>
                <p:nvPr/>
              </p:nvGrpSpPr>
              <p:grpSpPr>
                <a:xfrm>
                  <a:off x="1457604" y="2511711"/>
                  <a:ext cx="128432" cy="295508"/>
                  <a:chOff x="1457604" y="2511711"/>
                  <a:chExt cx="128432" cy="295508"/>
                </a:xfrm>
              </p:grpSpPr>
              <p:pic>
                <p:nvPicPr>
                  <p:cNvPr id="59" name="Image 58">
                    <a:extLst>
                      <a:ext uri="{FF2B5EF4-FFF2-40B4-BE49-F238E27FC236}">
                        <a16:creationId xmlns:a16="http://schemas.microsoft.com/office/drawing/2014/main" id="{087E73B9-EAF9-4B1E-9E4C-EEF916F1AC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1457604" y="2591219"/>
                    <a:ext cx="128432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60" name="Connecteur droit 59">
                    <a:extLst>
                      <a:ext uri="{FF2B5EF4-FFF2-40B4-BE49-F238E27FC236}">
                        <a16:creationId xmlns:a16="http://schemas.microsoft.com/office/drawing/2014/main" id="{F29B109E-537A-4962-BBE5-5A5C6E791642}"/>
                      </a:ext>
                    </a:extLst>
                  </p:cNvPr>
                  <p:cNvCxnSpPr/>
                  <p:nvPr/>
                </p:nvCxnSpPr>
                <p:spPr>
                  <a:xfrm>
                    <a:off x="1521820" y="2511711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e 52">
                  <a:extLst>
                    <a:ext uri="{FF2B5EF4-FFF2-40B4-BE49-F238E27FC236}">
                      <a16:creationId xmlns:a16="http://schemas.microsoft.com/office/drawing/2014/main" id="{953309B1-6D5F-4D69-8BE1-F1F049C9ECF3}"/>
                    </a:ext>
                  </a:extLst>
                </p:cNvPr>
                <p:cNvGrpSpPr/>
                <p:nvPr/>
              </p:nvGrpSpPr>
              <p:grpSpPr>
                <a:xfrm>
                  <a:off x="1671004" y="2511711"/>
                  <a:ext cx="150451" cy="295508"/>
                  <a:chOff x="1671004" y="2511711"/>
                  <a:chExt cx="150451" cy="295508"/>
                </a:xfrm>
              </p:grpSpPr>
              <p:pic>
                <p:nvPicPr>
                  <p:cNvPr id="57" name="Image 56">
                    <a:extLst>
                      <a:ext uri="{FF2B5EF4-FFF2-40B4-BE49-F238E27FC236}">
                        <a16:creationId xmlns:a16="http://schemas.microsoft.com/office/drawing/2014/main" id="{86E530C2-EA1A-4D4B-B184-7DF9F8E688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1671004" y="2591219"/>
                    <a:ext cx="150451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58" name="Connecteur droit 57">
                    <a:extLst>
                      <a:ext uri="{FF2B5EF4-FFF2-40B4-BE49-F238E27FC236}">
                        <a16:creationId xmlns:a16="http://schemas.microsoft.com/office/drawing/2014/main" id="{B7C2C76C-6B95-48A0-A993-46A1FA464115}"/>
                      </a:ext>
                    </a:extLst>
                  </p:cNvPr>
                  <p:cNvCxnSpPr/>
                  <p:nvPr/>
                </p:nvCxnSpPr>
                <p:spPr>
                  <a:xfrm>
                    <a:off x="1746229" y="2511711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e 53">
                  <a:extLst>
                    <a:ext uri="{FF2B5EF4-FFF2-40B4-BE49-F238E27FC236}">
                      <a16:creationId xmlns:a16="http://schemas.microsoft.com/office/drawing/2014/main" id="{6E53E165-015C-40C6-8A74-B1BFEAC32D0A}"/>
                    </a:ext>
                  </a:extLst>
                </p:cNvPr>
                <p:cNvGrpSpPr/>
                <p:nvPr/>
              </p:nvGrpSpPr>
              <p:grpSpPr>
                <a:xfrm>
                  <a:off x="1906422" y="2515269"/>
                  <a:ext cx="166667" cy="291950"/>
                  <a:chOff x="1906422" y="2515269"/>
                  <a:chExt cx="166667" cy="291950"/>
                </a:xfrm>
              </p:grpSpPr>
              <p:pic>
                <p:nvPicPr>
                  <p:cNvPr id="55" name="Image 54">
                    <a:extLst>
                      <a:ext uri="{FF2B5EF4-FFF2-40B4-BE49-F238E27FC236}">
                        <a16:creationId xmlns:a16="http://schemas.microsoft.com/office/drawing/2014/main" id="{B4BF6E7F-6C4A-4AF1-A7CE-79E5E93499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1906422" y="2591219"/>
                    <a:ext cx="166667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56" name="Connecteur droit 55">
                    <a:extLst>
                      <a:ext uri="{FF2B5EF4-FFF2-40B4-BE49-F238E27FC236}">
                        <a16:creationId xmlns:a16="http://schemas.microsoft.com/office/drawing/2014/main" id="{3CFC577D-DBB9-4EFD-981F-92CF3FA915DF}"/>
                      </a:ext>
                    </a:extLst>
                  </p:cNvPr>
                  <p:cNvCxnSpPr/>
                  <p:nvPr/>
                </p:nvCxnSpPr>
                <p:spPr>
                  <a:xfrm>
                    <a:off x="1989755" y="2515269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6EF4EF9E-61F1-4760-9CA9-865D2CDAC384}"/>
                  </a:ext>
                </a:extLst>
              </p:cNvPr>
              <p:cNvGrpSpPr/>
              <p:nvPr/>
            </p:nvGrpSpPr>
            <p:grpSpPr>
              <a:xfrm>
                <a:off x="1344725" y="2140813"/>
                <a:ext cx="161830" cy="370974"/>
                <a:chOff x="1305350" y="2102173"/>
                <a:chExt cx="161830" cy="370974"/>
              </a:xfrm>
            </p:grpSpPr>
            <p:pic>
              <p:nvPicPr>
                <p:cNvPr id="46" name="Image 45">
                  <a:extLst>
                    <a:ext uri="{FF2B5EF4-FFF2-40B4-BE49-F238E27FC236}">
                      <a16:creationId xmlns:a16="http://schemas.microsoft.com/office/drawing/2014/main" id="{3EF2177D-C0DC-4AF2-9B2B-D11F56468F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305350" y="2102173"/>
                  <a:ext cx="161830" cy="262974"/>
                </a:xfrm>
                <a:prstGeom prst="rect">
                  <a:avLst/>
                </a:prstGeom>
              </p:spPr>
            </p:pic>
            <p:cxnSp>
              <p:nvCxnSpPr>
                <p:cNvPr id="47" name="Connecteur droit 46">
                  <a:extLst>
                    <a:ext uri="{FF2B5EF4-FFF2-40B4-BE49-F238E27FC236}">
                      <a16:creationId xmlns:a16="http://schemas.microsoft.com/office/drawing/2014/main" id="{48B95315-4BFB-4C03-9C9A-F774B01E5920}"/>
                    </a:ext>
                  </a:extLst>
                </p:cNvPr>
                <p:cNvCxnSpPr/>
                <p:nvPr/>
              </p:nvCxnSpPr>
              <p:spPr>
                <a:xfrm>
                  <a:off x="1386265" y="2365147"/>
                  <a:ext cx="0" cy="108000"/>
                </a:xfrm>
                <a:prstGeom prst="line">
                  <a:avLst/>
                </a:prstGeom>
                <a:ln>
                  <a:solidFill>
                    <a:srgbClr val="1FA1E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75DD1B-21D9-4B30-9696-D1300AA2BCCA}"/>
                </a:ext>
              </a:extLst>
            </p:cNvPr>
            <p:cNvSpPr/>
            <p:nvPr/>
          </p:nvSpPr>
          <p:spPr>
            <a:xfrm>
              <a:off x="5174161" y="2205330"/>
              <a:ext cx="4322497" cy="3259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FA1E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500" b="1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Scénarisation pédagogique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6BA5621-464C-4EF9-87C0-EC43814C7316}"/>
                </a:ext>
              </a:extLst>
            </p:cNvPr>
            <p:cNvGrpSpPr/>
            <p:nvPr/>
          </p:nvGrpSpPr>
          <p:grpSpPr>
            <a:xfrm>
              <a:off x="6609672" y="5153735"/>
              <a:ext cx="1429886" cy="584642"/>
              <a:chOff x="1119614" y="2863497"/>
              <a:chExt cx="638246" cy="396004"/>
            </a:xfrm>
          </p:grpSpPr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DC528ED0-3500-4D96-8F40-E0771146BA6A}"/>
                  </a:ext>
                </a:extLst>
              </p:cNvPr>
              <p:cNvCxnSpPr/>
              <p:nvPr/>
            </p:nvCxnSpPr>
            <p:spPr>
              <a:xfrm flipH="1">
                <a:off x="1119614" y="2863502"/>
                <a:ext cx="179212" cy="395999"/>
              </a:xfrm>
              <a:prstGeom prst="line">
                <a:avLst/>
              </a:prstGeom>
              <a:ln w="57150">
                <a:solidFill>
                  <a:schemeClr val="tx2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24116336-8898-46D0-84EF-8BDE29269BC3}"/>
                  </a:ext>
                </a:extLst>
              </p:cNvPr>
              <p:cNvCxnSpPr/>
              <p:nvPr/>
            </p:nvCxnSpPr>
            <p:spPr>
              <a:xfrm>
                <a:off x="1577860" y="2863497"/>
                <a:ext cx="180000" cy="395999"/>
              </a:xfrm>
              <a:prstGeom prst="line">
                <a:avLst/>
              </a:prstGeom>
              <a:ln w="57150">
                <a:solidFill>
                  <a:schemeClr val="tx2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F56ABE36-5587-47E4-B262-9567BAA90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427" y="3248031"/>
              <a:ext cx="726573" cy="726574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D1AED829-2208-4102-9774-EABD13835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663" y="3219989"/>
              <a:ext cx="558941" cy="558941"/>
            </a:xfrm>
            <a:prstGeom prst="rect">
              <a:avLst/>
            </a:prstGeom>
          </p:spPr>
        </p:pic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9F4943E0-4B64-4777-BD4F-183CF2CA3C07}"/>
                </a:ext>
              </a:extLst>
            </p:cNvPr>
            <p:cNvCxnSpPr/>
            <p:nvPr/>
          </p:nvCxnSpPr>
          <p:spPr>
            <a:xfrm>
              <a:off x="5111393" y="5153736"/>
              <a:ext cx="4464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F120F2EA-8BB8-4341-B4AF-49C7DA797055}"/>
              </a:ext>
            </a:extLst>
          </p:cNvPr>
          <p:cNvGrpSpPr/>
          <p:nvPr/>
        </p:nvGrpSpPr>
        <p:grpSpPr>
          <a:xfrm>
            <a:off x="4451829" y="1911927"/>
            <a:ext cx="4035778" cy="3596225"/>
            <a:chOff x="4852129" y="962190"/>
            <a:chExt cx="3726414" cy="3791834"/>
          </a:xfrm>
        </p:grpSpPr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292AB32D-E7D2-45BB-9F86-FB453C3917F8}"/>
                </a:ext>
              </a:extLst>
            </p:cNvPr>
            <p:cNvGrpSpPr/>
            <p:nvPr/>
          </p:nvGrpSpPr>
          <p:grpSpPr>
            <a:xfrm>
              <a:off x="4852129" y="962190"/>
              <a:ext cx="3726414" cy="3791834"/>
              <a:chOff x="4852129" y="962190"/>
              <a:chExt cx="3726414" cy="3791834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84D3DF4-B903-4623-87A3-8D8F94426BFF}"/>
                  </a:ext>
                </a:extLst>
              </p:cNvPr>
              <p:cNvSpPr/>
              <p:nvPr/>
            </p:nvSpPr>
            <p:spPr>
              <a:xfrm>
                <a:off x="4852129" y="962190"/>
                <a:ext cx="3726414" cy="3791834"/>
              </a:xfrm>
              <a:prstGeom prst="rect">
                <a:avLst/>
              </a:prstGeom>
              <a:solidFill>
                <a:srgbClr val="AAD3F4"/>
              </a:solidFill>
              <a:ln>
                <a:solidFill>
                  <a:srgbClr val="AAD3F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 dirty="0"/>
              </a:p>
            </p:txBody>
          </p:sp>
          <p:pic>
            <p:nvPicPr>
              <p:cNvPr id="71" name="Image 70">
                <a:extLst>
                  <a:ext uri="{FF2B5EF4-FFF2-40B4-BE49-F238E27FC236}">
                    <a16:creationId xmlns:a16="http://schemas.microsoft.com/office/drawing/2014/main" id="{4FCB56DC-A936-41DD-BC08-379827D73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9433" y="1381704"/>
                <a:ext cx="791946" cy="791946"/>
              </a:xfrm>
              <a:prstGeom prst="rect">
                <a:avLst/>
              </a:prstGeom>
            </p:spPr>
          </p:pic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EEB4647-B1E8-47C4-BDD6-BB09661C930C}"/>
                </a:ext>
              </a:extLst>
            </p:cNvPr>
            <p:cNvSpPr/>
            <p:nvPr/>
          </p:nvSpPr>
          <p:spPr>
            <a:xfrm>
              <a:off x="4996375" y="1095366"/>
              <a:ext cx="3518063" cy="2830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FA1E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500" b="1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Outil de pilotage des compétences traversées</a:t>
              </a:r>
            </a:p>
          </p:txBody>
        </p:sp>
      </p:grpSp>
      <p:graphicFrame>
        <p:nvGraphicFramePr>
          <p:cNvPr id="72" name="Tableau 71">
            <a:extLst>
              <a:ext uri="{FF2B5EF4-FFF2-40B4-BE49-F238E27FC236}">
                <a16:creationId xmlns:a16="http://schemas.microsoft.com/office/drawing/2014/main" id="{EDA0D67D-2E6C-4128-A7D1-EABC4A1CC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17647"/>
              </p:ext>
            </p:extLst>
          </p:nvPr>
        </p:nvGraphicFramePr>
        <p:xfrm>
          <a:off x="4575783" y="3108643"/>
          <a:ext cx="3847720" cy="2280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544">
                  <a:extLst>
                    <a:ext uri="{9D8B030D-6E8A-4147-A177-3AD203B41FA5}">
                      <a16:colId xmlns:a16="http://schemas.microsoft.com/office/drawing/2014/main" val="2357160058"/>
                    </a:ext>
                  </a:extLst>
                </a:gridCol>
                <a:gridCol w="769544">
                  <a:extLst>
                    <a:ext uri="{9D8B030D-6E8A-4147-A177-3AD203B41FA5}">
                      <a16:colId xmlns:a16="http://schemas.microsoft.com/office/drawing/2014/main" val="1555318487"/>
                    </a:ext>
                  </a:extLst>
                </a:gridCol>
                <a:gridCol w="769544">
                  <a:extLst>
                    <a:ext uri="{9D8B030D-6E8A-4147-A177-3AD203B41FA5}">
                      <a16:colId xmlns:a16="http://schemas.microsoft.com/office/drawing/2014/main" val="3923087807"/>
                    </a:ext>
                  </a:extLst>
                </a:gridCol>
                <a:gridCol w="769544">
                  <a:extLst>
                    <a:ext uri="{9D8B030D-6E8A-4147-A177-3AD203B41FA5}">
                      <a16:colId xmlns:a16="http://schemas.microsoft.com/office/drawing/2014/main" val="3095892030"/>
                    </a:ext>
                  </a:extLst>
                </a:gridCol>
                <a:gridCol w="769544">
                  <a:extLst>
                    <a:ext uri="{9D8B030D-6E8A-4147-A177-3AD203B41FA5}">
                      <a16:colId xmlns:a16="http://schemas.microsoft.com/office/drawing/2014/main" val="3474388802"/>
                    </a:ext>
                  </a:extLst>
                </a:gridCol>
              </a:tblGrid>
              <a:tr h="379326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Palier 1 Novice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Palier 2 débrouillé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Palier 3</a:t>
                      </a:r>
                    </a:p>
                    <a:p>
                      <a:r>
                        <a:rPr lang="fr-FR" sz="900" dirty="0"/>
                        <a:t>Maîtrise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Palier 4</a:t>
                      </a:r>
                    </a:p>
                    <a:p>
                      <a:r>
                        <a:rPr lang="fr-FR" sz="900" dirty="0"/>
                        <a:t>Expert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4535140"/>
                  </a:ext>
                </a:extLst>
              </a:tr>
              <a:tr h="379326">
                <a:tc>
                  <a:txBody>
                    <a:bodyPr/>
                    <a:lstStyle/>
                    <a:p>
                      <a:pPr algn="ctr"/>
                      <a:r>
                        <a:rPr lang="fr-FR" sz="850" b="1" dirty="0"/>
                        <a:t>Compétence</a:t>
                      </a:r>
                      <a:r>
                        <a:rPr lang="fr-FR" sz="850" b="1" baseline="0" dirty="0"/>
                        <a:t> 1</a:t>
                      </a:r>
                      <a:endParaRPr lang="fr-FR" sz="85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Atteint</a:t>
                      </a:r>
                      <a:r>
                        <a:rPr lang="fr-FR" sz="900" baseline="0" dirty="0"/>
                        <a:t> le 11/12/N</a:t>
                      </a:r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Atteint</a:t>
                      </a:r>
                      <a:r>
                        <a:rPr lang="fr-FR" sz="900" baseline="0" dirty="0"/>
                        <a:t> le 18/09/N</a:t>
                      </a:r>
                      <a:r>
                        <a:rPr lang="fr-FR" sz="900" baseline="30000" dirty="0"/>
                        <a:t>+1</a:t>
                      </a:r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Atteint</a:t>
                      </a:r>
                      <a:r>
                        <a:rPr lang="fr-FR" sz="900" baseline="0" dirty="0"/>
                        <a:t> le 22/05/N</a:t>
                      </a:r>
                      <a:r>
                        <a:rPr lang="fr-FR" sz="900" baseline="30000" dirty="0"/>
                        <a:t>+2</a:t>
                      </a:r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Atteint</a:t>
                      </a:r>
                      <a:r>
                        <a:rPr lang="fr-FR" sz="900" baseline="0" dirty="0"/>
                        <a:t> le 07/04/N</a:t>
                      </a:r>
                      <a:r>
                        <a:rPr lang="fr-FR" sz="900" baseline="30000" dirty="0"/>
                        <a:t>+3</a:t>
                      </a:r>
                      <a:endParaRPr lang="fr-F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5351826"/>
                  </a:ext>
                </a:extLst>
              </a:tr>
              <a:tr h="531056">
                <a:tc>
                  <a:txBody>
                    <a:bodyPr/>
                    <a:lstStyle/>
                    <a:p>
                      <a:pPr marL="0" marR="0" indent="0" algn="ctr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50" b="1" dirty="0"/>
                        <a:t>Compétence</a:t>
                      </a:r>
                      <a:r>
                        <a:rPr lang="fr-FR" sz="850" b="1" baseline="0" dirty="0"/>
                        <a:t> 2</a:t>
                      </a:r>
                      <a:endParaRPr lang="fr-FR" sz="85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Atteint</a:t>
                      </a:r>
                      <a:r>
                        <a:rPr lang="fr-FR" sz="900" baseline="0" dirty="0"/>
                        <a:t> le </a:t>
                      </a:r>
                    </a:p>
                    <a:p>
                      <a:r>
                        <a:rPr lang="fr-FR" sz="900" baseline="0" dirty="0"/>
                        <a:t>18/11/N</a:t>
                      </a:r>
                    </a:p>
                    <a:p>
                      <a:r>
                        <a:rPr lang="fr-FR" sz="900" baseline="0" dirty="0"/>
                        <a:t>02/02/N</a:t>
                      </a:r>
                      <a:r>
                        <a:rPr lang="fr-FR" sz="900" baseline="30000" dirty="0"/>
                        <a:t>+1</a:t>
                      </a:r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Atteint</a:t>
                      </a:r>
                      <a:r>
                        <a:rPr lang="fr-FR" sz="900" baseline="0" dirty="0"/>
                        <a:t> le</a:t>
                      </a:r>
                    </a:p>
                    <a:p>
                      <a:r>
                        <a:rPr lang="fr-FR" sz="900" baseline="0" dirty="0"/>
                        <a:t> 04/04/N</a:t>
                      </a:r>
                      <a:r>
                        <a:rPr lang="fr-FR" sz="900" baseline="30000" dirty="0"/>
                        <a:t>+3</a:t>
                      </a:r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4352129"/>
                  </a:ext>
                </a:extLst>
              </a:tr>
              <a:tr h="682786">
                <a:tc>
                  <a:txBody>
                    <a:bodyPr/>
                    <a:lstStyle/>
                    <a:p>
                      <a:pPr marL="0" marR="0" indent="0" algn="ctr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50" b="1" dirty="0"/>
                        <a:t>Compétence</a:t>
                      </a:r>
                    </a:p>
                    <a:p>
                      <a:pPr marL="0" marR="0" indent="0" algn="ctr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50" b="1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Atteint</a:t>
                      </a:r>
                      <a:r>
                        <a:rPr lang="fr-FR" sz="900" baseline="0" dirty="0"/>
                        <a:t> le </a:t>
                      </a:r>
                    </a:p>
                    <a:p>
                      <a:r>
                        <a:rPr lang="fr-FR" sz="900" baseline="0" dirty="0"/>
                        <a:t>09/10/N</a:t>
                      </a:r>
                    </a:p>
                    <a:p>
                      <a:r>
                        <a:rPr lang="fr-FR" sz="900" baseline="0" dirty="0"/>
                        <a:t>14/05/N</a:t>
                      </a:r>
                      <a:r>
                        <a:rPr lang="fr-FR" sz="900" baseline="30000" dirty="0"/>
                        <a:t>+1</a:t>
                      </a:r>
                      <a:endParaRPr lang="fr-FR" sz="900" baseline="0" dirty="0"/>
                    </a:p>
                    <a:p>
                      <a:r>
                        <a:rPr lang="fr-FR" sz="900" baseline="0" dirty="0"/>
                        <a:t>10/10/N</a:t>
                      </a:r>
                      <a:r>
                        <a:rPr lang="fr-FR" sz="900" baseline="30000" dirty="0"/>
                        <a:t>+2</a:t>
                      </a:r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Atteint</a:t>
                      </a:r>
                      <a:r>
                        <a:rPr lang="fr-FR" sz="900" baseline="0" dirty="0"/>
                        <a:t> le </a:t>
                      </a:r>
                    </a:p>
                    <a:p>
                      <a:r>
                        <a:rPr lang="fr-FR" sz="900" baseline="0" dirty="0"/>
                        <a:t>20/05/N</a:t>
                      </a:r>
                      <a:r>
                        <a:rPr lang="fr-FR" sz="900" baseline="30000" dirty="0"/>
                        <a:t>+3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35995"/>
                  </a:ext>
                </a:extLst>
              </a:tr>
              <a:tr h="307675">
                <a:tc>
                  <a:txBody>
                    <a:bodyPr/>
                    <a:lstStyle/>
                    <a:p>
                      <a:pPr marL="0" marR="0" indent="0" algn="ctr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3841908"/>
                  </a:ext>
                </a:extLst>
              </a:tr>
            </a:tbl>
          </a:graphicData>
        </a:graphic>
      </p:graphicFrame>
      <p:pic>
        <p:nvPicPr>
          <p:cNvPr id="73" name="Image 72">
            <a:extLst>
              <a:ext uri="{FF2B5EF4-FFF2-40B4-BE49-F238E27FC236}">
                <a16:creationId xmlns:a16="http://schemas.microsoft.com/office/drawing/2014/main" id="{C664B6F1-FA6D-4E5C-8AAE-6AE972921F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" y="376939"/>
            <a:ext cx="643643" cy="613317"/>
          </a:xfrm>
          <a:prstGeom prst="rect">
            <a:avLst/>
          </a:prstGeom>
        </p:spPr>
      </p:pic>
      <p:grpSp>
        <p:nvGrpSpPr>
          <p:cNvPr id="74" name="Groupe 73">
            <a:extLst>
              <a:ext uri="{FF2B5EF4-FFF2-40B4-BE49-F238E27FC236}">
                <a16:creationId xmlns:a16="http://schemas.microsoft.com/office/drawing/2014/main" id="{0E6E0199-21C2-49FD-B814-0D1C0247E3C1}"/>
              </a:ext>
            </a:extLst>
          </p:cNvPr>
          <p:cNvGrpSpPr/>
          <p:nvPr/>
        </p:nvGrpSpPr>
        <p:grpSpPr>
          <a:xfrm>
            <a:off x="901647" y="4943509"/>
            <a:ext cx="3481159" cy="1062991"/>
            <a:chOff x="859124" y="3940672"/>
            <a:chExt cx="3240000" cy="888996"/>
          </a:xfrm>
        </p:grpSpPr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F991A673-1DE0-4D30-BBC0-CB91C2D38E0A}"/>
                </a:ext>
              </a:extLst>
            </p:cNvPr>
            <p:cNvGrpSpPr/>
            <p:nvPr/>
          </p:nvGrpSpPr>
          <p:grpSpPr>
            <a:xfrm>
              <a:off x="859124" y="3940672"/>
              <a:ext cx="3240000" cy="888996"/>
              <a:chOff x="478642" y="3985983"/>
              <a:chExt cx="3533485" cy="88899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411FB9C-357B-4E9D-9404-8C735840C709}"/>
                  </a:ext>
                </a:extLst>
              </p:cNvPr>
              <p:cNvSpPr/>
              <p:nvPr/>
            </p:nvSpPr>
            <p:spPr>
              <a:xfrm>
                <a:off x="478642" y="3985983"/>
                <a:ext cx="3533485" cy="888996"/>
              </a:xfrm>
              <a:prstGeom prst="rect">
                <a:avLst/>
              </a:prstGeom>
              <a:solidFill>
                <a:srgbClr val="AAD3F4"/>
              </a:solidFill>
              <a:ln>
                <a:solidFill>
                  <a:srgbClr val="AAD3F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C90187B-6010-4064-BCA0-F3DED315978B}"/>
                  </a:ext>
                </a:extLst>
              </p:cNvPr>
              <p:cNvSpPr/>
              <p:nvPr/>
            </p:nvSpPr>
            <p:spPr>
              <a:xfrm>
                <a:off x="1375452" y="4186875"/>
                <a:ext cx="2518767" cy="53525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1FA1E5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500" b="1" dirty="0">
                    <a:solidFill>
                      <a:srgbClr val="1565A7"/>
                    </a:solidFill>
                    <a:latin typeface="Arial Narrow" panose="020B0606020202030204" pitchFamily="34" charset="0"/>
                  </a:rPr>
                  <a:t>L’entretien d’explicitation, </a:t>
                </a:r>
              </a:p>
              <a:p>
                <a:pPr algn="ctr"/>
                <a:r>
                  <a:rPr lang="fr-FR" sz="1500" b="1" dirty="0">
                    <a:solidFill>
                      <a:srgbClr val="1565A7"/>
                    </a:solidFill>
                    <a:latin typeface="Arial Narrow" panose="020B0606020202030204" pitchFamily="34" charset="0"/>
                  </a:rPr>
                  <a:t>capitalisation de l’expérience</a:t>
                </a:r>
              </a:p>
            </p:txBody>
          </p:sp>
        </p:grpSp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B22F190D-531C-45C9-9256-9E8631F89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286" y="4025170"/>
              <a:ext cx="720000" cy="7200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C5A719-1855-4A16-B9DE-2CCB807DDF38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D25AB9-636D-4A21-AD2D-D863C676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34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SOMMAIRE</a:t>
            </a:r>
            <a:endParaRPr lang="fr-FR" sz="44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8" cy="4692586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sz="2200" b="1" dirty="0">
                <a:solidFill>
                  <a:schemeClr val="tx1"/>
                </a:solidFill>
              </a:rPr>
              <a:t>Présentation générale du bac pro </a:t>
            </a:r>
            <a:r>
              <a:rPr lang="fr-FR" sz="2200" b="1" dirty="0" err="1">
                <a:solidFill>
                  <a:schemeClr val="tx1"/>
                </a:solidFill>
              </a:rPr>
              <a:t>AGOrA</a:t>
            </a:r>
            <a:endParaRPr lang="fr-FR" sz="2200" b="1" dirty="0">
              <a:solidFill>
                <a:schemeClr val="tx1"/>
              </a:solidFill>
            </a:endParaRP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/>
              <a:t>Les objectifs de la rénovation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/>
              <a:t>Les attendus du diplôme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/>
              <a:t>Les points forts de cette rénovation</a:t>
            </a: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sz="2200" b="1" dirty="0">
                <a:solidFill>
                  <a:schemeClr val="tx1"/>
                </a:solidFill>
              </a:rPr>
              <a:t>Analyse des référentiels d’activités RA et de compétences RC 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/>
              <a:t>La certification d’un point de vue légal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/>
              <a:t>Le référentiel d’activités : Les pôles d’activités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/>
              <a:t>Le référentiel de compétences : Les blocs de compétences</a:t>
            </a: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sz="2200" b="1" dirty="0">
                <a:solidFill>
                  <a:schemeClr val="tx1"/>
                </a:solidFill>
              </a:rPr>
              <a:t>Dimension pédagogique et outils disponibles</a:t>
            </a: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sz="2200" dirty="0">
                <a:solidFill>
                  <a:schemeClr val="tx1"/>
                </a:solidFill>
              </a:rPr>
              <a:t>	Dimension pédagogique et apprentissage spiralaire</a:t>
            </a: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sz="2200" dirty="0">
                <a:solidFill>
                  <a:schemeClr val="tx1"/>
                </a:solidFill>
              </a:rPr>
              <a:t>	Evaluation des élèves</a:t>
            </a: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sz="2200" dirty="0">
                <a:solidFill>
                  <a:schemeClr val="tx1"/>
                </a:solidFill>
              </a:rPr>
              <a:t>	Outils et ressources disponibles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7F40B-93A4-4AB4-9582-BA68845B040C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323AF2-C6D4-4245-9B87-BDFF9ECE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29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1BF3CDB9-6304-4DDF-8E43-D75C87CC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75" y="456220"/>
            <a:ext cx="7743567" cy="646331"/>
          </a:xfrm>
        </p:spPr>
        <p:txBody>
          <a:bodyPr>
            <a:noAutofit/>
          </a:bodyPr>
          <a:lstStyle/>
          <a:p>
            <a:r>
              <a:rPr lang="fr-FR" sz="2800" b="1" dirty="0"/>
              <a:t>ÉvaluER par profil à l’aide des paliers de la compétence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5123EE-EB3A-4F90-8C0E-674E26B3570E}"/>
              </a:ext>
            </a:extLst>
          </p:cNvPr>
          <p:cNvSpPr txBox="1"/>
          <p:nvPr/>
        </p:nvSpPr>
        <p:spPr>
          <a:xfrm>
            <a:off x="764827" y="1539695"/>
            <a:ext cx="737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Analyser l’activité professionnelle et porter un diagnostic sur l’activité de l’élève : </a:t>
            </a:r>
          </a:p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identifier le profil à travers son palier de développement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C9EEAD-E1AB-48E9-ADA0-A5625AAB4507}"/>
              </a:ext>
            </a:extLst>
          </p:cNvPr>
          <p:cNvSpPr txBox="1"/>
          <p:nvPr/>
        </p:nvSpPr>
        <p:spPr>
          <a:xfrm>
            <a:off x="756949" y="5936612"/>
            <a:ext cx="700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rgbClr val="283583"/>
                </a:solidFill>
                <a:latin typeface="Arial Narrow" panose="020B0606020202030204" pitchFamily="34" charset="0"/>
                <a:hlinkClick r:id="rId3"/>
              </a:rPr>
              <a:t>L’évaluation en économie gestion</a:t>
            </a:r>
            <a:r>
              <a:rPr lang="fr-FR" sz="1050" dirty="0">
                <a:latin typeface="Arial Narrow" panose="020B0606020202030204" pitchFamily="34" charset="0"/>
                <a:hlinkClick r:id="rId3"/>
              </a:rPr>
              <a:t> </a:t>
            </a:r>
            <a:r>
              <a:rPr lang="fr-FR" sz="1050" dirty="0">
                <a:latin typeface="Arial Narrow" panose="020B0606020202030204" pitchFamily="34" charset="0"/>
              </a:rPr>
              <a:t>- Michel </a:t>
            </a:r>
            <a:r>
              <a:rPr lang="fr-FR" sz="1050" dirty="0" err="1">
                <a:latin typeface="Arial Narrow" panose="020B0606020202030204" pitchFamily="34" charset="0"/>
              </a:rPr>
              <a:t>Grangeat</a:t>
            </a:r>
            <a:r>
              <a:rPr lang="fr-FR" sz="1050" dirty="0">
                <a:latin typeface="Arial Narrow" panose="020B0606020202030204" pitchFamily="34" charset="0"/>
              </a:rPr>
              <a:t>, (2014) et </a:t>
            </a:r>
            <a:r>
              <a:rPr lang="fr-FR" sz="1050" dirty="0">
                <a:latin typeface="Arial Narrow" panose="020B0606020202030204" pitchFamily="34" charset="0"/>
                <a:hlinkClick r:id="rId4"/>
              </a:rPr>
              <a:t>L’intelligence professionnelle </a:t>
            </a:r>
            <a:r>
              <a:rPr lang="fr-FR" sz="1050" dirty="0">
                <a:latin typeface="Arial Narrow" panose="020B0606020202030204" pitchFamily="34" charset="0"/>
              </a:rPr>
              <a:t>- Henri </a:t>
            </a:r>
            <a:r>
              <a:rPr lang="fr-FR" sz="1050" dirty="0" err="1">
                <a:latin typeface="Arial Narrow" panose="020B0606020202030204" pitchFamily="34" charset="0"/>
              </a:rPr>
              <a:t>Boudreault</a:t>
            </a:r>
            <a:r>
              <a:rPr lang="fr-FR" sz="1050" dirty="0">
                <a:latin typeface="Arial Narrow" panose="020B0606020202030204" pitchFamily="34" charset="0"/>
              </a:rPr>
              <a:t> (2018)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B8D531C-AC3B-4CD1-A869-E72FCB983C25}"/>
              </a:ext>
            </a:extLst>
          </p:cNvPr>
          <p:cNvGrpSpPr/>
          <p:nvPr/>
        </p:nvGrpSpPr>
        <p:grpSpPr>
          <a:xfrm>
            <a:off x="5628622" y="5599590"/>
            <a:ext cx="2916324" cy="300082"/>
            <a:chOff x="7104112" y="5589240"/>
            <a:chExt cx="3888432" cy="400109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8286AD2E-2697-4BF2-BFF2-FB1DC92540B5}"/>
                </a:ext>
              </a:extLst>
            </p:cNvPr>
            <p:cNvCxnSpPr/>
            <p:nvPr/>
          </p:nvCxnSpPr>
          <p:spPr>
            <a:xfrm>
              <a:off x="7104112" y="5953288"/>
              <a:ext cx="388843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0B39649-572B-40FF-9E26-9788D4B7F176}"/>
                </a:ext>
              </a:extLst>
            </p:cNvPr>
            <p:cNvSpPr txBox="1"/>
            <p:nvPr/>
          </p:nvSpPr>
          <p:spPr>
            <a:xfrm>
              <a:off x="7176120" y="5589240"/>
              <a:ext cx="361249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Imaginer de nouvelles façons de faire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BDA3014-BA17-422E-BAD6-3392E60AC61F}"/>
              </a:ext>
            </a:extLst>
          </p:cNvPr>
          <p:cNvGrpSpPr/>
          <p:nvPr/>
        </p:nvGrpSpPr>
        <p:grpSpPr>
          <a:xfrm>
            <a:off x="3768943" y="5330200"/>
            <a:ext cx="2781000" cy="300082"/>
            <a:chOff x="4527300" y="5240403"/>
            <a:chExt cx="3708000" cy="40011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DC721E8-26A9-415C-B3E4-58B506525FA3}"/>
                </a:ext>
              </a:extLst>
            </p:cNvPr>
            <p:cNvSpPr txBox="1"/>
            <p:nvPr/>
          </p:nvSpPr>
          <p:spPr>
            <a:xfrm>
              <a:off x="4887340" y="5240403"/>
              <a:ext cx="316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Adapter des façons de faire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26E94B37-4964-481A-9D3B-C9E0804446DA}"/>
                </a:ext>
              </a:extLst>
            </p:cNvPr>
            <p:cNvGrpSpPr/>
            <p:nvPr/>
          </p:nvGrpSpPr>
          <p:grpSpPr>
            <a:xfrm>
              <a:off x="4527300" y="5573666"/>
              <a:ext cx="3708000" cy="0"/>
              <a:chOff x="4572537" y="5583956"/>
              <a:chExt cx="3708000" cy="0"/>
            </a:xfrm>
          </p:grpSpPr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D9B7D8E2-E89A-431F-9A07-70CC8F88007B}"/>
                  </a:ext>
                </a:extLst>
              </p:cNvPr>
              <p:cNvCxnSpPr/>
              <p:nvPr/>
            </p:nvCxnSpPr>
            <p:spPr>
              <a:xfrm>
                <a:off x="4572537" y="5583956"/>
                <a:ext cx="3708000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9D45E4E5-481D-4CF3-B4E1-63447531481F}"/>
                  </a:ext>
                </a:extLst>
              </p:cNvPr>
              <p:cNvCxnSpPr/>
              <p:nvPr/>
            </p:nvCxnSpPr>
            <p:spPr>
              <a:xfrm>
                <a:off x="4583832" y="5583956"/>
                <a:ext cx="1800200" cy="0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E0B82D2-B14B-4DAA-8D2E-8E27FCA32E85}"/>
              </a:ext>
            </a:extLst>
          </p:cNvPr>
          <p:cNvGrpSpPr/>
          <p:nvPr/>
        </p:nvGrpSpPr>
        <p:grpSpPr>
          <a:xfrm>
            <a:off x="-59377" y="2271038"/>
            <a:ext cx="8906891" cy="3187277"/>
            <a:chOff x="-77273" y="1510433"/>
            <a:chExt cx="8622219" cy="2807851"/>
          </a:xfrm>
        </p:grpSpPr>
        <p:sp>
          <p:nvSpPr>
            <p:cNvPr id="17" name="Rectangle à coins arrondis 1">
              <a:extLst>
                <a:ext uri="{FF2B5EF4-FFF2-40B4-BE49-F238E27FC236}">
                  <a16:creationId xmlns:a16="http://schemas.microsoft.com/office/drawing/2014/main" id="{C6952D43-16F2-4BD5-966F-79E2865FE006}"/>
                </a:ext>
              </a:extLst>
            </p:cNvPr>
            <p:cNvSpPr/>
            <p:nvPr/>
          </p:nvSpPr>
          <p:spPr>
            <a:xfrm>
              <a:off x="1169622" y="1510433"/>
              <a:ext cx="1701000" cy="2412000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500" b="1" dirty="0">
                  <a:solidFill>
                    <a:schemeClr val="accent6">
                      <a:lumMod val="75000"/>
                    </a:schemeClr>
                  </a:solidFill>
                </a:rPr>
                <a:t>NOVICE</a:t>
              </a:r>
            </a:p>
            <a:p>
              <a:pPr algn="just"/>
              <a:endParaRPr lang="fr-FR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Connaissance superficielle orientée vers la réussite de la tâche en cours</a:t>
              </a: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Trouver les indices pertinents</a:t>
              </a: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Réalisation de tâches guidées en contexte connu</a:t>
              </a:r>
            </a:p>
            <a:p>
              <a:pPr algn="just"/>
              <a:endPara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endParaRPr lang="fr-FR" sz="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</a:rPr>
                <a:t>IMITER - EXÉCUTER</a:t>
              </a:r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fr-FR" sz="13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fr-FR" sz="1350" dirty="0"/>
            </a:p>
          </p:txBody>
        </p:sp>
        <p:sp>
          <p:nvSpPr>
            <p:cNvPr id="18" name="Rectangle à coins arrondis 4">
              <a:extLst>
                <a:ext uri="{FF2B5EF4-FFF2-40B4-BE49-F238E27FC236}">
                  <a16:creationId xmlns:a16="http://schemas.microsoft.com/office/drawing/2014/main" id="{EC2F8452-ACFF-491D-8949-88B947F45621}"/>
                </a:ext>
              </a:extLst>
            </p:cNvPr>
            <p:cNvSpPr/>
            <p:nvPr/>
          </p:nvSpPr>
          <p:spPr>
            <a:xfrm>
              <a:off x="3061064" y="1538857"/>
              <a:ext cx="1701000" cy="2412000"/>
            </a:xfrm>
            <a:prstGeom prst="roundRect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500" b="1" dirty="0">
                  <a:solidFill>
                    <a:srgbClr val="92D050"/>
                  </a:solidFill>
                </a:rPr>
                <a:t>DÉBROUILLÉ</a:t>
              </a:r>
            </a:p>
            <a:p>
              <a:pPr algn="ctr"/>
              <a:r>
                <a:rPr lang="fr-FR" sz="1500" b="1" dirty="0">
                  <a:solidFill>
                    <a:srgbClr val="92D050"/>
                  </a:solidFill>
                </a:rPr>
                <a:t>fonctionnel</a:t>
              </a: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Connaissance globale orientée vers la connexion des éléments</a:t>
              </a: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Comprendre les buts des activités</a:t>
              </a: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Application de procédures en contextes variés</a:t>
              </a:r>
            </a:p>
            <a:p>
              <a:pPr algn="just"/>
              <a:endParaRPr lang="fr-FR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fr-FR" sz="1000" b="1" dirty="0">
                  <a:solidFill>
                    <a:srgbClr val="92D050"/>
                  </a:solidFill>
                </a:rPr>
                <a:t>EXÉCUTER - APPLIQUER</a:t>
              </a:r>
            </a:p>
            <a:p>
              <a:pPr algn="ctr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à coins arrondis 5">
              <a:extLst>
                <a:ext uri="{FF2B5EF4-FFF2-40B4-BE49-F238E27FC236}">
                  <a16:creationId xmlns:a16="http://schemas.microsoft.com/office/drawing/2014/main" id="{F03C781E-5E34-4FCB-9BE4-FA292290E43B}"/>
                </a:ext>
              </a:extLst>
            </p:cNvPr>
            <p:cNvSpPr/>
            <p:nvPr/>
          </p:nvSpPr>
          <p:spPr>
            <a:xfrm>
              <a:off x="4952505" y="1560941"/>
              <a:ext cx="1701000" cy="2412000"/>
            </a:xfrm>
            <a:prstGeom prst="round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500" b="1" dirty="0">
                  <a:solidFill>
                    <a:srgbClr val="00B050"/>
                  </a:solidFill>
                </a:rPr>
                <a:t>AVERTI</a:t>
              </a:r>
              <a:br>
                <a:rPr lang="fr-FR" sz="1500" b="1" dirty="0">
                  <a:solidFill>
                    <a:srgbClr val="00B050"/>
                  </a:solidFill>
                </a:rPr>
              </a:br>
              <a:r>
                <a:rPr lang="fr-FR" sz="1500" b="1" dirty="0">
                  <a:solidFill>
                    <a:srgbClr val="00B050"/>
                  </a:solidFill>
                </a:rPr>
                <a:t>Maitrise</a:t>
              </a: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Connaissance fonctionnelle orientée vers la </a:t>
              </a:r>
              <a:r>
                <a:rPr lang="fr-FR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détermina-tion</a:t>
              </a:r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des éléments clés</a:t>
              </a: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Élargir le répertoire des actions disponibles</a:t>
              </a: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Résolution de problèmes ouverts en contexte variés</a:t>
              </a:r>
            </a:p>
            <a:p>
              <a:pPr algn="just"/>
              <a:endParaRPr lang="fr-FR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fr-FR" sz="1000" b="1" dirty="0">
                  <a:solidFill>
                    <a:srgbClr val="00B050"/>
                  </a:solidFill>
                </a:rPr>
                <a:t>ADAPTER - ANTICIPER</a:t>
              </a: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Rectangle à coins arrondis 6">
              <a:extLst>
                <a:ext uri="{FF2B5EF4-FFF2-40B4-BE49-F238E27FC236}">
                  <a16:creationId xmlns:a16="http://schemas.microsoft.com/office/drawing/2014/main" id="{E28BE5A2-B208-41E0-9651-FC2C3675A67F}"/>
                </a:ext>
              </a:extLst>
            </p:cNvPr>
            <p:cNvSpPr/>
            <p:nvPr/>
          </p:nvSpPr>
          <p:spPr>
            <a:xfrm>
              <a:off x="6843946" y="1560941"/>
              <a:ext cx="1701000" cy="2412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500" b="1" dirty="0">
                  <a:solidFill>
                    <a:srgbClr val="00B0F0"/>
                  </a:solidFill>
                </a:rPr>
                <a:t>EXPERT</a:t>
              </a:r>
            </a:p>
            <a:p>
              <a:pPr algn="ctr"/>
              <a:r>
                <a:rPr lang="fr-FR" sz="1500" b="1" dirty="0">
                  <a:solidFill>
                    <a:srgbClr val="00B0F0"/>
                  </a:solidFill>
                </a:rPr>
                <a:t>Expertise</a:t>
              </a: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Connaissance approfondie orientée vers la </a:t>
              </a:r>
              <a:r>
                <a:rPr lang="fr-FR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compré-hension</a:t>
              </a:r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des processus</a:t>
              </a: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Coordonner les activités dans le collectif</a:t>
              </a: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Résolution de problèmes inconnus en contextes imprévisibles</a:t>
              </a:r>
            </a:p>
            <a:p>
              <a:pPr algn="just"/>
              <a:endParaRPr lang="fr-FR" sz="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fr-FR" sz="1000" b="1" dirty="0">
                  <a:solidFill>
                    <a:srgbClr val="00B0F0"/>
                  </a:solidFill>
                </a:rPr>
                <a:t>ANTICIPER - CONCEVOIR</a:t>
              </a:r>
            </a:p>
            <a:p>
              <a:pPr algn="just"/>
              <a:endPara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3770C644-F250-4DD2-96C6-F2AA87894F5F}"/>
                </a:ext>
              </a:extLst>
            </p:cNvPr>
            <p:cNvGrpSpPr/>
            <p:nvPr/>
          </p:nvGrpSpPr>
          <p:grpSpPr>
            <a:xfrm>
              <a:off x="1169622" y="4018202"/>
              <a:ext cx="2781000" cy="300082"/>
              <a:chOff x="1055440" y="4941168"/>
              <a:chExt cx="3708000" cy="400109"/>
            </a:xfrm>
          </p:grpSpPr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E009712C-C2A6-4F17-A1D2-10618ECB484C}"/>
                  </a:ext>
                </a:extLst>
              </p:cNvPr>
              <p:cNvCxnSpPr/>
              <p:nvPr/>
            </p:nvCxnSpPr>
            <p:spPr>
              <a:xfrm>
                <a:off x="1055440" y="5301208"/>
                <a:ext cx="3708000" cy="0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3B7811D0-F91A-4E0D-8736-6CE5AEE575C4}"/>
                  </a:ext>
                </a:extLst>
              </p:cNvPr>
              <p:cNvSpPr txBox="1"/>
              <p:nvPr/>
            </p:nvSpPr>
            <p:spPr>
              <a:xfrm>
                <a:off x="1415480" y="4941168"/>
                <a:ext cx="316835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50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Imiter des façons de faire</a:t>
                </a:r>
              </a:p>
            </p:txBody>
          </p: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0586F2C-30BC-4A5B-ABAD-D45237C91ADF}"/>
                </a:ext>
              </a:extLst>
            </p:cNvPr>
            <p:cNvSpPr txBox="1"/>
            <p:nvPr/>
          </p:nvSpPr>
          <p:spPr>
            <a:xfrm>
              <a:off x="-77273" y="2977783"/>
              <a:ext cx="1082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Degré autonomie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D70192B-1A44-41DE-804A-3F0CAD4CCC22}"/>
                </a:ext>
              </a:extLst>
            </p:cNvPr>
            <p:cNvSpPr txBox="1"/>
            <p:nvPr/>
          </p:nvSpPr>
          <p:spPr>
            <a:xfrm>
              <a:off x="-77273" y="2475057"/>
              <a:ext cx="1082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Degré d’analyse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98A8647-D7A9-43EA-883C-0D0FDB5CB14F}"/>
                </a:ext>
              </a:extLst>
            </p:cNvPr>
            <p:cNvSpPr txBox="1"/>
            <p:nvPr/>
          </p:nvSpPr>
          <p:spPr>
            <a:xfrm>
              <a:off x="-77273" y="1983786"/>
              <a:ext cx="1082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Niveau de connaissances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9AFF1181-3A73-48D2-8AF4-00DB982565EA}"/>
                </a:ext>
              </a:extLst>
            </p:cNvPr>
            <p:cNvCxnSpPr/>
            <p:nvPr/>
          </p:nvCxnSpPr>
          <p:spPr>
            <a:xfrm>
              <a:off x="926622" y="2203076"/>
              <a:ext cx="243000" cy="0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854E7B76-39CA-425B-96FA-EA90B3643DED}"/>
                </a:ext>
              </a:extLst>
            </p:cNvPr>
            <p:cNvCxnSpPr/>
            <p:nvPr/>
          </p:nvCxnSpPr>
          <p:spPr>
            <a:xfrm>
              <a:off x="917909" y="2707106"/>
              <a:ext cx="243000" cy="0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3CD4651F-C830-4DD3-83D4-2931CC574C40}"/>
                </a:ext>
              </a:extLst>
            </p:cNvPr>
            <p:cNvCxnSpPr/>
            <p:nvPr/>
          </p:nvCxnSpPr>
          <p:spPr>
            <a:xfrm>
              <a:off x="917909" y="3197072"/>
              <a:ext cx="243000" cy="0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637B8896-7788-4FC0-B440-80460B1DE8E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" y="363066"/>
            <a:ext cx="643643" cy="6133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87864E-11A4-423A-B977-429F4E2F44A4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3BA2EE-A392-4760-BBD7-CE370FED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898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586D87DC-F1BB-443B-8DEA-D41261AB4E14}"/>
              </a:ext>
            </a:extLst>
          </p:cNvPr>
          <p:cNvSpPr txBox="1">
            <a:spLocks/>
          </p:cNvSpPr>
          <p:nvPr/>
        </p:nvSpPr>
        <p:spPr>
          <a:xfrm>
            <a:off x="701748" y="471139"/>
            <a:ext cx="7867767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tx2"/>
                </a:solidFill>
              </a:rPr>
              <a:t>Installer des Repères en formation au service de la professionnalisation de l’élève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964B026-4D7D-4A7A-AFD5-80D92F5C3C95}"/>
              </a:ext>
            </a:extLst>
          </p:cNvPr>
          <p:cNvGrpSpPr/>
          <p:nvPr/>
        </p:nvGrpSpPr>
        <p:grpSpPr>
          <a:xfrm>
            <a:off x="289145" y="1913027"/>
            <a:ext cx="2700000" cy="1800000"/>
            <a:chOff x="319682" y="906477"/>
            <a:chExt cx="2700000" cy="1800000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2E20475D-44CF-4A99-B7BE-22ECE636E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57" b="29610"/>
            <a:stretch/>
          </p:blipFill>
          <p:spPr>
            <a:xfrm>
              <a:off x="724682" y="1955172"/>
              <a:ext cx="1890000" cy="587417"/>
            </a:xfrm>
            <a:prstGeom prst="rect">
              <a:avLst/>
            </a:prstGeom>
          </p:spPr>
        </p:pic>
        <p:sp>
          <p:nvSpPr>
            <p:cNvPr id="30" name="Rectangle à coins arrondis 5">
              <a:extLst>
                <a:ext uri="{FF2B5EF4-FFF2-40B4-BE49-F238E27FC236}">
                  <a16:creationId xmlns:a16="http://schemas.microsoft.com/office/drawing/2014/main" id="{A0B44785-93D8-426A-976B-35CB1681870A}"/>
                </a:ext>
              </a:extLst>
            </p:cNvPr>
            <p:cNvSpPr/>
            <p:nvPr/>
          </p:nvSpPr>
          <p:spPr>
            <a:xfrm>
              <a:off x="319682" y="906477"/>
              <a:ext cx="2700000" cy="1800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Proposer une entreprise </a:t>
              </a:r>
            </a:p>
            <a:p>
              <a:pPr algn="ctr"/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fil rouge </a:t>
              </a:r>
            </a:p>
            <a:p>
              <a:pPr algn="ctr"/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sur un temps long  </a:t>
              </a: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BE601B34-F35C-4DC4-B1C1-729263F075CE}"/>
              </a:ext>
            </a:extLst>
          </p:cNvPr>
          <p:cNvSpPr txBox="1"/>
          <p:nvPr/>
        </p:nvSpPr>
        <p:spPr>
          <a:xfrm>
            <a:off x="4001404" y="212013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7B115D0-EE92-4DC8-A2F7-A911DCE9D8F2}"/>
              </a:ext>
            </a:extLst>
          </p:cNvPr>
          <p:cNvGrpSpPr/>
          <p:nvPr/>
        </p:nvGrpSpPr>
        <p:grpSpPr>
          <a:xfrm>
            <a:off x="241208" y="3831337"/>
            <a:ext cx="2700000" cy="1800000"/>
            <a:chOff x="271745" y="2824787"/>
            <a:chExt cx="2700000" cy="1800000"/>
          </a:xfrm>
        </p:grpSpPr>
        <p:sp>
          <p:nvSpPr>
            <p:cNvPr id="33" name="Rectangle à coins arrondis 29">
              <a:extLst>
                <a:ext uri="{FF2B5EF4-FFF2-40B4-BE49-F238E27FC236}">
                  <a16:creationId xmlns:a16="http://schemas.microsoft.com/office/drawing/2014/main" id="{E2A29FBB-6465-45B3-A954-FCF23920C777}"/>
                </a:ext>
              </a:extLst>
            </p:cNvPr>
            <p:cNvSpPr/>
            <p:nvPr/>
          </p:nvSpPr>
          <p:spPr>
            <a:xfrm>
              <a:off x="271745" y="2824787"/>
              <a:ext cx="2700000" cy="1800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Collecter les traces de </a:t>
              </a:r>
              <a:b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l’activité de l’élève</a:t>
              </a:r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AA1D1078-21AC-428F-BF92-8EAFBFF28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17" b="22476"/>
            <a:stretch/>
          </p:blipFill>
          <p:spPr>
            <a:xfrm>
              <a:off x="1116253" y="3730578"/>
              <a:ext cx="1010984" cy="57329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A651E80-DFDD-401C-9F7D-B1A9E867D7A6}"/>
              </a:ext>
            </a:extLst>
          </p:cNvPr>
          <p:cNvGrpSpPr/>
          <p:nvPr/>
        </p:nvGrpSpPr>
        <p:grpSpPr>
          <a:xfrm>
            <a:off x="6133514" y="3801746"/>
            <a:ext cx="2700000" cy="2104085"/>
            <a:chOff x="6164051" y="2795196"/>
            <a:chExt cx="2700000" cy="2104085"/>
          </a:xfrm>
        </p:grpSpPr>
        <p:sp>
          <p:nvSpPr>
            <p:cNvPr id="36" name="Rectangle à coins arrondis 27">
              <a:extLst>
                <a:ext uri="{FF2B5EF4-FFF2-40B4-BE49-F238E27FC236}">
                  <a16:creationId xmlns:a16="http://schemas.microsoft.com/office/drawing/2014/main" id="{C06DA0B9-037F-4B6B-9D96-6D46F179BFB6}"/>
                </a:ext>
              </a:extLst>
            </p:cNvPr>
            <p:cNvSpPr/>
            <p:nvPr/>
          </p:nvSpPr>
          <p:spPr>
            <a:xfrm>
              <a:off x="6164051" y="2795196"/>
              <a:ext cx="2700000" cy="1800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Faire vivre une rotation en fonction du niveau de classe et du profil de l’élève sur chacun des postes pour développer la professionnalité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69485AA7-75F6-47D4-96A9-CB7DAF292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18" y="3950415"/>
              <a:ext cx="948867" cy="948866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1419B7E-25DD-4297-A67A-A65C6E9DA06E}"/>
              </a:ext>
            </a:extLst>
          </p:cNvPr>
          <p:cNvGrpSpPr/>
          <p:nvPr/>
        </p:nvGrpSpPr>
        <p:grpSpPr>
          <a:xfrm>
            <a:off x="3131177" y="3831337"/>
            <a:ext cx="2700000" cy="2007897"/>
            <a:chOff x="3161714" y="2824787"/>
            <a:chExt cx="2700000" cy="2007897"/>
          </a:xfrm>
        </p:grpSpPr>
        <p:sp>
          <p:nvSpPr>
            <p:cNvPr id="39" name="Rectangle à coins arrondis 28">
              <a:extLst>
                <a:ext uri="{FF2B5EF4-FFF2-40B4-BE49-F238E27FC236}">
                  <a16:creationId xmlns:a16="http://schemas.microsoft.com/office/drawing/2014/main" id="{0F0970FA-1A45-443B-AFBA-4DC608EF7E33}"/>
                </a:ext>
              </a:extLst>
            </p:cNvPr>
            <p:cNvSpPr/>
            <p:nvPr/>
          </p:nvSpPr>
          <p:spPr>
            <a:xfrm>
              <a:off x="3161714" y="2824787"/>
              <a:ext cx="2700000" cy="1800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 defTabSz="588169"/>
              <a:r>
                <a:rPr lang="fr-F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Mettre en place au terme de chaque rotation des entretiens bilan et de suivi du développement des compétences, véritables traces utiles à la certification</a:t>
              </a: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EC27DEA9-8052-4489-AA7A-B420D5974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02" t="19447" r="25326" b="18176"/>
            <a:stretch/>
          </p:blipFill>
          <p:spPr>
            <a:xfrm>
              <a:off x="5069216" y="3950415"/>
              <a:ext cx="761961" cy="882269"/>
            </a:xfrm>
            <a:prstGeom prst="rect">
              <a:avLst/>
            </a:prstGeom>
          </p:spPr>
        </p:pic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0E03EBDA-687D-4026-8EDA-8F6408CAA74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" y="482387"/>
            <a:ext cx="643643" cy="613317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A33AC94D-68FF-414B-B607-A8BE4B45A009}"/>
              </a:ext>
            </a:extLst>
          </p:cNvPr>
          <p:cNvGrpSpPr/>
          <p:nvPr/>
        </p:nvGrpSpPr>
        <p:grpSpPr>
          <a:xfrm>
            <a:off x="6133514" y="1940290"/>
            <a:ext cx="2700000" cy="1800000"/>
            <a:chOff x="6164051" y="933740"/>
            <a:chExt cx="2700000" cy="1800000"/>
          </a:xfrm>
        </p:grpSpPr>
        <p:sp>
          <p:nvSpPr>
            <p:cNvPr id="43" name="Rectangle à coins arrondis 13">
              <a:extLst>
                <a:ext uri="{FF2B5EF4-FFF2-40B4-BE49-F238E27FC236}">
                  <a16:creationId xmlns:a16="http://schemas.microsoft.com/office/drawing/2014/main" id="{7BD0160B-6CC9-4133-B5A7-CE1453428308}"/>
                </a:ext>
              </a:extLst>
            </p:cNvPr>
            <p:cNvSpPr/>
            <p:nvPr/>
          </p:nvSpPr>
          <p:spPr>
            <a:xfrm>
              <a:off x="6164051" y="933740"/>
              <a:ext cx="2700000" cy="1800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Identifier l’activité spécifique de chaque service</a:t>
              </a:r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3581AC0D-DCFE-48FE-BEA0-41FAB9CF5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051" y="1806477"/>
              <a:ext cx="1224000" cy="741543"/>
            </a:xfrm>
            <a:prstGeom prst="rect">
              <a:avLst/>
            </a:prstGeom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A21C11D-D432-4BA6-B871-2B9CFF6FAF5F}"/>
              </a:ext>
            </a:extLst>
          </p:cNvPr>
          <p:cNvGrpSpPr/>
          <p:nvPr/>
        </p:nvGrpSpPr>
        <p:grpSpPr>
          <a:xfrm>
            <a:off x="3148679" y="1946567"/>
            <a:ext cx="2700000" cy="1800000"/>
            <a:chOff x="3179216" y="940017"/>
            <a:chExt cx="2700000" cy="1800000"/>
          </a:xfrm>
        </p:grpSpPr>
        <p:sp>
          <p:nvSpPr>
            <p:cNvPr id="46" name="Rectangle à coins arrondis 10">
              <a:extLst>
                <a:ext uri="{FF2B5EF4-FFF2-40B4-BE49-F238E27FC236}">
                  <a16:creationId xmlns:a16="http://schemas.microsoft.com/office/drawing/2014/main" id="{D947E18C-FC97-4C40-AABB-10AC89B34248}"/>
                </a:ext>
              </a:extLst>
            </p:cNvPr>
            <p:cNvSpPr/>
            <p:nvPr/>
          </p:nvSpPr>
          <p:spPr>
            <a:xfrm>
              <a:off x="3179216" y="940017"/>
              <a:ext cx="2700000" cy="1800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Organiser l’espace professionnel en plusieurs services</a:t>
              </a:r>
            </a:p>
          </p:txBody>
        </p:sp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0B34044E-54C4-4DAA-BF79-2DF2F32C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216" y="1657871"/>
              <a:ext cx="1080000" cy="10800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0C4E555-86F6-412B-80C9-C6CAE2799AA4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D009DE-F9CB-4701-B672-044015AE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29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7">
            <a:extLst>
              <a:ext uri="{FF2B5EF4-FFF2-40B4-BE49-F238E27FC236}">
                <a16:creationId xmlns:a16="http://schemas.microsoft.com/office/drawing/2014/main" id="{DD2850C1-E6B2-4299-A1A4-1398771A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44" y="478933"/>
            <a:ext cx="7992947" cy="442211"/>
          </a:xfrm>
        </p:spPr>
        <p:txBody>
          <a:bodyPr>
            <a:noAutofit/>
          </a:bodyPr>
          <a:lstStyle/>
          <a:p>
            <a:r>
              <a:rPr lang="fr-FR" sz="2800" b="1" spc="-60" dirty="0"/>
              <a:t>Le système d’information de l’établissement de formation :  </a:t>
            </a:r>
            <a:br>
              <a:rPr lang="fr-FR" sz="2800" b="1" spc="-60" dirty="0"/>
            </a:br>
            <a:r>
              <a:rPr lang="fr-FR" sz="2800" b="1" spc="-60" dirty="0"/>
              <a:t>des outils professionnels non intégrés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FCE2778-5485-481E-A6E0-EC86E8F888FB}"/>
              </a:ext>
            </a:extLst>
          </p:cNvPr>
          <p:cNvGrpSpPr/>
          <p:nvPr/>
        </p:nvGrpSpPr>
        <p:grpSpPr>
          <a:xfrm>
            <a:off x="7021643" y="2273831"/>
            <a:ext cx="1728000" cy="1716505"/>
            <a:chOff x="567387" y="1776980"/>
            <a:chExt cx="1728000" cy="17165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18B392-BC39-4374-A6B7-2C1D8CA946BA}"/>
                </a:ext>
              </a:extLst>
            </p:cNvPr>
            <p:cNvSpPr/>
            <p:nvPr/>
          </p:nvSpPr>
          <p:spPr>
            <a:xfrm>
              <a:off x="567387" y="1776980"/>
              <a:ext cx="1728000" cy="1716505"/>
            </a:xfrm>
            <a:prstGeom prst="rect">
              <a:avLst/>
            </a:prstGeom>
            <a:solidFill>
              <a:srgbClr val="AAD3F4"/>
            </a:solidFill>
            <a:ln>
              <a:solidFill>
                <a:srgbClr val="AAD3F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5A7262-08B9-4426-A592-C2B82C40ADAD}"/>
                </a:ext>
              </a:extLst>
            </p:cNvPr>
            <p:cNvSpPr/>
            <p:nvPr/>
          </p:nvSpPr>
          <p:spPr>
            <a:xfrm>
              <a:off x="646547" y="2113540"/>
              <a:ext cx="1584000" cy="9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BCEC66-66C7-44CD-B6CC-7AA2A8B61BEF}"/>
                </a:ext>
              </a:extLst>
            </p:cNvPr>
            <p:cNvSpPr/>
            <p:nvPr/>
          </p:nvSpPr>
          <p:spPr>
            <a:xfrm>
              <a:off x="1009623" y="2151154"/>
              <a:ext cx="857848" cy="1338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8C1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Story-board et rôles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244811E-A1E1-4B1C-BA70-6D669E72B417}"/>
                </a:ext>
              </a:extLst>
            </p:cNvPr>
            <p:cNvGrpSpPr/>
            <p:nvPr/>
          </p:nvGrpSpPr>
          <p:grpSpPr>
            <a:xfrm>
              <a:off x="791099" y="2296335"/>
              <a:ext cx="1294897" cy="666406"/>
              <a:chOff x="778192" y="2264470"/>
              <a:chExt cx="1294897" cy="666406"/>
            </a:xfrm>
          </p:grpSpPr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9FAE633E-7AEF-497F-A6CF-E63047BFCA27}"/>
                  </a:ext>
                </a:extLst>
              </p:cNvPr>
              <p:cNvGrpSpPr/>
              <p:nvPr/>
            </p:nvGrpSpPr>
            <p:grpSpPr>
              <a:xfrm>
                <a:off x="778192" y="2635368"/>
                <a:ext cx="1294897" cy="295508"/>
                <a:chOff x="778192" y="2635368"/>
                <a:chExt cx="1294897" cy="295508"/>
              </a:xfrm>
            </p:grpSpPr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9F901F09-CB1E-47A1-A872-838DF81949BD}"/>
                    </a:ext>
                  </a:extLst>
                </p:cNvPr>
                <p:cNvCxnSpPr/>
                <p:nvPr/>
              </p:nvCxnSpPr>
              <p:spPr>
                <a:xfrm>
                  <a:off x="839682" y="2638926"/>
                  <a:ext cx="1152000" cy="0"/>
                </a:xfrm>
                <a:prstGeom prst="line">
                  <a:avLst/>
                </a:prstGeom>
                <a:ln>
                  <a:solidFill>
                    <a:srgbClr val="1FA1E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e 27">
                  <a:extLst>
                    <a:ext uri="{FF2B5EF4-FFF2-40B4-BE49-F238E27FC236}">
                      <a16:creationId xmlns:a16="http://schemas.microsoft.com/office/drawing/2014/main" id="{F23A15A0-39D5-4CAB-A466-01651FA71D52}"/>
                    </a:ext>
                  </a:extLst>
                </p:cNvPr>
                <p:cNvGrpSpPr/>
                <p:nvPr/>
              </p:nvGrpSpPr>
              <p:grpSpPr>
                <a:xfrm>
                  <a:off x="778192" y="2635368"/>
                  <a:ext cx="138626" cy="295508"/>
                  <a:chOff x="778192" y="2635368"/>
                  <a:chExt cx="138626" cy="295508"/>
                </a:xfrm>
              </p:grpSpPr>
              <p:pic>
                <p:nvPicPr>
                  <p:cNvPr id="44" name="Image 43">
                    <a:extLst>
                      <a:ext uri="{FF2B5EF4-FFF2-40B4-BE49-F238E27FC236}">
                        <a16:creationId xmlns:a16="http://schemas.microsoft.com/office/drawing/2014/main" id="{9AA27096-ED6F-46C3-9D8E-FD6AD6341A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778192" y="2714876"/>
                    <a:ext cx="138626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45" name="Connecteur droit 44">
                    <a:extLst>
                      <a:ext uri="{FF2B5EF4-FFF2-40B4-BE49-F238E27FC236}">
                        <a16:creationId xmlns:a16="http://schemas.microsoft.com/office/drawing/2014/main" id="{6C7F298C-C643-4414-A34C-44152FB8E83C}"/>
                      </a:ext>
                    </a:extLst>
                  </p:cNvPr>
                  <p:cNvCxnSpPr/>
                  <p:nvPr/>
                </p:nvCxnSpPr>
                <p:spPr>
                  <a:xfrm>
                    <a:off x="839682" y="2635368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921F4FF7-C8FB-4472-A73D-25ECFDE2C378}"/>
                    </a:ext>
                  </a:extLst>
                </p:cNvPr>
                <p:cNvGrpSpPr/>
                <p:nvPr/>
              </p:nvGrpSpPr>
              <p:grpSpPr>
                <a:xfrm>
                  <a:off x="1001786" y="2638926"/>
                  <a:ext cx="146118" cy="291950"/>
                  <a:chOff x="1001786" y="2638926"/>
                  <a:chExt cx="146118" cy="291950"/>
                </a:xfrm>
              </p:grpSpPr>
              <p:pic>
                <p:nvPicPr>
                  <p:cNvPr id="42" name="Image 41">
                    <a:extLst>
                      <a:ext uri="{FF2B5EF4-FFF2-40B4-BE49-F238E27FC236}">
                        <a16:creationId xmlns:a16="http://schemas.microsoft.com/office/drawing/2014/main" id="{0FE254B6-AF8A-42B4-A947-51D20DBE08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1001786" y="2714876"/>
                    <a:ext cx="146118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43" name="Connecteur droit 42">
                    <a:extLst>
                      <a:ext uri="{FF2B5EF4-FFF2-40B4-BE49-F238E27FC236}">
                        <a16:creationId xmlns:a16="http://schemas.microsoft.com/office/drawing/2014/main" id="{671F0ECE-69D7-430F-A354-3256C2571A20}"/>
                      </a:ext>
                    </a:extLst>
                  </p:cNvPr>
                  <p:cNvCxnSpPr/>
                  <p:nvPr/>
                </p:nvCxnSpPr>
                <p:spPr>
                  <a:xfrm>
                    <a:off x="1074845" y="2638926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e 29">
                  <a:extLst>
                    <a:ext uri="{FF2B5EF4-FFF2-40B4-BE49-F238E27FC236}">
                      <a16:creationId xmlns:a16="http://schemas.microsoft.com/office/drawing/2014/main" id="{75E5A8DD-E372-4BA0-888E-D157ED0C62F2}"/>
                    </a:ext>
                  </a:extLst>
                </p:cNvPr>
                <p:cNvGrpSpPr/>
                <p:nvPr/>
              </p:nvGrpSpPr>
              <p:grpSpPr>
                <a:xfrm>
                  <a:off x="1232872" y="2635368"/>
                  <a:ext cx="139764" cy="295508"/>
                  <a:chOff x="1232872" y="2635368"/>
                  <a:chExt cx="139764" cy="295508"/>
                </a:xfrm>
              </p:grpSpPr>
              <p:pic>
                <p:nvPicPr>
                  <p:cNvPr id="40" name="Image 39">
                    <a:extLst>
                      <a:ext uri="{FF2B5EF4-FFF2-40B4-BE49-F238E27FC236}">
                        <a16:creationId xmlns:a16="http://schemas.microsoft.com/office/drawing/2014/main" id="{A9F578E1-5219-4A29-8A90-794D4D8D78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011" t="73786" r="74314" b="8171"/>
                  <a:stretch/>
                </p:blipFill>
                <p:spPr>
                  <a:xfrm>
                    <a:off x="1232872" y="2714876"/>
                    <a:ext cx="139764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41" name="Connecteur droit 40">
                    <a:extLst>
                      <a:ext uri="{FF2B5EF4-FFF2-40B4-BE49-F238E27FC236}">
                        <a16:creationId xmlns:a16="http://schemas.microsoft.com/office/drawing/2014/main" id="{32AF2475-510E-495D-A45C-AE761661D0A9}"/>
                      </a:ext>
                    </a:extLst>
                  </p:cNvPr>
                  <p:cNvCxnSpPr/>
                  <p:nvPr/>
                </p:nvCxnSpPr>
                <p:spPr>
                  <a:xfrm>
                    <a:off x="1302754" y="2635368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e 30">
                  <a:extLst>
                    <a:ext uri="{FF2B5EF4-FFF2-40B4-BE49-F238E27FC236}">
                      <a16:creationId xmlns:a16="http://schemas.microsoft.com/office/drawing/2014/main" id="{4A83C31E-8E70-4C16-B52F-CC3E8DA5D36B}"/>
                    </a:ext>
                  </a:extLst>
                </p:cNvPr>
                <p:cNvGrpSpPr/>
                <p:nvPr/>
              </p:nvGrpSpPr>
              <p:grpSpPr>
                <a:xfrm>
                  <a:off x="1457604" y="2635368"/>
                  <a:ext cx="128432" cy="295508"/>
                  <a:chOff x="1457604" y="2635368"/>
                  <a:chExt cx="128432" cy="295508"/>
                </a:xfrm>
              </p:grpSpPr>
              <p:pic>
                <p:nvPicPr>
                  <p:cNvPr id="38" name="Image 37">
                    <a:extLst>
                      <a:ext uri="{FF2B5EF4-FFF2-40B4-BE49-F238E27FC236}">
                        <a16:creationId xmlns:a16="http://schemas.microsoft.com/office/drawing/2014/main" id="{582011D8-F146-4649-9D3E-D0BE125213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1457604" y="2714876"/>
                    <a:ext cx="128432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39" name="Connecteur droit 38">
                    <a:extLst>
                      <a:ext uri="{FF2B5EF4-FFF2-40B4-BE49-F238E27FC236}">
                        <a16:creationId xmlns:a16="http://schemas.microsoft.com/office/drawing/2014/main" id="{9CF239B9-CF64-49F3-AFB3-CCF095ECAE31}"/>
                      </a:ext>
                    </a:extLst>
                  </p:cNvPr>
                  <p:cNvCxnSpPr/>
                  <p:nvPr/>
                </p:nvCxnSpPr>
                <p:spPr>
                  <a:xfrm>
                    <a:off x="1521820" y="2635368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e 31">
                  <a:extLst>
                    <a:ext uri="{FF2B5EF4-FFF2-40B4-BE49-F238E27FC236}">
                      <a16:creationId xmlns:a16="http://schemas.microsoft.com/office/drawing/2014/main" id="{29035F38-3E41-4531-BB36-8E507E960ED2}"/>
                    </a:ext>
                  </a:extLst>
                </p:cNvPr>
                <p:cNvGrpSpPr/>
                <p:nvPr/>
              </p:nvGrpSpPr>
              <p:grpSpPr>
                <a:xfrm>
                  <a:off x="1671004" y="2635368"/>
                  <a:ext cx="150451" cy="295508"/>
                  <a:chOff x="1671004" y="2635368"/>
                  <a:chExt cx="150451" cy="295508"/>
                </a:xfrm>
              </p:grpSpPr>
              <p:pic>
                <p:nvPicPr>
                  <p:cNvPr id="36" name="Image 35">
                    <a:extLst>
                      <a:ext uri="{FF2B5EF4-FFF2-40B4-BE49-F238E27FC236}">
                        <a16:creationId xmlns:a16="http://schemas.microsoft.com/office/drawing/2014/main" id="{62CF35E0-3CD9-4A78-86E5-D4CD018B59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1671004" y="2714876"/>
                    <a:ext cx="150451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37" name="Connecteur droit 36">
                    <a:extLst>
                      <a:ext uri="{FF2B5EF4-FFF2-40B4-BE49-F238E27FC236}">
                        <a16:creationId xmlns:a16="http://schemas.microsoft.com/office/drawing/2014/main" id="{D4F748DA-8DFC-4400-9DBA-8529FF8CD45C}"/>
                      </a:ext>
                    </a:extLst>
                  </p:cNvPr>
                  <p:cNvCxnSpPr/>
                  <p:nvPr/>
                </p:nvCxnSpPr>
                <p:spPr>
                  <a:xfrm>
                    <a:off x="1746229" y="2635368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e 32">
                  <a:extLst>
                    <a:ext uri="{FF2B5EF4-FFF2-40B4-BE49-F238E27FC236}">
                      <a16:creationId xmlns:a16="http://schemas.microsoft.com/office/drawing/2014/main" id="{D385EEDE-EFBC-4F9B-A57B-3DCB1E18459C}"/>
                    </a:ext>
                  </a:extLst>
                </p:cNvPr>
                <p:cNvGrpSpPr/>
                <p:nvPr/>
              </p:nvGrpSpPr>
              <p:grpSpPr>
                <a:xfrm>
                  <a:off x="1906422" y="2638926"/>
                  <a:ext cx="166667" cy="291950"/>
                  <a:chOff x="1906422" y="2638926"/>
                  <a:chExt cx="166667" cy="291950"/>
                </a:xfrm>
              </p:grpSpPr>
              <p:pic>
                <p:nvPicPr>
                  <p:cNvPr id="34" name="Image 33">
                    <a:extLst>
                      <a:ext uri="{FF2B5EF4-FFF2-40B4-BE49-F238E27FC236}">
                        <a16:creationId xmlns:a16="http://schemas.microsoft.com/office/drawing/2014/main" id="{7EEAB779-EB3B-44EB-B748-7643E4FF9C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1906422" y="2714876"/>
                    <a:ext cx="166667" cy="216000"/>
                  </a:xfrm>
                  <a:prstGeom prst="rect">
                    <a:avLst/>
                  </a:prstGeom>
                </p:spPr>
              </p:pic>
              <p:cxnSp>
                <p:nvCxnSpPr>
                  <p:cNvPr id="35" name="Connecteur droit 34">
                    <a:extLst>
                      <a:ext uri="{FF2B5EF4-FFF2-40B4-BE49-F238E27FC236}">
                        <a16:creationId xmlns:a16="http://schemas.microsoft.com/office/drawing/2014/main" id="{DA573051-5F9A-4382-9A5D-FFE41F49CDB0}"/>
                      </a:ext>
                    </a:extLst>
                  </p:cNvPr>
                  <p:cNvCxnSpPr/>
                  <p:nvPr/>
                </p:nvCxnSpPr>
                <p:spPr>
                  <a:xfrm>
                    <a:off x="1989755" y="2638926"/>
                    <a:ext cx="0" cy="75950"/>
                  </a:xfrm>
                  <a:prstGeom prst="line">
                    <a:avLst/>
                  </a:prstGeom>
                  <a:ln>
                    <a:solidFill>
                      <a:srgbClr val="1FA1E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A8E571F8-FD11-47A7-98BC-74F7997EE3B5}"/>
                  </a:ext>
                </a:extLst>
              </p:cNvPr>
              <p:cNvGrpSpPr/>
              <p:nvPr/>
            </p:nvGrpSpPr>
            <p:grpSpPr>
              <a:xfrm>
                <a:off x="1344725" y="2264470"/>
                <a:ext cx="161830" cy="370974"/>
                <a:chOff x="1305350" y="2225830"/>
                <a:chExt cx="161830" cy="370974"/>
              </a:xfrm>
            </p:grpSpPr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3C497782-7458-4404-8C80-5EFD9CCA8C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305350" y="2225830"/>
                  <a:ext cx="161830" cy="262974"/>
                </a:xfrm>
                <a:prstGeom prst="rect">
                  <a:avLst/>
                </a:prstGeom>
              </p:spPr>
            </p:pic>
            <p:cxnSp>
              <p:nvCxnSpPr>
                <p:cNvPr id="26" name="Connecteur droit 25">
                  <a:extLst>
                    <a:ext uri="{FF2B5EF4-FFF2-40B4-BE49-F238E27FC236}">
                      <a16:creationId xmlns:a16="http://schemas.microsoft.com/office/drawing/2014/main" id="{7719AEC3-BD1C-4375-B548-282F650FDC92}"/>
                    </a:ext>
                  </a:extLst>
                </p:cNvPr>
                <p:cNvCxnSpPr/>
                <p:nvPr/>
              </p:nvCxnSpPr>
              <p:spPr>
                <a:xfrm>
                  <a:off x="1386265" y="2488804"/>
                  <a:ext cx="0" cy="108000"/>
                </a:xfrm>
                <a:prstGeom prst="line">
                  <a:avLst/>
                </a:prstGeom>
                <a:ln>
                  <a:solidFill>
                    <a:srgbClr val="1FA1E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4C24F4-F6A6-4237-8A7D-282BC9BAB317}"/>
                </a:ext>
              </a:extLst>
            </p:cNvPr>
            <p:cNvSpPr/>
            <p:nvPr/>
          </p:nvSpPr>
          <p:spPr>
            <a:xfrm>
              <a:off x="612032" y="1871013"/>
              <a:ext cx="1647473" cy="17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FA1E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100" b="1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Scénarisation pédagogique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A8CB366-8572-489C-9D77-5AF84E9CD259}"/>
                </a:ext>
              </a:extLst>
            </p:cNvPr>
            <p:cNvSpPr txBox="1"/>
            <p:nvPr/>
          </p:nvSpPr>
          <p:spPr>
            <a:xfrm>
              <a:off x="1634283" y="2908969"/>
              <a:ext cx="35842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RH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5940080-4A41-463A-964D-B1A80ACE769C}"/>
                </a:ext>
              </a:extLst>
            </p:cNvPr>
            <p:cNvSpPr txBox="1"/>
            <p:nvPr/>
          </p:nvSpPr>
          <p:spPr>
            <a:xfrm>
              <a:off x="906283" y="2901900"/>
              <a:ext cx="35842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Achat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9A17C47-3718-4E57-B078-A094FD722B48}"/>
                </a:ext>
              </a:extLst>
            </p:cNvPr>
            <p:cNvSpPr txBox="1"/>
            <p:nvPr/>
          </p:nvSpPr>
          <p:spPr>
            <a:xfrm>
              <a:off x="1125416" y="2901900"/>
              <a:ext cx="35842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Vente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4F0FDDF-542A-4000-B178-B003FDD5544A}"/>
                </a:ext>
              </a:extLst>
            </p:cNvPr>
            <p:cNvSpPr txBox="1"/>
            <p:nvPr/>
          </p:nvSpPr>
          <p:spPr>
            <a:xfrm>
              <a:off x="1336313" y="2901900"/>
              <a:ext cx="4313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Finance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A4E4BA3-90BD-4287-B485-F515D553EAEE}"/>
                </a:ext>
              </a:extLst>
            </p:cNvPr>
            <p:cNvSpPr txBox="1"/>
            <p:nvPr/>
          </p:nvSpPr>
          <p:spPr>
            <a:xfrm>
              <a:off x="669646" y="2898165"/>
              <a:ext cx="35842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Stock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32DECD0-BC43-47CE-9C0C-8EAE7B7BE202}"/>
                </a:ext>
              </a:extLst>
            </p:cNvPr>
            <p:cNvSpPr txBox="1"/>
            <p:nvPr/>
          </p:nvSpPr>
          <p:spPr>
            <a:xfrm>
              <a:off x="1776577" y="2906734"/>
              <a:ext cx="48329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Production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33E77B94-2D87-4152-B7D8-2298716A0778}"/>
                </a:ext>
              </a:extLst>
            </p:cNvPr>
            <p:cNvGrpSpPr/>
            <p:nvPr/>
          </p:nvGrpSpPr>
          <p:grpSpPr>
            <a:xfrm>
              <a:off x="617220" y="3055127"/>
              <a:ext cx="1642654" cy="396000"/>
              <a:chOff x="617220" y="3055127"/>
              <a:chExt cx="1642654" cy="396000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44364153-0A41-431A-B43E-FBEAC12ED9FE}"/>
                  </a:ext>
                </a:extLst>
              </p:cNvPr>
              <p:cNvCxnSpPr/>
              <p:nvPr/>
            </p:nvCxnSpPr>
            <p:spPr>
              <a:xfrm flipH="1">
                <a:off x="1125416" y="3055127"/>
                <a:ext cx="179212" cy="396000"/>
              </a:xfrm>
              <a:prstGeom prst="line">
                <a:avLst/>
              </a:prstGeom>
              <a:ln>
                <a:solidFill>
                  <a:schemeClr val="tx2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BA1928B-CEF6-497C-823A-D34D25DCBCAA}"/>
                  </a:ext>
                </a:extLst>
              </p:cNvPr>
              <p:cNvCxnSpPr/>
              <p:nvPr/>
            </p:nvCxnSpPr>
            <p:spPr>
              <a:xfrm>
                <a:off x="1583662" y="3055127"/>
                <a:ext cx="180000" cy="396000"/>
              </a:xfrm>
              <a:prstGeom prst="line">
                <a:avLst/>
              </a:prstGeom>
              <a:ln>
                <a:solidFill>
                  <a:schemeClr val="tx2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8F134E56-7805-4B8A-9772-F5FEA35BEEB3}"/>
                  </a:ext>
                </a:extLst>
              </p:cNvPr>
              <p:cNvCxnSpPr/>
              <p:nvPr/>
            </p:nvCxnSpPr>
            <p:spPr>
              <a:xfrm>
                <a:off x="617220" y="3058714"/>
                <a:ext cx="1642654" cy="0"/>
              </a:xfrm>
              <a:prstGeom prst="line">
                <a:avLst/>
              </a:prstGeom>
              <a:ln>
                <a:solidFill>
                  <a:srgbClr val="F2C4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F3FB36D5-7283-4A24-83C7-09E2CA1DE9E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88" y="3209251"/>
            <a:ext cx="806968" cy="806968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1D3B954B-57EC-4144-B336-8888AFD51DCA}"/>
              </a:ext>
            </a:extLst>
          </p:cNvPr>
          <p:cNvGrpSpPr/>
          <p:nvPr/>
        </p:nvGrpSpPr>
        <p:grpSpPr>
          <a:xfrm>
            <a:off x="4977845" y="3365043"/>
            <a:ext cx="1544488" cy="900000"/>
            <a:chOff x="2620958" y="2386862"/>
            <a:chExt cx="1345783" cy="900000"/>
          </a:xfrm>
        </p:grpSpPr>
        <p:sp>
          <p:nvSpPr>
            <p:cNvPr id="48" name="Rectangle à coins arrondis 117">
              <a:extLst>
                <a:ext uri="{FF2B5EF4-FFF2-40B4-BE49-F238E27FC236}">
                  <a16:creationId xmlns:a16="http://schemas.microsoft.com/office/drawing/2014/main" id="{09494F98-BA13-4746-8AC4-07BD3F1FB333}"/>
                </a:ext>
              </a:extLst>
            </p:cNvPr>
            <p:cNvSpPr/>
            <p:nvPr/>
          </p:nvSpPr>
          <p:spPr>
            <a:xfrm>
              <a:off x="2620958" y="2386862"/>
              <a:ext cx="1345783" cy="900000"/>
            </a:xfrm>
            <a:prstGeom prst="roundRect">
              <a:avLst/>
            </a:prstGeom>
            <a:noFill/>
            <a:ln>
              <a:solidFill>
                <a:srgbClr val="3D7CC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400" b="1" dirty="0">
                  <a:solidFill>
                    <a:srgbClr val="1565A7"/>
                  </a:solidFill>
                </a:rPr>
                <a:t>Réseau local lycée</a:t>
              </a:r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91745E9F-3161-495A-BDEB-DE26BC6F3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573" y="2652794"/>
              <a:ext cx="604554" cy="604553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C853A4C-B491-4DF9-9C12-BAAA902683D5}"/>
              </a:ext>
            </a:extLst>
          </p:cNvPr>
          <p:cNvGrpSpPr/>
          <p:nvPr/>
        </p:nvGrpSpPr>
        <p:grpSpPr>
          <a:xfrm>
            <a:off x="4675481" y="2262665"/>
            <a:ext cx="1523700" cy="924958"/>
            <a:chOff x="3476523" y="3067619"/>
            <a:chExt cx="1385182" cy="924958"/>
          </a:xfrm>
        </p:grpSpPr>
        <p:sp>
          <p:nvSpPr>
            <p:cNvPr id="51" name="Rectangle à coins arrondis 98">
              <a:extLst>
                <a:ext uri="{FF2B5EF4-FFF2-40B4-BE49-F238E27FC236}">
                  <a16:creationId xmlns:a16="http://schemas.microsoft.com/office/drawing/2014/main" id="{495789AF-AE8C-49EA-A401-C48D9388FE60}"/>
                </a:ext>
              </a:extLst>
            </p:cNvPr>
            <p:cNvSpPr/>
            <p:nvPr/>
          </p:nvSpPr>
          <p:spPr>
            <a:xfrm>
              <a:off x="3476523" y="3067619"/>
              <a:ext cx="1385182" cy="870665"/>
            </a:xfrm>
            <a:prstGeom prst="roundRect">
              <a:avLst/>
            </a:prstGeom>
            <a:noFill/>
            <a:ln>
              <a:solidFill>
                <a:srgbClr val="3D7CC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400" b="1" dirty="0">
                  <a:solidFill>
                    <a:srgbClr val="1565A7"/>
                  </a:solidFill>
                </a:rPr>
                <a:t>Logiciel vie scolaire</a:t>
              </a:r>
            </a:p>
            <a:p>
              <a:pPr algn="ctr"/>
              <a:endParaRPr lang="fr-FR" b="1" dirty="0">
                <a:solidFill>
                  <a:srgbClr val="1565A7"/>
                </a:solidFill>
              </a:endParaRPr>
            </a:p>
          </p:txBody>
        </p: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3BFA1757-4283-429E-833D-9D906FF00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899" y="3456662"/>
              <a:ext cx="535915" cy="535915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1336F1FB-B805-41E0-91D9-FC30D486A9FC}"/>
              </a:ext>
            </a:extLst>
          </p:cNvPr>
          <p:cNvGrpSpPr/>
          <p:nvPr/>
        </p:nvGrpSpPr>
        <p:grpSpPr>
          <a:xfrm>
            <a:off x="7021643" y="4090930"/>
            <a:ext cx="1728000" cy="1716505"/>
            <a:chOff x="6867184" y="3010458"/>
            <a:chExt cx="1728000" cy="171650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E6D7EB5-E761-45C8-9F2C-B6243EAE7128}"/>
                </a:ext>
              </a:extLst>
            </p:cNvPr>
            <p:cNvSpPr/>
            <p:nvPr/>
          </p:nvSpPr>
          <p:spPr>
            <a:xfrm>
              <a:off x="6867184" y="3010458"/>
              <a:ext cx="1728000" cy="1716505"/>
            </a:xfrm>
            <a:prstGeom prst="rect">
              <a:avLst/>
            </a:prstGeom>
            <a:solidFill>
              <a:srgbClr val="AAD3F4"/>
            </a:solidFill>
            <a:ln>
              <a:solidFill>
                <a:srgbClr val="AAD3F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C1F22EA-4742-4928-A001-5ED5D52176A3}"/>
                </a:ext>
              </a:extLst>
            </p:cNvPr>
            <p:cNvSpPr/>
            <p:nvPr/>
          </p:nvSpPr>
          <p:spPr>
            <a:xfrm>
              <a:off x="6912198" y="3065895"/>
              <a:ext cx="1647473" cy="3463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FA1E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100" b="1" dirty="0">
                  <a:solidFill>
                    <a:srgbClr val="1565A7"/>
                  </a:solidFill>
                  <a:latin typeface="Arial Narrow" panose="020B0606020202030204" pitchFamily="34" charset="0"/>
                </a:rPr>
                <a:t>Simulation activités professionnelles</a:t>
              </a:r>
            </a:p>
          </p:txBody>
        </p: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D57DBEA6-B2BF-46D2-B199-4D5684E5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586" y="3478270"/>
              <a:ext cx="399482" cy="399482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A9AAF7EF-6145-491C-9945-2317CCC5A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643" y="3927957"/>
              <a:ext cx="399482" cy="399482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9332B9DA-4A4F-4089-9652-DC5D8FBE7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389" y="3526103"/>
              <a:ext cx="316645" cy="316645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F442767A-3C85-452D-B988-D67CC304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784" y="3986229"/>
              <a:ext cx="341210" cy="341210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E814E29D-32FA-4C84-8866-E11759568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914" y="3971843"/>
              <a:ext cx="334080" cy="334080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95E39593-E8E9-478C-8F6D-C35AA24A5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344" y="3916845"/>
              <a:ext cx="373510" cy="373510"/>
            </a:xfrm>
            <a:prstGeom prst="rect">
              <a:avLst/>
            </a:prstGeom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5CFC7077-CAD7-47EF-97E9-AF144806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801" y="3469694"/>
              <a:ext cx="429464" cy="429464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EA70C75C-B4AD-47C3-B674-35B2AB263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355" y="3493858"/>
              <a:ext cx="381133" cy="381133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22CD441-C4E7-48EC-9936-7A6032E682DE}"/>
                </a:ext>
              </a:extLst>
            </p:cNvPr>
            <p:cNvSpPr/>
            <p:nvPr/>
          </p:nvSpPr>
          <p:spPr>
            <a:xfrm>
              <a:off x="6914607" y="4361152"/>
              <a:ext cx="1647473" cy="346388"/>
            </a:xfrm>
            <a:prstGeom prst="rect">
              <a:avLst/>
            </a:prstGeom>
            <a:solidFill>
              <a:srgbClr val="1565A7"/>
            </a:solidFill>
            <a:ln w="9525">
              <a:solidFill>
                <a:srgbClr val="1565A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Gérer l’information - Traiter des donner Produire - Collaborer - Communiquer  </a:t>
              </a:r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396865BD-569E-4870-B85F-C6A9DEB308E5}"/>
              </a:ext>
            </a:extLst>
          </p:cNvPr>
          <p:cNvSpPr txBox="1"/>
          <p:nvPr/>
        </p:nvSpPr>
        <p:spPr>
          <a:xfrm>
            <a:off x="7389156" y="2890120"/>
            <a:ext cx="551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rgbClr val="1565A7"/>
                </a:solidFill>
                <a:latin typeface="Arial Narrow" panose="020B0606020202030204" pitchFamily="34" charset="0"/>
              </a:rPr>
              <a:t>Enseignant</a:t>
            </a:r>
          </a:p>
          <a:p>
            <a:r>
              <a:rPr lang="fr-FR" sz="600" dirty="0">
                <a:solidFill>
                  <a:srgbClr val="1565A7"/>
                </a:solidFill>
                <a:latin typeface="Arial Narrow" panose="020B0606020202030204" pitchFamily="34" charset="0"/>
              </a:rPr>
              <a:t>Manager 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952AA26-0BF4-4142-8996-81E6B166E599}"/>
              </a:ext>
            </a:extLst>
          </p:cNvPr>
          <p:cNvGrpSpPr/>
          <p:nvPr/>
        </p:nvGrpSpPr>
        <p:grpSpPr>
          <a:xfrm>
            <a:off x="366448" y="3078391"/>
            <a:ext cx="1736013" cy="1813545"/>
            <a:chOff x="211989" y="1567532"/>
            <a:chExt cx="1736013" cy="1813545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B099DA64-6527-47DF-89B4-925FA1751767}"/>
                </a:ext>
              </a:extLst>
            </p:cNvPr>
            <p:cNvGrpSpPr/>
            <p:nvPr/>
          </p:nvGrpSpPr>
          <p:grpSpPr>
            <a:xfrm>
              <a:off x="211989" y="1567532"/>
              <a:ext cx="1736013" cy="1813545"/>
              <a:chOff x="486193" y="3187611"/>
              <a:chExt cx="1781885" cy="1224000"/>
            </a:xfrm>
          </p:grpSpPr>
          <p:sp>
            <p:nvSpPr>
              <p:cNvPr id="73" name="Rectangle à coins arrondis 201">
                <a:extLst>
                  <a:ext uri="{FF2B5EF4-FFF2-40B4-BE49-F238E27FC236}">
                    <a16:creationId xmlns:a16="http://schemas.microsoft.com/office/drawing/2014/main" id="{5D4535C0-7335-4B84-AB77-15A4BB01FF90}"/>
                  </a:ext>
                </a:extLst>
              </p:cNvPr>
              <p:cNvSpPr/>
              <p:nvPr/>
            </p:nvSpPr>
            <p:spPr>
              <a:xfrm>
                <a:off x="486193" y="3187611"/>
                <a:ext cx="1717584" cy="1224000"/>
              </a:xfrm>
              <a:prstGeom prst="roundRect">
                <a:avLst/>
              </a:prstGeom>
              <a:noFill/>
              <a:ln>
                <a:solidFill>
                  <a:srgbClr val="3D7CC9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b="1" dirty="0">
                  <a:solidFill>
                    <a:srgbClr val="1565A7"/>
                  </a:solidFill>
                </a:endParaRP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D54279B1-BDA3-419E-ABB7-D9C2C5149993}"/>
                  </a:ext>
                </a:extLst>
              </p:cNvPr>
              <p:cNvSpPr txBox="1"/>
              <p:nvPr/>
            </p:nvSpPr>
            <p:spPr>
              <a:xfrm>
                <a:off x="486193" y="3187611"/>
                <a:ext cx="1781885" cy="71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1565A7"/>
                    </a:solidFill>
                  </a:rPr>
                  <a:t>Pas de portail d’entrée unique</a:t>
                </a:r>
              </a:p>
              <a:p>
                <a:endParaRPr lang="fr-FR" dirty="0"/>
              </a:p>
            </p:txBody>
          </p:sp>
        </p:grp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D08786C0-9D0F-4DE4-B0D4-66BA80A3ABE6}"/>
                </a:ext>
              </a:extLst>
            </p:cNvPr>
            <p:cNvGrpSpPr/>
            <p:nvPr/>
          </p:nvGrpSpPr>
          <p:grpSpPr>
            <a:xfrm>
              <a:off x="631119" y="2235732"/>
              <a:ext cx="828000" cy="828000"/>
              <a:chOff x="498915" y="2202681"/>
              <a:chExt cx="828000" cy="828000"/>
            </a:xfrm>
          </p:grpSpPr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9C624D6E-6123-4720-973A-B973DEEE3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02" y="2202681"/>
                <a:ext cx="782426" cy="828000"/>
              </a:xfrm>
              <a:prstGeom prst="rect">
                <a:avLst/>
              </a:prstGeom>
            </p:spPr>
          </p:pic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433E8118-5D35-49AB-8D03-77989F112DF9}"/>
                  </a:ext>
                </a:extLst>
              </p:cNvPr>
              <p:cNvGrpSpPr/>
              <p:nvPr/>
            </p:nvGrpSpPr>
            <p:grpSpPr>
              <a:xfrm>
                <a:off x="498915" y="2202681"/>
                <a:ext cx="828000" cy="828000"/>
                <a:chOff x="460481" y="2202681"/>
                <a:chExt cx="1044664" cy="994151"/>
              </a:xfrm>
            </p:grpSpPr>
            <p:cxnSp>
              <p:nvCxnSpPr>
                <p:cNvPr id="71" name="Connecteur droit 70">
                  <a:extLst>
                    <a:ext uri="{FF2B5EF4-FFF2-40B4-BE49-F238E27FC236}">
                      <a16:creationId xmlns:a16="http://schemas.microsoft.com/office/drawing/2014/main" id="{5C77EF02-0595-43F2-8AAF-FD1D2BF780D1}"/>
                    </a:ext>
                  </a:extLst>
                </p:cNvPr>
                <p:cNvCxnSpPr/>
                <p:nvPr/>
              </p:nvCxnSpPr>
              <p:spPr>
                <a:xfrm>
                  <a:off x="460481" y="2202681"/>
                  <a:ext cx="1018197" cy="994151"/>
                </a:xfrm>
                <a:prstGeom prst="line">
                  <a:avLst/>
                </a:prstGeom>
                <a:ln w="28575">
                  <a:solidFill>
                    <a:srgbClr val="FFC409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>
                  <a:extLst>
                    <a:ext uri="{FF2B5EF4-FFF2-40B4-BE49-F238E27FC236}">
                      <a16:creationId xmlns:a16="http://schemas.microsoft.com/office/drawing/2014/main" id="{03DB322B-22AA-429E-890D-169D992D9ADD}"/>
                    </a:ext>
                  </a:extLst>
                </p:cNvPr>
                <p:cNvCxnSpPr/>
                <p:nvPr/>
              </p:nvCxnSpPr>
              <p:spPr>
                <a:xfrm flipV="1">
                  <a:off x="486345" y="2202681"/>
                  <a:ext cx="1018800" cy="993600"/>
                </a:xfrm>
                <a:prstGeom prst="line">
                  <a:avLst/>
                </a:prstGeom>
                <a:ln w="28575">
                  <a:solidFill>
                    <a:srgbClr val="FFC409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6CE6F735-9027-45AC-BC05-6D3EDD7AF5B4}"/>
              </a:ext>
            </a:extLst>
          </p:cNvPr>
          <p:cNvSpPr txBox="1"/>
          <p:nvPr/>
        </p:nvSpPr>
        <p:spPr>
          <a:xfrm>
            <a:off x="1438141" y="5613094"/>
            <a:ext cx="506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Une grande diversité selon les lycées, les régions</a:t>
            </a: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33C6BB42-ABB2-4326-90A3-86B0B99FF03A}"/>
              </a:ext>
            </a:extLst>
          </p:cNvPr>
          <p:cNvGrpSpPr/>
          <p:nvPr/>
        </p:nvGrpSpPr>
        <p:grpSpPr>
          <a:xfrm>
            <a:off x="2223609" y="4166903"/>
            <a:ext cx="2694986" cy="1274721"/>
            <a:chOff x="2439277" y="3003422"/>
            <a:chExt cx="2694986" cy="1274721"/>
          </a:xfrm>
        </p:grpSpPr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520A7DF3-64A1-4E95-89E5-BD32F3EB1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3323" y="3041381"/>
              <a:ext cx="2167484" cy="1198801"/>
            </a:xfrm>
            <a:prstGeom prst="rect">
              <a:avLst/>
            </a:prstGeom>
          </p:spPr>
        </p:pic>
        <p:sp>
          <p:nvSpPr>
            <p:cNvPr id="78" name="Rectangle à coins arrondis 88">
              <a:extLst>
                <a:ext uri="{FF2B5EF4-FFF2-40B4-BE49-F238E27FC236}">
                  <a16:creationId xmlns:a16="http://schemas.microsoft.com/office/drawing/2014/main" id="{CB71F3EF-E22A-488B-86E8-9E7A5B4C89F0}"/>
                </a:ext>
              </a:extLst>
            </p:cNvPr>
            <p:cNvSpPr/>
            <p:nvPr/>
          </p:nvSpPr>
          <p:spPr>
            <a:xfrm>
              <a:off x="2439277" y="3003422"/>
              <a:ext cx="2583576" cy="1274721"/>
            </a:xfrm>
            <a:prstGeom prst="roundRect">
              <a:avLst/>
            </a:prstGeom>
            <a:noFill/>
            <a:ln>
              <a:solidFill>
                <a:srgbClr val="3D7CC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08C5DF6E-61C4-40FB-B81E-F928F624955A}"/>
                </a:ext>
              </a:extLst>
            </p:cNvPr>
            <p:cNvSpPr txBox="1"/>
            <p:nvPr/>
          </p:nvSpPr>
          <p:spPr>
            <a:xfrm>
              <a:off x="3840850" y="3887523"/>
              <a:ext cx="1293413" cy="346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1565A7"/>
                  </a:solidFill>
                </a:rPr>
                <a:t>ENT région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E579E13-2A0C-46A3-95E9-A081D3418755}"/>
              </a:ext>
            </a:extLst>
          </p:cNvPr>
          <p:cNvGrpSpPr/>
          <p:nvPr/>
        </p:nvGrpSpPr>
        <p:grpSpPr>
          <a:xfrm>
            <a:off x="2133005" y="2273831"/>
            <a:ext cx="1865327" cy="1264236"/>
            <a:chOff x="1978546" y="1193359"/>
            <a:chExt cx="1865327" cy="1264236"/>
          </a:xfrm>
        </p:grpSpPr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9AE322A1-0759-4124-9E60-D5F156580085}"/>
                </a:ext>
              </a:extLst>
            </p:cNvPr>
            <p:cNvGrpSpPr/>
            <p:nvPr/>
          </p:nvGrpSpPr>
          <p:grpSpPr>
            <a:xfrm>
              <a:off x="1978546" y="1193359"/>
              <a:ext cx="1865327" cy="1264236"/>
              <a:chOff x="502183" y="1410023"/>
              <a:chExt cx="2034250" cy="917462"/>
            </a:xfrm>
          </p:grpSpPr>
          <p:sp>
            <p:nvSpPr>
              <p:cNvPr id="86" name="Rectangle à coins arrondis 96">
                <a:extLst>
                  <a:ext uri="{FF2B5EF4-FFF2-40B4-BE49-F238E27FC236}">
                    <a16:creationId xmlns:a16="http://schemas.microsoft.com/office/drawing/2014/main" id="{63DDEEF5-C0B2-42CC-97AB-3D5716D6DCBF}"/>
                  </a:ext>
                </a:extLst>
              </p:cNvPr>
              <p:cNvSpPr/>
              <p:nvPr/>
            </p:nvSpPr>
            <p:spPr>
              <a:xfrm>
                <a:off x="534166" y="1439223"/>
                <a:ext cx="1923747" cy="888262"/>
              </a:xfrm>
              <a:prstGeom prst="roundRect">
                <a:avLst/>
              </a:prstGeom>
              <a:noFill/>
              <a:ln>
                <a:solidFill>
                  <a:srgbClr val="3D7CC9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7" name="Groupe 86">
                <a:extLst>
                  <a:ext uri="{FF2B5EF4-FFF2-40B4-BE49-F238E27FC236}">
                    <a16:creationId xmlns:a16="http://schemas.microsoft.com/office/drawing/2014/main" id="{B55E7149-C3A5-40C5-81CE-0F0067D28395}"/>
                  </a:ext>
                </a:extLst>
              </p:cNvPr>
              <p:cNvGrpSpPr/>
              <p:nvPr/>
            </p:nvGrpSpPr>
            <p:grpSpPr>
              <a:xfrm>
                <a:off x="502183" y="1410023"/>
                <a:ext cx="2034250" cy="878166"/>
                <a:chOff x="4805274" y="1712616"/>
                <a:chExt cx="2034250" cy="878166"/>
              </a:xfrm>
            </p:grpSpPr>
            <p:pic>
              <p:nvPicPr>
                <p:cNvPr id="88" name="Image 87">
                  <a:extLst>
                    <a:ext uri="{FF2B5EF4-FFF2-40B4-BE49-F238E27FC236}">
                      <a16:creationId xmlns:a16="http://schemas.microsoft.com/office/drawing/2014/main" id="{09F45A2A-1996-49BB-9994-B4EEC315C8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3355" b="89617" l="0" r="99840">
                              <a14:foregroundMark x1="40735" y1="22364" x2="40735" y2="22364"/>
                              <a14:foregroundMark x1="27157" y1="71885" x2="27157" y2="71885"/>
                              <a14:foregroundMark x1="92971" y1="72684" x2="92971" y2="7268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748" b="19515"/>
                <a:stretch/>
              </p:blipFill>
              <p:spPr>
                <a:xfrm>
                  <a:off x="5031608" y="2240227"/>
                  <a:ext cx="558772" cy="350555"/>
                </a:xfrm>
                <a:prstGeom prst="rect">
                  <a:avLst/>
                </a:prstGeom>
              </p:spPr>
            </p:pic>
            <p:sp>
              <p:nvSpPr>
                <p:cNvPr id="89" name="ZoneTexte 88">
                  <a:extLst>
                    <a:ext uri="{FF2B5EF4-FFF2-40B4-BE49-F238E27FC236}">
                      <a16:creationId xmlns:a16="http://schemas.microsoft.com/office/drawing/2014/main" id="{A9877C5E-2812-41C0-8211-59DF50E5B2A1}"/>
                    </a:ext>
                  </a:extLst>
                </p:cNvPr>
                <p:cNvSpPr txBox="1"/>
                <p:nvPr/>
              </p:nvSpPr>
              <p:spPr>
                <a:xfrm>
                  <a:off x="4805274" y="1712616"/>
                  <a:ext cx="2034250" cy="536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>
                      <a:solidFill>
                        <a:srgbClr val="1565A7"/>
                      </a:solidFill>
                      <a:latin typeface="Arial Narrow" panose="020B0606020202030204" pitchFamily="34" charset="0"/>
                    </a:rPr>
                    <a:t>Applications </a:t>
                  </a:r>
                </a:p>
                <a:p>
                  <a:pPr algn="ctr"/>
                  <a:r>
                    <a:rPr lang="fr-FR" sz="1400" b="1" dirty="0">
                      <a:solidFill>
                        <a:srgbClr val="1565A7"/>
                      </a:solidFill>
                      <a:latin typeface="Arial Narrow" panose="020B0606020202030204" pitchFamily="34" charset="0"/>
                    </a:rPr>
                    <a:t>locales métiers (PGI) </a:t>
                  </a:r>
                  <a:br>
                    <a:rPr lang="fr-FR" sz="1400" b="1" dirty="0">
                      <a:solidFill>
                        <a:srgbClr val="1565A7"/>
                      </a:solidFill>
                      <a:latin typeface="Arial Narrow" panose="020B0606020202030204" pitchFamily="34" charset="0"/>
                    </a:rPr>
                  </a:br>
                  <a:r>
                    <a:rPr lang="fr-FR" sz="1400" b="1" dirty="0">
                      <a:solidFill>
                        <a:srgbClr val="1565A7"/>
                      </a:solidFill>
                      <a:latin typeface="Arial Narrow" panose="020B0606020202030204" pitchFamily="34" charset="0"/>
                    </a:rPr>
                    <a:t>et bureautiques</a:t>
                  </a:r>
                </a:p>
              </p:txBody>
            </p:sp>
          </p:grp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7EDBDCB4-F3B2-415E-9BEA-E5BFBCCBCF06}"/>
                </a:ext>
              </a:extLst>
            </p:cNvPr>
            <p:cNvGrpSpPr/>
            <p:nvPr/>
          </p:nvGrpSpPr>
          <p:grpSpPr>
            <a:xfrm>
              <a:off x="2518110" y="1930858"/>
              <a:ext cx="1169557" cy="483054"/>
              <a:chOff x="2518110" y="1930858"/>
              <a:chExt cx="1169557" cy="483054"/>
            </a:xfrm>
          </p:grpSpPr>
          <p:pic>
            <p:nvPicPr>
              <p:cNvPr id="83" name="Image 82">
                <a:extLst>
                  <a:ext uri="{FF2B5EF4-FFF2-40B4-BE49-F238E27FC236}">
                    <a16:creationId xmlns:a16="http://schemas.microsoft.com/office/drawing/2014/main" id="{D087A5D3-F7E4-44BB-B363-C22B423B57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3355" b="89617" l="0" r="99840">
                            <a14:foregroundMark x1="40735" y1="22364" x2="40735" y2="22364"/>
                            <a14:foregroundMark x1="27157" y1="71885" x2="27157" y2="71885"/>
                            <a14:foregroundMark x1="92971" y1="72684" x2="92971" y2="7268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748" b="19515"/>
              <a:stretch/>
            </p:blipFill>
            <p:spPr>
              <a:xfrm>
                <a:off x="2518110" y="1930858"/>
                <a:ext cx="512372" cy="483054"/>
              </a:xfrm>
              <a:prstGeom prst="rect">
                <a:avLst/>
              </a:prstGeom>
            </p:spPr>
          </p:pic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72F01026-A589-4335-A2BA-A3E1D2F057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3355" b="89617" l="0" r="99840">
                            <a14:foregroundMark x1="40735" y1="22364" x2="40735" y2="22364"/>
                            <a14:foregroundMark x1="27157" y1="71885" x2="27157" y2="71885"/>
                            <a14:foregroundMark x1="92971" y1="72684" x2="92971" y2="7268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748" b="19515"/>
              <a:stretch/>
            </p:blipFill>
            <p:spPr>
              <a:xfrm>
                <a:off x="2857619" y="1930858"/>
                <a:ext cx="512372" cy="483054"/>
              </a:xfrm>
              <a:prstGeom prst="rect">
                <a:avLst/>
              </a:prstGeom>
            </p:spPr>
          </p:pic>
          <p:pic>
            <p:nvPicPr>
              <p:cNvPr id="85" name="Image 84">
                <a:extLst>
                  <a:ext uri="{FF2B5EF4-FFF2-40B4-BE49-F238E27FC236}">
                    <a16:creationId xmlns:a16="http://schemas.microsoft.com/office/drawing/2014/main" id="{16A2C49D-866E-4E75-A7A7-36DE952E5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3355" b="89617" l="0" r="99840">
                            <a14:foregroundMark x1="40735" y1="22364" x2="40735" y2="22364"/>
                            <a14:foregroundMark x1="27157" y1="71885" x2="27157" y2="71885"/>
                            <a14:foregroundMark x1="92971" y1="72684" x2="92971" y2="7268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748" b="19515"/>
              <a:stretch/>
            </p:blipFill>
            <p:spPr>
              <a:xfrm>
                <a:off x="3175295" y="1930858"/>
                <a:ext cx="512372" cy="483054"/>
              </a:xfrm>
              <a:prstGeom prst="rect">
                <a:avLst/>
              </a:prstGeom>
            </p:spPr>
          </p:pic>
        </p:grpSp>
      </p:grpSp>
      <p:pic>
        <p:nvPicPr>
          <p:cNvPr id="90" name="Image 89">
            <a:extLst>
              <a:ext uri="{FF2B5EF4-FFF2-40B4-BE49-F238E27FC236}">
                <a16:creationId xmlns:a16="http://schemas.microsoft.com/office/drawing/2014/main" id="{5F339400-F697-4919-9651-B53940A6B52A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1" y="478933"/>
            <a:ext cx="468000" cy="445950"/>
          </a:xfrm>
          <a:prstGeom prst="rect">
            <a:avLst/>
          </a:prstGeom>
        </p:spPr>
      </p:pic>
      <p:grpSp>
        <p:nvGrpSpPr>
          <p:cNvPr id="91" name="Groupe 90">
            <a:extLst>
              <a:ext uri="{FF2B5EF4-FFF2-40B4-BE49-F238E27FC236}">
                <a16:creationId xmlns:a16="http://schemas.microsoft.com/office/drawing/2014/main" id="{0BF6C3E3-872D-4D90-904D-9B1F41EBC469}"/>
              </a:ext>
            </a:extLst>
          </p:cNvPr>
          <p:cNvGrpSpPr/>
          <p:nvPr/>
        </p:nvGrpSpPr>
        <p:grpSpPr>
          <a:xfrm>
            <a:off x="4954641" y="4541624"/>
            <a:ext cx="1544488" cy="900000"/>
            <a:chOff x="4800182" y="3307456"/>
            <a:chExt cx="1544488" cy="900000"/>
          </a:xfrm>
        </p:grpSpPr>
        <p:sp>
          <p:nvSpPr>
            <p:cNvPr id="92" name="Rectangle à coins arrondis 106">
              <a:extLst>
                <a:ext uri="{FF2B5EF4-FFF2-40B4-BE49-F238E27FC236}">
                  <a16:creationId xmlns:a16="http://schemas.microsoft.com/office/drawing/2014/main" id="{4668FF4A-AD8E-4F6B-8791-15167B823928}"/>
                </a:ext>
              </a:extLst>
            </p:cNvPr>
            <p:cNvSpPr/>
            <p:nvPr/>
          </p:nvSpPr>
          <p:spPr>
            <a:xfrm>
              <a:off x="4800182" y="3307456"/>
              <a:ext cx="1544488" cy="900000"/>
            </a:xfrm>
            <a:prstGeom prst="roundRect">
              <a:avLst/>
            </a:prstGeom>
            <a:noFill/>
            <a:ln>
              <a:solidFill>
                <a:srgbClr val="3D7CC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400" b="1" dirty="0">
                  <a:solidFill>
                    <a:srgbClr val="1565A7"/>
                  </a:solidFill>
                </a:rPr>
                <a:t>Site internet Lycée</a:t>
              </a:r>
            </a:p>
          </p:txBody>
        </p:sp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601FFD01-3FFC-4431-BE23-6F8604D20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206" y="3638826"/>
              <a:ext cx="530440" cy="51800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417B88-9C8A-4CB9-8314-07A51615493D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1DF848-50B2-49B9-A02C-3498BF46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24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0D77C92-6E23-44DA-B285-2474C0FE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93" y="373597"/>
            <a:ext cx="7881400" cy="652327"/>
          </a:xfrm>
        </p:spPr>
        <p:txBody>
          <a:bodyPr>
            <a:noAutofit/>
          </a:bodyPr>
          <a:lstStyle/>
          <a:p>
            <a:r>
              <a:rPr lang="fr-FR" sz="2800" b="1" dirty="0"/>
              <a:t>LES Équipements multimédia connectés aux réseaux (extrait du référentiel)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61943C-6D30-499B-9A12-0DEBC05A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57" y="1996591"/>
            <a:ext cx="2243637" cy="3586087"/>
          </a:xfrm>
          <a:prstGeom prst="rect">
            <a:avLst/>
          </a:prstGeom>
        </p:spPr>
      </p:pic>
      <p:sp>
        <p:nvSpPr>
          <p:cNvPr id="7" name="Rectangle à coins arrondis 4">
            <a:extLst>
              <a:ext uri="{FF2B5EF4-FFF2-40B4-BE49-F238E27FC236}">
                <a16:creationId xmlns:a16="http://schemas.microsoft.com/office/drawing/2014/main" id="{E6A932C3-5175-4CB3-884B-2E16DCF9AFC4}"/>
              </a:ext>
            </a:extLst>
          </p:cNvPr>
          <p:cNvSpPr/>
          <p:nvPr/>
        </p:nvSpPr>
        <p:spPr>
          <a:xfrm>
            <a:off x="6007495" y="2145961"/>
            <a:ext cx="2340000" cy="786061"/>
          </a:xfrm>
          <a:prstGeom prst="roundRect">
            <a:avLst/>
          </a:prstGeom>
          <a:noFill/>
          <a:ln>
            <a:solidFill>
              <a:srgbClr val="156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Gestionnaires :</a:t>
            </a:r>
          </a:p>
          <a:p>
            <a:pPr marL="265113" indent="-76200">
              <a:buFontTx/>
              <a:buChar char="-"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d’agenda, planning</a:t>
            </a:r>
          </a:p>
          <a:p>
            <a:pPr marL="265113" indent="-76200">
              <a:buFontTx/>
              <a:buChar char="-"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projet</a:t>
            </a:r>
          </a:p>
          <a:p>
            <a:pPr marL="265113" indent="-76200">
              <a:buFontTx/>
              <a:buChar char="-"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gestion du temps</a:t>
            </a:r>
          </a:p>
        </p:txBody>
      </p:sp>
      <p:sp>
        <p:nvSpPr>
          <p:cNvPr id="8" name="Rectangle à coins arrondis 5">
            <a:extLst>
              <a:ext uri="{FF2B5EF4-FFF2-40B4-BE49-F238E27FC236}">
                <a16:creationId xmlns:a16="http://schemas.microsoft.com/office/drawing/2014/main" id="{CF5E02CE-0BB5-4BE0-A319-14D95B012134}"/>
              </a:ext>
            </a:extLst>
          </p:cNvPr>
          <p:cNvSpPr/>
          <p:nvPr/>
        </p:nvSpPr>
        <p:spPr>
          <a:xfrm>
            <a:off x="6007495" y="3098523"/>
            <a:ext cx="2340000" cy="786061"/>
          </a:xfrm>
          <a:prstGeom prst="roundRect">
            <a:avLst/>
          </a:prstGeom>
          <a:noFill/>
          <a:ln>
            <a:solidFill>
              <a:srgbClr val="156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Logiciels de documentation, de gestion électronique des documents</a:t>
            </a:r>
          </a:p>
        </p:txBody>
      </p:sp>
      <p:sp>
        <p:nvSpPr>
          <p:cNvPr id="9" name="Rectangle à coins arrondis 6">
            <a:extLst>
              <a:ext uri="{FF2B5EF4-FFF2-40B4-BE49-F238E27FC236}">
                <a16:creationId xmlns:a16="http://schemas.microsoft.com/office/drawing/2014/main" id="{6B35DAE5-5BE7-41C1-A87E-E7E1980DE1AD}"/>
              </a:ext>
            </a:extLst>
          </p:cNvPr>
          <p:cNvSpPr/>
          <p:nvPr/>
        </p:nvSpPr>
        <p:spPr>
          <a:xfrm>
            <a:off x="852857" y="2956074"/>
            <a:ext cx="2232000" cy="1134071"/>
          </a:xfrm>
          <a:prstGeom prst="roundRect">
            <a:avLst/>
          </a:prstGeom>
          <a:noFill/>
          <a:ln>
            <a:solidFill>
              <a:srgbClr val="156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 professionnelles :</a:t>
            </a:r>
          </a:p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PGI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906B3B8B-BFDD-4BDB-8998-A06F17B684C2}"/>
              </a:ext>
            </a:extLst>
          </p:cNvPr>
          <p:cNvSpPr/>
          <p:nvPr/>
        </p:nvSpPr>
        <p:spPr>
          <a:xfrm>
            <a:off x="6007495" y="4034807"/>
            <a:ext cx="2340000" cy="1825734"/>
          </a:xfrm>
          <a:prstGeom prst="roundRect">
            <a:avLst/>
          </a:prstGeom>
          <a:noFill/>
          <a:ln>
            <a:solidFill>
              <a:srgbClr val="156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Suite bureautique :</a:t>
            </a:r>
          </a:p>
          <a:p>
            <a:pPr marL="176213" indent="-76200">
              <a:buFontTx/>
              <a:buChar char="-"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Traitement de texte</a:t>
            </a:r>
          </a:p>
          <a:p>
            <a:pPr marL="176213" indent="-76200">
              <a:buFontTx/>
              <a:buChar char="-"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Tableur</a:t>
            </a:r>
          </a:p>
          <a:p>
            <a:pPr marL="176213" indent="-76200">
              <a:buFontTx/>
              <a:buChar char="-"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Grapheur</a:t>
            </a:r>
          </a:p>
          <a:p>
            <a:pPr marL="176213" indent="-76200">
              <a:buFontTx/>
              <a:buChar char="-"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de données</a:t>
            </a:r>
          </a:p>
          <a:p>
            <a:pPr marL="176213" indent="-76200">
              <a:buFontTx/>
              <a:buChar char="-"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Présentation assistée par ordinateur (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PréAO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6213" indent="-76200">
              <a:buFontTx/>
              <a:buChar char="-"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Publication assistée par ordinateur (PAO)</a:t>
            </a:r>
          </a:p>
        </p:txBody>
      </p:sp>
      <p:sp>
        <p:nvSpPr>
          <p:cNvPr id="11" name="Rectangle à coins arrondis 9">
            <a:extLst>
              <a:ext uri="{FF2B5EF4-FFF2-40B4-BE49-F238E27FC236}">
                <a16:creationId xmlns:a16="http://schemas.microsoft.com/office/drawing/2014/main" id="{D1EAFE49-C89F-4186-B58F-50B7B2734A6A}"/>
              </a:ext>
            </a:extLst>
          </p:cNvPr>
          <p:cNvSpPr/>
          <p:nvPr/>
        </p:nvSpPr>
        <p:spPr>
          <a:xfrm>
            <a:off x="852857" y="2091746"/>
            <a:ext cx="2232000" cy="733267"/>
          </a:xfrm>
          <a:prstGeom prst="roundRect">
            <a:avLst/>
          </a:prstGeom>
          <a:noFill/>
          <a:ln>
            <a:solidFill>
              <a:srgbClr val="156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Matériel et applications de téléphonie et équipements associés</a:t>
            </a:r>
          </a:p>
        </p:txBody>
      </p:sp>
      <p:sp>
        <p:nvSpPr>
          <p:cNvPr id="12" name="Rectangle à coins arrondis 10">
            <a:extLst>
              <a:ext uri="{FF2B5EF4-FFF2-40B4-BE49-F238E27FC236}">
                <a16:creationId xmlns:a16="http://schemas.microsoft.com/office/drawing/2014/main" id="{9A2F7008-6D0C-4956-8A4A-FC68E22F4457}"/>
              </a:ext>
            </a:extLst>
          </p:cNvPr>
          <p:cNvSpPr/>
          <p:nvPr/>
        </p:nvSpPr>
        <p:spPr>
          <a:xfrm>
            <a:off x="852857" y="4221207"/>
            <a:ext cx="2232000" cy="714956"/>
          </a:xfrm>
          <a:prstGeom prst="roundRect">
            <a:avLst/>
          </a:prstGeom>
          <a:noFill/>
          <a:ln>
            <a:solidFill>
              <a:srgbClr val="156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Outils ou service collaboratif et de communication numérique</a:t>
            </a: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755F459B-D656-44E6-A842-1E9F4ED27ECF}"/>
              </a:ext>
            </a:extLst>
          </p:cNvPr>
          <p:cNvSpPr/>
          <p:nvPr/>
        </p:nvSpPr>
        <p:spPr>
          <a:xfrm>
            <a:off x="852857" y="5091248"/>
            <a:ext cx="2232000" cy="363133"/>
          </a:xfrm>
          <a:prstGeom prst="roundRect">
            <a:avLst/>
          </a:prstGeom>
          <a:noFill/>
          <a:ln>
            <a:solidFill>
              <a:srgbClr val="156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Imprimante multifonction, scanner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2CBA9B6-0CFE-4823-A0C5-FC1A680266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6" y="476785"/>
            <a:ext cx="468000" cy="445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2FD93C-22E8-474C-8C44-711CF3FBCD68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1A8E4FD-A3C9-45D8-BF57-888BDC1E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35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14944A0-65BD-4CEB-A861-982C8B195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88434"/>
              </p:ext>
            </p:extLst>
          </p:nvPr>
        </p:nvGraphicFramePr>
        <p:xfrm>
          <a:off x="4611496" y="4260627"/>
          <a:ext cx="4140000" cy="118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70">
                  <a:extLst>
                    <a:ext uri="{9D8B030D-6E8A-4147-A177-3AD203B41FA5}">
                      <a16:colId xmlns:a16="http://schemas.microsoft.com/office/drawing/2014/main" val="537029731"/>
                    </a:ext>
                  </a:extLst>
                </a:gridCol>
                <a:gridCol w="1979930">
                  <a:extLst>
                    <a:ext uri="{9D8B030D-6E8A-4147-A177-3AD203B41FA5}">
                      <a16:colId xmlns:a16="http://schemas.microsoft.com/office/drawing/2014/main" val="3384098587"/>
                    </a:ext>
                  </a:extLst>
                </a:gridCol>
              </a:tblGrid>
              <a:tr h="11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     Ressources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400" b="1" spc="-50" baseline="0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Digitalisation &amp; numérique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400" spc="-50" baseline="0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Économie et droit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spc="-50" baseline="0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Accompagnement personnalisé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spc="-50" baseline="0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 intervention</a:t>
                      </a:r>
                      <a:endParaRPr lang="fr-FR" sz="1400" spc="-50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spc="-50" baseline="0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 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Symbol" panose="05050102010706020507" pitchFamily="18" charset="2"/>
                        </a:rPr>
                        <a:t>chef d’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œuvre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spc="-50" baseline="0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Symbol" panose="05050102010706020507" pitchFamily="18" charset="2"/>
                        </a:rPr>
                        <a:t> Pédagogie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spc="-50" baseline="0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Symbol" panose="05050102010706020507" pitchFamily="18" charset="2"/>
                        </a:rPr>
                        <a:t> Médiathèque</a:t>
                      </a:r>
                      <a:endParaRPr lang="fr-FR" sz="1400" spc="-5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spc="-50" baseline="0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400" cap="all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3"/>
                        </a:rPr>
                        <a:t>c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3"/>
                        </a:rPr>
                        <a:t>haine </a:t>
                      </a:r>
                      <a:r>
                        <a:rPr lang="fr-FR" sz="1400" spc="-5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3"/>
                        </a:rPr>
                        <a:t>youtube</a:t>
                      </a:r>
                      <a:r>
                        <a:rPr lang="fr-FR" sz="14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3"/>
                        </a:rPr>
                        <a:t> </a:t>
                      </a:r>
                      <a:r>
                        <a:rPr lang="fr-FR" sz="1400" spc="-5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3"/>
                        </a:rPr>
                        <a:t>Cerpeg</a:t>
                      </a:r>
                      <a:endParaRPr lang="fr-FR" sz="1400" spc="-5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7221685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4EC7982-34D0-486C-A55A-D1465E5D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86" y="182072"/>
            <a:ext cx="7881400" cy="652327"/>
          </a:xfrm>
        </p:spPr>
        <p:txBody>
          <a:bodyPr>
            <a:normAutofit/>
          </a:bodyPr>
          <a:lstStyle/>
          <a:p>
            <a:r>
              <a:rPr lang="fr-FR" sz="2800" b="1" dirty="0"/>
              <a:t>Ressources nationales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1DC7813-704A-4BA0-B6F1-6995D8FB5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22" y="580489"/>
            <a:ext cx="2396597" cy="77033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B56B2F-FE40-4940-BB97-24C7CD53DC09}"/>
              </a:ext>
            </a:extLst>
          </p:cNvPr>
          <p:cNvSpPr txBox="1"/>
          <p:nvPr/>
        </p:nvSpPr>
        <p:spPr>
          <a:xfrm>
            <a:off x="2084472" y="1450519"/>
            <a:ext cx="545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Faciliter la formation continue des enseignants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CA1E6E-521A-4F0D-989E-47138B3D4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78" y="2014181"/>
            <a:ext cx="2034185" cy="417875"/>
          </a:xfrm>
          <a:prstGeom prst="rect">
            <a:avLst/>
          </a:prstGeom>
        </p:spPr>
      </p:pic>
      <p:sp>
        <p:nvSpPr>
          <p:cNvPr id="10" name="Rectangle à coins arrondis 12">
            <a:extLst>
              <a:ext uri="{FF2B5EF4-FFF2-40B4-BE49-F238E27FC236}">
                <a16:creationId xmlns:a16="http://schemas.microsoft.com/office/drawing/2014/main" id="{5061FBCB-3431-45AB-8378-D668AE25DEF4}"/>
              </a:ext>
            </a:extLst>
          </p:cNvPr>
          <p:cNvSpPr/>
          <p:nvPr/>
        </p:nvSpPr>
        <p:spPr>
          <a:xfrm>
            <a:off x="370071" y="1845340"/>
            <a:ext cx="4140000" cy="2304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savoirs fondamentaux :</a:t>
            </a:r>
          </a:p>
          <a:p>
            <a:pPr lvl="0" algn="just">
              <a:spcAft>
                <a:spcPts val="0"/>
              </a:spcAft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partagés par l’ensemble des filières et </a:t>
            </a:r>
          </a:p>
          <a:p>
            <a:pPr lvl="0" algn="just">
              <a:spcAft>
                <a:spcPts val="0"/>
              </a:spcAft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à réinvestir en « savoirs situés » propres à chaque filière, à chaque diplôme.</a:t>
            </a: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46EAA0-B959-4FCD-9874-85E3A901CB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99" y="2013767"/>
            <a:ext cx="2615795" cy="537353"/>
          </a:xfrm>
          <a:prstGeom prst="rect">
            <a:avLst/>
          </a:prstGeom>
        </p:spPr>
      </p:pic>
      <p:sp>
        <p:nvSpPr>
          <p:cNvPr id="12" name="Rectangle à coins arrondis 13">
            <a:extLst>
              <a:ext uri="{FF2B5EF4-FFF2-40B4-BE49-F238E27FC236}">
                <a16:creationId xmlns:a16="http://schemas.microsoft.com/office/drawing/2014/main" id="{962A44B8-B5CB-4420-902F-830B31B9B66E}"/>
              </a:ext>
            </a:extLst>
          </p:cNvPr>
          <p:cNvSpPr/>
          <p:nvPr/>
        </p:nvSpPr>
        <p:spPr>
          <a:xfrm>
            <a:off x="4611496" y="1845340"/>
            <a:ext cx="4140000" cy="2304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016250" algn="l"/>
              </a:tabLst>
            </a:pP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016250" algn="l"/>
              </a:tabLst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numérique et le digital professionnalisants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6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ressources de formation au PGI (ODOO) </a:t>
            </a:r>
            <a:br>
              <a:rPr lang="fr-FR" sz="16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tutoriels concernant les CMS Wordpress et Prestashop</a:t>
            </a:r>
          </a:p>
          <a:p>
            <a:pPr lvl="0" algn="just">
              <a:spcAft>
                <a:spcPts val="0"/>
              </a:spcAft>
              <a:tabLst>
                <a:tab pos="3016250" algn="l"/>
              </a:tabLst>
            </a:pPr>
            <a:r>
              <a:rPr lang="fr-FR" sz="16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contextes et bases de données et/ou des scénarios pédagogiques en cours de création.</a:t>
            </a:r>
          </a:p>
        </p:txBody>
      </p:sp>
      <p:sp>
        <p:nvSpPr>
          <p:cNvPr id="13" name="Rectangle à coins arrondis 22">
            <a:extLst>
              <a:ext uri="{FF2B5EF4-FFF2-40B4-BE49-F238E27FC236}">
                <a16:creationId xmlns:a16="http://schemas.microsoft.com/office/drawing/2014/main" id="{C3BEFF52-39EE-46AC-8B18-689B074E9610}"/>
              </a:ext>
            </a:extLst>
          </p:cNvPr>
          <p:cNvSpPr/>
          <p:nvPr/>
        </p:nvSpPr>
        <p:spPr>
          <a:xfrm>
            <a:off x="370071" y="4280027"/>
            <a:ext cx="4140000" cy="1152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lang="fr-FR" sz="1400" b="1" spc="-4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Métiers de la gestion &amp; de l’administration</a:t>
            </a:r>
          </a:p>
          <a:p>
            <a:r>
              <a:rPr lang="fr-FR" sz="1400" spc="-4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 </a:t>
            </a:r>
            <a:r>
              <a:rPr lang="fr-FR" sz="1400" spc="-4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Famille Métiers GATL</a:t>
            </a:r>
          </a:p>
          <a:p>
            <a:r>
              <a:rPr lang="fr-FR" sz="1400" spc="-4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 </a:t>
            </a:r>
            <a:r>
              <a:rPr lang="fr-FR" sz="1400" spc="-4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 pro Assistant à la gestion des organisations et de leurs activités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69BA179-CBDC-47A8-A55A-9C8F5F25D67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86" y="4348193"/>
            <a:ext cx="180000" cy="18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B97494E-CC83-4DF3-9AC9-5A1EB783407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566" y="4349964"/>
            <a:ext cx="178229" cy="178229"/>
          </a:xfrm>
          <a:prstGeom prst="rect">
            <a:avLst/>
          </a:prstGeom>
        </p:spPr>
      </p:pic>
      <p:sp>
        <p:nvSpPr>
          <p:cNvPr id="16" name="Rectangle à coins arrondis 28">
            <a:extLst>
              <a:ext uri="{FF2B5EF4-FFF2-40B4-BE49-F238E27FC236}">
                <a16:creationId xmlns:a16="http://schemas.microsoft.com/office/drawing/2014/main" id="{25B075C2-0765-4D45-857A-16868CF6AAD6}"/>
              </a:ext>
            </a:extLst>
          </p:cNvPr>
          <p:cNvSpPr/>
          <p:nvPr/>
        </p:nvSpPr>
        <p:spPr>
          <a:xfrm>
            <a:off x="4611496" y="4280027"/>
            <a:ext cx="4140000" cy="1152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endParaRPr lang="fr-FR" sz="1400" b="1" spc="-4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C509C02-04E2-479F-B948-FFC168DAAAA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43" y="1011448"/>
            <a:ext cx="531457" cy="53145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A625E99-6A69-4E3B-AF56-032B856D6BC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3" y="647431"/>
            <a:ext cx="531457" cy="5314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BA494E-C7BE-4CE1-9C64-917F23EA091F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AD91D2-7F84-4F83-BDF7-CEFFE61F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58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67794B4-4F23-4387-8618-50E364F0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65" y="561625"/>
            <a:ext cx="6212504" cy="442211"/>
          </a:xfrm>
        </p:spPr>
        <p:txBody>
          <a:bodyPr>
            <a:noAutofit/>
          </a:bodyPr>
          <a:lstStyle/>
          <a:p>
            <a:r>
              <a:rPr lang="fr-FR" sz="2800" b="1" dirty="0"/>
              <a:t>Autres Ressources nationales</a:t>
            </a:r>
          </a:p>
        </p:txBody>
      </p:sp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81314BCB-8A71-4AB3-8E43-87F2D82BCF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25506" r="7014" b="27249"/>
          <a:stretch/>
        </p:blipFill>
        <p:spPr>
          <a:xfrm>
            <a:off x="2039566" y="3801087"/>
            <a:ext cx="1374954" cy="572507"/>
          </a:xfrm>
          <a:prstGeom prst="rect">
            <a:avLst/>
          </a:prstGeom>
        </p:spPr>
      </p:pic>
      <p:pic>
        <p:nvPicPr>
          <p:cNvPr id="7" name="Image 6">
            <a:hlinkClick r:id="rId5"/>
            <a:extLst>
              <a:ext uri="{FF2B5EF4-FFF2-40B4-BE49-F238E27FC236}">
                <a16:creationId xmlns:a16="http://schemas.microsoft.com/office/drawing/2014/main" id="{6577F222-20A2-4F17-83DB-EC56BD3395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2467" y="3246187"/>
            <a:ext cx="1564676" cy="279899"/>
          </a:xfrm>
          <a:prstGeom prst="rect">
            <a:avLst/>
          </a:prstGeom>
        </p:spPr>
      </p:pic>
      <p:pic>
        <p:nvPicPr>
          <p:cNvPr id="8" name="Image 7">
            <a:hlinkClick r:id="rId7"/>
            <a:extLst>
              <a:ext uri="{FF2B5EF4-FFF2-40B4-BE49-F238E27FC236}">
                <a16:creationId xmlns:a16="http://schemas.microsoft.com/office/drawing/2014/main" id="{E24A07CF-9D54-4BC9-B7AD-5F71093C4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43" y="4632012"/>
            <a:ext cx="1600200" cy="33575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C2CCCC80-D2E7-4BE6-83B0-859164021DDB}"/>
              </a:ext>
            </a:extLst>
          </p:cNvPr>
          <p:cNvGrpSpPr/>
          <p:nvPr/>
        </p:nvGrpSpPr>
        <p:grpSpPr>
          <a:xfrm>
            <a:off x="5100642" y="1511382"/>
            <a:ext cx="3482412" cy="4198970"/>
            <a:chOff x="4896811" y="954741"/>
            <a:chExt cx="4643216" cy="518224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68ED479-96CA-4AB7-97ED-1510037BA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768" y="954741"/>
              <a:ext cx="3560544" cy="836421"/>
            </a:xfrm>
            <a:prstGeom prst="rect">
              <a:avLst/>
            </a:prstGeom>
          </p:spPr>
        </p:pic>
        <p:sp>
          <p:nvSpPr>
            <p:cNvPr id="11" name="Rectangle à coins arrondis 17">
              <a:extLst>
                <a:ext uri="{FF2B5EF4-FFF2-40B4-BE49-F238E27FC236}">
                  <a16:creationId xmlns:a16="http://schemas.microsoft.com/office/drawing/2014/main" id="{B8ADF3E6-862A-42EA-B180-656576A3DC34}"/>
                </a:ext>
              </a:extLst>
            </p:cNvPr>
            <p:cNvSpPr/>
            <p:nvPr/>
          </p:nvSpPr>
          <p:spPr>
            <a:xfrm>
              <a:off x="4896811" y="1791162"/>
              <a:ext cx="4643216" cy="434582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350" b="1" dirty="0">
                  <a:solidFill>
                    <a:srgbClr val="0095DB"/>
                  </a:solidFill>
                </a:rPr>
                <a:t>PARCOURS EN ACCÈS LIBRE</a:t>
              </a:r>
            </a:p>
            <a:p>
              <a:pPr marL="214313" indent="-214313">
                <a:buClr>
                  <a:srgbClr val="0095DB"/>
                </a:buClr>
                <a:buFont typeface="Arial" panose="020B0604020202020204" pitchFamily="34" charset="0"/>
                <a:buChar char="•"/>
              </a:pPr>
              <a:r>
                <a:rPr lang="fr-F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Systèmes d'information et outils numériques</a:t>
              </a:r>
            </a:p>
            <a:p>
              <a:pPr marL="214313" indent="-214313">
                <a:buClr>
                  <a:srgbClr val="0095DB"/>
                </a:buClr>
                <a:buFont typeface="Arial" panose="020B0604020202020204" pitchFamily="34" charset="0"/>
                <a:buChar char="•"/>
              </a:pPr>
              <a:r>
                <a:rPr lang="fr-F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l'administration du personnel à la gestion et au management des RH</a:t>
              </a:r>
            </a:p>
            <a:p>
              <a:pPr marL="214313" indent="-214313">
                <a:buClr>
                  <a:srgbClr val="0095DB"/>
                </a:buClr>
                <a:buFont typeface="Arial" panose="020B0604020202020204" pitchFamily="34" charset="0"/>
                <a:buChar char="•"/>
              </a:pPr>
              <a:r>
                <a:rPr lang="fr-F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Principes d'acquisition des compétences dans les formations professionnelles</a:t>
              </a:r>
            </a:p>
            <a:p>
              <a:pPr marL="214313" indent="-214313">
                <a:buClr>
                  <a:srgbClr val="0095DB"/>
                </a:buClr>
                <a:buFont typeface="Arial" panose="020B0604020202020204" pitchFamily="34" charset="0"/>
                <a:buChar char="•"/>
              </a:pPr>
              <a:r>
                <a:rPr lang="fr-F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Développer ses compétences numériques avec PIX</a:t>
              </a:r>
            </a:p>
            <a:p>
              <a:pPr marL="214313" indent="-214313">
                <a:buClr>
                  <a:srgbClr val="0095DB"/>
                </a:buClr>
                <a:buFont typeface="Arial" panose="020B0604020202020204" pitchFamily="34" charset="0"/>
                <a:buChar char="•"/>
              </a:pPr>
              <a:r>
                <a:rPr lang="fr-F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Sécurité informatique</a:t>
              </a:r>
            </a:p>
            <a:p>
              <a:pPr marL="214313" indent="-214313">
                <a:buClr>
                  <a:srgbClr val="0095DB"/>
                </a:buClr>
                <a:buFont typeface="Arial" panose="020B0604020202020204" pitchFamily="34" charset="0"/>
                <a:buChar char="•"/>
              </a:pPr>
              <a:r>
                <a:rPr lang="fr-F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Réseaux sociaux</a:t>
              </a:r>
            </a:p>
            <a:p>
              <a:pPr marL="214313" indent="-214313">
                <a:buClr>
                  <a:srgbClr val="0095DB"/>
                </a:buClr>
                <a:buFont typeface="Arial" panose="020B0604020202020204" pitchFamily="34" charset="0"/>
                <a:buChar char="•"/>
              </a:pPr>
              <a:r>
                <a:rPr lang="fr-F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Digital </a:t>
              </a:r>
              <a:r>
                <a:rPr lang="fr-FR" sz="135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learning</a:t>
              </a:r>
              <a:endParaRPr lang="fr-FR" sz="13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14313" indent="-214313">
                <a:buClr>
                  <a:srgbClr val="0095DB"/>
                </a:buClr>
                <a:buFont typeface="Arial" panose="020B0604020202020204" pitchFamily="34" charset="0"/>
                <a:buChar char="•"/>
              </a:pPr>
              <a:r>
                <a:rPr lang="fr-F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Wordpress</a:t>
              </a:r>
            </a:p>
            <a:p>
              <a:pPr marL="214313" indent="-214313">
                <a:buClr>
                  <a:srgbClr val="0095DB"/>
                </a:buClr>
                <a:buFont typeface="Arial" panose="020B0604020202020204" pitchFamily="34" charset="0"/>
                <a:buChar char="•"/>
              </a:pPr>
              <a:r>
                <a:rPr lang="fr-F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Prestashop</a:t>
              </a:r>
            </a:p>
            <a:p>
              <a:pPr marL="214313" indent="-214313">
                <a:buClr>
                  <a:srgbClr val="0095DB"/>
                </a:buClr>
                <a:buFont typeface="Arial" panose="020B0604020202020204" pitchFamily="34" charset="0"/>
                <a:buChar char="•"/>
              </a:pPr>
              <a:r>
                <a:rPr lang="fr-FR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….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C9D3E493-4461-40CC-BFCD-E54BDD9051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20" y="1673877"/>
            <a:ext cx="2396597" cy="770335"/>
          </a:xfrm>
          <a:prstGeom prst="rect">
            <a:avLst/>
          </a:prstGeom>
        </p:spPr>
      </p:pic>
      <p:pic>
        <p:nvPicPr>
          <p:cNvPr id="13" name="Image 12">
            <a:hlinkClick r:id="rId11"/>
            <a:extLst>
              <a:ext uri="{FF2B5EF4-FFF2-40B4-BE49-F238E27FC236}">
                <a16:creationId xmlns:a16="http://schemas.microsoft.com/office/drawing/2014/main" id="{3CFF45BC-6E4E-4007-B6E9-EB9533CB372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0159" t="61671" r="29236" b="28102"/>
          <a:stretch/>
        </p:blipFill>
        <p:spPr>
          <a:xfrm>
            <a:off x="1975122" y="2615964"/>
            <a:ext cx="1539366" cy="42959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25911B1-7C55-46B9-B38A-CA958FC4A9C0}"/>
              </a:ext>
            </a:extLst>
          </p:cNvPr>
          <p:cNvSpPr txBox="1"/>
          <p:nvPr/>
        </p:nvSpPr>
        <p:spPr>
          <a:xfrm>
            <a:off x="422325" y="5093076"/>
            <a:ext cx="467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Et tous les </a:t>
            </a:r>
            <a:r>
              <a:rPr lang="fr-FR" sz="1200" dirty="0">
                <a:hlinkClick r:id="rId5"/>
              </a:rPr>
              <a:t>sites de ressources nationales en économie gestion : </a:t>
            </a:r>
            <a:br>
              <a:rPr lang="fr-FR" sz="1200" dirty="0"/>
            </a:br>
            <a:r>
              <a:rPr lang="fr-FR" sz="1200" dirty="0" err="1"/>
              <a:t>CRCom</a:t>
            </a:r>
            <a:r>
              <a:rPr lang="fr-FR" sz="1200" dirty="0"/>
              <a:t>, </a:t>
            </a:r>
            <a:r>
              <a:rPr lang="fr-FR" sz="1200" dirty="0" err="1"/>
              <a:t>CRcm</a:t>
            </a:r>
            <a:r>
              <a:rPr lang="fr-FR" sz="1200" dirty="0"/>
              <a:t>-TL, CRCF, CERTA, Hôtellerie-restauration, alimentation,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441618F-6F96-4FBF-A902-CAA0723D489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43" y="1144191"/>
            <a:ext cx="531457" cy="53145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B774E35-FCB6-4A2E-910C-EE89E48BECE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3" y="465507"/>
            <a:ext cx="531457" cy="5314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D5EC32-4CD9-4FC4-A0C3-55FF1BB00EDB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50EF7B-23DD-4804-A430-BFBBAD2B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9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4">
            <a:extLst>
              <a:ext uri="{FF2B5EF4-FFF2-40B4-BE49-F238E27FC236}">
                <a16:creationId xmlns:a16="http://schemas.microsoft.com/office/drawing/2014/main" id="{4999EF12-3D18-4766-9AAD-4352C88DC86F}"/>
              </a:ext>
            </a:extLst>
          </p:cNvPr>
          <p:cNvSpPr txBox="1"/>
          <p:nvPr/>
        </p:nvSpPr>
        <p:spPr>
          <a:xfrm>
            <a:off x="1041042" y="2184688"/>
            <a:ext cx="20338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Présenter</a:t>
            </a:r>
            <a:endParaRPr lang="fr-FR" sz="2400" dirty="0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2CD24EB9-F675-4878-8543-313097DA87D0}"/>
              </a:ext>
            </a:extLst>
          </p:cNvPr>
          <p:cNvSpPr txBox="1"/>
          <p:nvPr/>
        </p:nvSpPr>
        <p:spPr>
          <a:xfrm>
            <a:off x="1041042" y="3157106"/>
            <a:ext cx="203383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Tenir compte</a:t>
            </a:r>
            <a:endParaRPr lang="fr-FR" sz="1600" dirty="0">
              <a:effectLst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AB8A2BD8-1E55-45B4-82E5-A2ECB056FCA7}"/>
              </a:ext>
            </a:extLst>
          </p:cNvPr>
          <p:cNvSpPr txBox="1"/>
          <p:nvPr/>
        </p:nvSpPr>
        <p:spPr>
          <a:xfrm>
            <a:off x="1045614" y="4505966"/>
            <a:ext cx="20338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Faciliter</a:t>
            </a:r>
            <a:endParaRPr lang="fr-FR" sz="1600" dirty="0">
              <a:effectLst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D030FBE4-8148-4A85-82B3-2F383D15DCCE}"/>
              </a:ext>
            </a:extLst>
          </p:cNvPr>
          <p:cNvSpPr txBox="1"/>
          <p:nvPr/>
        </p:nvSpPr>
        <p:spPr>
          <a:xfrm>
            <a:off x="3913860" y="2061532"/>
            <a:ext cx="42427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2000" b="1" dirty="0"/>
              <a:t>le référentiel du diplôme en blocs de compétences.</a:t>
            </a:r>
            <a:endParaRPr lang="fr-FR" sz="2000" dirty="0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FB63BE29-11DA-4323-A7A7-EEE46DDF7B41}"/>
              </a:ext>
            </a:extLst>
          </p:cNvPr>
          <p:cNvSpPr txBox="1"/>
          <p:nvPr/>
        </p:nvSpPr>
        <p:spPr>
          <a:xfrm>
            <a:off x="3913860" y="2995524"/>
            <a:ext cx="424275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fr-FR" sz="2000" b="1" dirty="0"/>
              <a:t>de l’évolution des pratiques professionnelles : nouveaux modes d’organisation et digitalisation de plus en plus forte.</a:t>
            </a:r>
            <a:endParaRPr lang="fr-FR" sz="1400" dirty="0">
              <a:effectLst/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19FA6604-4337-4C76-A428-2A5F9AF0B0C2}"/>
              </a:ext>
            </a:extLst>
          </p:cNvPr>
          <p:cNvSpPr txBox="1"/>
          <p:nvPr/>
        </p:nvSpPr>
        <p:spPr>
          <a:xfrm>
            <a:off x="3918432" y="4483514"/>
            <a:ext cx="424275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fr-FR" sz="2000" b="1" dirty="0"/>
              <a:t>l’insertion professionnelle.</a:t>
            </a:r>
            <a:endParaRPr lang="fr-FR" sz="1400" dirty="0">
              <a:effectLst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6E8A630B-6A30-4AFE-AB64-CDE15F58CCD0}"/>
              </a:ext>
            </a:extLst>
          </p:cNvPr>
          <p:cNvSpPr txBox="1"/>
          <p:nvPr/>
        </p:nvSpPr>
        <p:spPr>
          <a:xfrm>
            <a:off x="1050186" y="5347988"/>
            <a:ext cx="203383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Renforcer</a:t>
            </a:r>
            <a:endParaRPr lang="fr-FR" sz="2400" dirty="0"/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F62DBBC2-4E7F-4D62-9E84-0C600879B148}"/>
              </a:ext>
            </a:extLst>
          </p:cNvPr>
          <p:cNvSpPr txBox="1"/>
          <p:nvPr/>
        </p:nvSpPr>
        <p:spPr>
          <a:xfrm>
            <a:off x="3891387" y="5140507"/>
            <a:ext cx="424275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fr-FR" sz="2000" b="1" dirty="0"/>
              <a:t>les possibilités de poursuite d’études (DU, STS, MC, titres professionnels, CQP, FCIL, etc.).</a:t>
            </a:r>
            <a:endParaRPr lang="fr-FR" sz="2000" dirty="0"/>
          </a:p>
        </p:txBody>
      </p:sp>
      <p:sp>
        <p:nvSpPr>
          <p:cNvPr id="31" name="Chevron 14">
            <a:extLst>
              <a:ext uri="{FF2B5EF4-FFF2-40B4-BE49-F238E27FC236}">
                <a16:creationId xmlns:a16="http://schemas.microsoft.com/office/drawing/2014/main" id="{2B26EC4E-086F-423E-A139-9C686C2FBC9C}"/>
              </a:ext>
            </a:extLst>
          </p:cNvPr>
          <p:cNvSpPr/>
          <p:nvPr/>
        </p:nvSpPr>
        <p:spPr>
          <a:xfrm>
            <a:off x="3357548" y="2090875"/>
            <a:ext cx="396690" cy="508367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2" name="Chevron 16">
            <a:extLst>
              <a:ext uri="{FF2B5EF4-FFF2-40B4-BE49-F238E27FC236}">
                <a16:creationId xmlns:a16="http://schemas.microsoft.com/office/drawing/2014/main" id="{935C68D3-A672-4CC5-A88D-10F1A72D9D1E}"/>
              </a:ext>
            </a:extLst>
          </p:cNvPr>
          <p:cNvSpPr/>
          <p:nvPr/>
        </p:nvSpPr>
        <p:spPr>
          <a:xfrm>
            <a:off x="3347407" y="3087589"/>
            <a:ext cx="396690" cy="508367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3" name="Chevron 17">
            <a:extLst>
              <a:ext uri="{FF2B5EF4-FFF2-40B4-BE49-F238E27FC236}">
                <a16:creationId xmlns:a16="http://schemas.microsoft.com/office/drawing/2014/main" id="{47F57038-C016-4479-B60D-9DC7EE11BF0F}"/>
              </a:ext>
            </a:extLst>
          </p:cNvPr>
          <p:cNvSpPr/>
          <p:nvPr/>
        </p:nvSpPr>
        <p:spPr>
          <a:xfrm>
            <a:off x="3365066" y="4440081"/>
            <a:ext cx="396690" cy="508367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4" name="Chevron 18">
            <a:extLst>
              <a:ext uri="{FF2B5EF4-FFF2-40B4-BE49-F238E27FC236}">
                <a16:creationId xmlns:a16="http://schemas.microsoft.com/office/drawing/2014/main" id="{08BFCD45-24BA-47BF-9CBA-C83C1C125C02}"/>
              </a:ext>
            </a:extLst>
          </p:cNvPr>
          <p:cNvSpPr/>
          <p:nvPr/>
        </p:nvSpPr>
        <p:spPr>
          <a:xfrm>
            <a:off x="3343200" y="5278471"/>
            <a:ext cx="396690" cy="508367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5" name="Titre 2">
            <a:extLst>
              <a:ext uri="{FF2B5EF4-FFF2-40B4-BE49-F238E27FC236}">
                <a16:creationId xmlns:a16="http://schemas.microsoft.com/office/drawing/2014/main" id="{CE3D4507-58E9-4701-8B83-851E4785BA7C}"/>
              </a:ext>
            </a:extLst>
          </p:cNvPr>
          <p:cNvSpPr txBox="1">
            <a:spLocks/>
          </p:cNvSpPr>
          <p:nvPr/>
        </p:nvSpPr>
        <p:spPr>
          <a:xfrm>
            <a:off x="957800" y="15240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objectifs de la rénovation</a:t>
            </a:r>
            <a:endParaRPr lang="fr-FR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D8DB23-10FE-4897-8915-555D99A9A0D8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9ECF6D-2E09-4FE9-9ACD-62EF08BF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7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2">
            <a:extLst>
              <a:ext uri="{FF2B5EF4-FFF2-40B4-BE49-F238E27FC236}">
                <a16:creationId xmlns:a16="http://schemas.microsoft.com/office/drawing/2014/main" id="{CE3D4507-58E9-4701-8B83-851E4785BA7C}"/>
              </a:ext>
            </a:extLst>
          </p:cNvPr>
          <p:cNvSpPr txBox="1">
            <a:spLocks/>
          </p:cNvSpPr>
          <p:nvPr/>
        </p:nvSpPr>
        <p:spPr>
          <a:xfrm>
            <a:off x="957800" y="15240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objectifs de la rénovation</a:t>
            </a:r>
            <a:endParaRPr lang="fr-FR" sz="2800" dirty="0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95395EE-CDBE-4F7A-9A13-DF991E62BC82}"/>
              </a:ext>
            </a:extLst>
          </p:cNvPr>
          <p:cNvSpPr txBox="1"/>
          <p:nvPr/>
        </p:nvSpPr>
        <p:spPr>
          <a:xfrm>
            <a:off x="498269" y="1484311"/>
            <a:ext cx="277499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Arrêté du 18 février 2020</a:t>
            </a:r>
          </a:p>
          <a:p>
            <a:pPr algn="ctr"/>
            <a:r>
              <a:rPr lang="fr-FR" dirty="0"/>
              <a:t>Création de la spécialité « </a:t>
            </a:r>
            <a:r>
              <a:rPr lang="fr-FR" b="1" dirty="0"/>
              <a:t>Assistance à la gestion des organisations et de leurs activités</a:t>
            </a:r>
            <a:r>
              <a:rPr lang="fr-FR" dirty="0"/>
              <a:t> » de baccalauréat professionnel.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4ACF4617-AF51-46A5-BACF-C470A28D5778}"/>
              </a:ext>
            </a:extLst>
          </p:cNvPr>
          <p:cNvSpPr txBox="1"/>
          <p:nvPr/>
        </p:nvSpPr>
        <p:spPr>
          <a:xfrm>
            <a:off x="3761458" y="1366480"/>
            <a:ext cx="492534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2000" dirty="0"/>
              <a:t>Nous sommes </a:t>
            </a:r>
            <a:r>
              <a:rPr lang="fr-FR" sz="2000" b="1" dirty="0">
                <a:solidFill>
                  <a:srgbClr val="FF0000"/>
                </a:solidFill>
              </a:rPr>
              <a:t>liés</a:t>
            </a:r>
            <a:r>
              <a:rPr lang="fr-FR" sz="2000" dirty="0"/>
              <a:t> par ce qui est dans cet arrêté. Donc on doit prendre en compte les indicateurs d’évaluation indiqués pour chaque bloc de compétences.</a:t>
            </a:r>
          </a:p>
          <a:p>
            <a:r>
              <a:rPr lang="fr-FR" sz="2000" dirty="0"/>
              <a:t>Mais rien ne nous empêche dans les modalités d’évaluation de </a:t>
            </a:r>
            <a:r>
              <a:rPr lang="fr-FR" sz="2000" b="1" dirty="0">
                <a:solidFill>
                  <a:srgbClr val="FF0000"/>
                </a:solidFill>
              </a:rPr>
              <a:t>préciser</a:t>
            </a:r>
            <a:r>
              <a:rPr lang="fr-FR" sz="2000" dirty="0"/>
              <a:t> ces indicateurs si ceux-ci sont trop génériques.</a:t>
            </a:r>
          </a:p>
        </p:txBody>
      </p:sp>
      <p:sp>
        <p:nvSpPr>
          <p:cNvPr id="19" name="Chevron 14">
            <a:extLst>
              <a:ext uri="{FF2B5EF4-FFF2-40B4-BE49-F238E27FC236}">
                <a16:creationId xmlns:a16="http://schemas.microsoft.com/office/drawing/2014/main" id="{21FEF960-7FE8-45E9-AF36-6E5D4065274A}"/>
              </a:ext>
            </a:extLst>
          </p:cNvPr>
          <p:cNvSpPr/>
          <p:nvPr/>
        </p:nvSpPr>
        <p:spPr>
          <a:xfrm>
            <a:off x="3364766" y="2058168"/>
            <a:ext cx="396690" cy="508367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4DD61499-EE24-459A-9744-5181AF63FF0F}"/>
              </a:ext>
            </a:extLst>
          </p:cNvPr>
          <p:cNvSpPr txBox="1"/>
          <p:nvPr/>
        </p:nvSpPr>
        <p:spPr>
          <a:xfrm>
            <a:off x="498269" y="3689418"/>
            <a:ext cx="2774996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fr-FR" b="1" dirty="0">
                <a:effectLst/>
              </a:rPr>
              <a:t>Publié :</a:t>
            </a:r>
          </a:p>
          <a:p>
            <a:r>
              <a:rPr lang="fr-FR" dirty="0"/>
              <a:t>au Journal officiel de la république française : </a:t>
            </a:r>
            <a:r>
              <a:rPr lang="fr-FR" b="1" dirty="0">
                <a:solidFill>
                  <a:srgbClr val="FF0000"/>
                </a:solidFill>
              </a:rPr>
              <a:t>JORF</a:t>
            </a:r>
            <a:r>
              <a:rPr lang="fr-FR" dirty="0"/>
              <a:t> n° 0053 du 3 mars 2020 ;</a:t>
            </a:r>
          </a:p>
          <a:p>
            <a:r>
              <a:rPr lang="fr-FR" dirty="0"/>
              <a:t>a</a:t>
            </a:r>
            <a:r>
              <a:rPr lang="fr-FR" dirty="0">
                <a:effectLst/>
              </a:rPr>
              <a:t>u </a:t>
            </a:r>
            <a:r>
              <a:rPr lang="fr-FR" dirty="0"/>
              <a:t> bulletin officiel – </a:t>
            </a:r>
            <a:r>
              <a:rPr lang="fr-FR" b="1" dirty="0">
                <a:solidFill>
                  <a:srgbClr val="FF0000"/>
                </a:solidFill>
              </a:rPr>
              <a:t>BO</a:t>
            </a:r>
            <a:r>
              <a:rPr lang="fr-FR" dirty="0"/>
              <a:t> n° 15 du 9 avril 2020.</a:t>
            </a:r>
            <a:endParaRPr lang="fr-FR" dirty="0">
              <a:effectLst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72DA9FC4-4BB3-468E-8DFC-D101026B5C83}"/>
              </a:ext>
            </a:extLst>
          </p:cNvPr>
          <p:cNvSpPr txBox="1"/>
          <p:nvPr/>
        </p:nvSpPr>
        <p:spPr>
          <a:xfrm>
            <a:off x="3761458" y="3767802"/>
            <a:ext cx="4925342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indent="0">
              <a:buFont typeface="Arial" panose="020B0604020202020204" pitchFamily="34" charset="0"/>
              <a:buNone/>
              <a:defRPr b="1">
                <a:effectLst/>
              </a:defRPr>
            </a:lvl1pPr>
          </a:lstStyle>
          <a:p>
            <a:r>
              <a:rPr lang="fr-FR" b="0" dirty="0"/>
              <a:t>Exemple au sein du </a:t>
            </a:r>
            <a:r>
              <a:rPr lang="fr-FR" dirty="0">
                <a:solidFill>
                  <a:srgbClr val="FF0000"/>
                </a:solidFill>
              </a:rPr>
              <a:t>Bloc de compétences n° 3</a:t>
            </a:r>
          </a:p>
          <a:p>
            <a:r>
              <a:rPr lang="fr-FR" b="0" dirty="0"/>
              <a:t> </a:t>
            </a:r>
            <a:r>
              <a:rPr lang="fr-FR" dirty="0">
                <a:solidFill>
                  <a:srgbClr val="FF0000"/>
                </a:solidFill>
              </a:rPr>
              <a:t>Administrer le personnel</a:t>
            </a:r>
            <a:r>
              <a:rPr lang="fr-FR" b="0" dirty="0"/>
              <a:t>.</a:t>
            </a:r>
          </a:p>
          <a:p>
            <a:r>
              <a:rPr lang="fr-FR" b="0" dirty="0"/>
              <a:t>L’indicateur « </a:t>
            </a:r>
            <a:r>
              <a:rPr lang="fr-FR" dirty="0"/>
              <a:t>Pertinence et qualité des supports de communication à partir de la suite bureautique et d’un logiciel de PAO </a:t>
            </a:r>
            <a:r>
              <a:rPr lang="fr-FR" b="0" dirty="0"/>
              <a:t>» peut être au moment de l’évaluation précisé comme suit : « </a:t>
            </a:r>
            <a:r>
              <a:rPr lang="fr-FR" dirty="0"/>
              <a:t>Pertinence et qualité des supports power-point liés à la journée portes ouvertes </a:t>
            </a:r>
            <a:r>
              <a:rPr lang="fr-FR" b="0" dirty="0"/>
              <a:t>. »</a:t>
            </a:r>
          </a:p>
        </p:txBody>
      </p:sp>
      <p:sp>
        <p:nvSpPr>
          <p:cNvPr id="37" name="Chevron 14">
            <a:extLst>
              <a:ext uri="{FF2B5EF4-FFF2-40B4-BE49-F238E27FC236}">
                <a16:creationId xmlns:a16="http://schemas.microsoft.com/office/drawing/2014/main" id="{6C98DD8C-3382-4379-AA7B-B1BB5E9BC98E}"/>
              </a:ext>
            </a:extLst>
          </p:cNvPr>
          <p:cNvSpPr/>
          <p:nvPr/>
        </p:nvSpPr>
        <p:spPr>
          <a:xfrm rot="5400000">
            <a:off x="1737052" y="3227773"/>
            <a:ext cx="396690" cy="508367"/>
          </a:xfrm>
          <a:prstGeom prst="chevron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973F0D-EECE-4581-A1AE-6CD5BFE64291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CEEB16-0BB4-4D0B-AD60-2D042870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24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EB3F8E5C-146A-4A5B-B7B3-E90397CA9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144" y="1631628"/>
            <a:ext cx="8645856" cy="4397375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Maîtrise de la langue française tant pour l’expression orale que pour l’expression écrite.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Une « posture de service et d’assistance » :</a:t>
            </a:r>
          </a:p>
          <a:p>
            <a:pPr lvl="1" algn="just"/>
            <a:r>
              <a:rPr lang="fr-FR" sz="1600" dirty="0"/>
              <a:t>adaptation à la situation professionnelle en tenant compte des interlocuteurs, de la structure et des processus administratifs ;</a:t>
            </a:r>
          </a:p>
          <a:p>
            <a:pPr lvl="1" algn="just"/>
            <a:r>
              <a:rPr lang="fr-FR" sz="1600" dirty="0"/>
              <a:t>respect des consignes et des procédures ;</a:t>
            </a:r>
          </a:p>
          <a:p>
            <a:pPr lvl="1" algn="just"/>
            <a:r>
              <a:rPr lang="fr-FR" sz="1600" dirty="0"/>
              <a:t>rigueur d’organisation ;</a:t>
            </a:r>
          </a:p>
          <a:p>
            <a:pPr lvl="1" algn="just"/>
            <a:r>
              <a:rPr lang="fr-FR" sz="1600" dirty="0"/>
              <a:t>adaptabilité.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 Des nouveaux usages dans le domaine du numérique.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 Des connaissances plus précises en matière juridique.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 Des connaissances opérationnelles en matière comptable (comprendre le sens des opérations réalisées).</a:t>
            </a:r>
            <a:endParaRPr lang="fr-F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7E21ED-1D71-4AC1-BCF8-86BF5698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1"/>
                </a:solidFill>
              </a:rPr>
              <a:t>LES ATTENDUS Du </a:t>
            </a:r>
            <a:r>
              <a:rPr lang="fr-FR" sz="2800" b="1" dirty="0" err="1">
                <a:solidFill>
                  <a:schemeClr val="tx1"/>
                </a:solidFill>
              </a:rPr>
              <a:t>diplÔme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0C7BF8-F9AF-4928-946E-EDEB28F78511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5B03ED6-AD3D-4CFE-9EC6-7DA3AEB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19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B9A7D48F-EFD2-4188-8D31-630D08A4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1"/>
                </a:solidFill>
              </a:rPr>
              <a:t>LES POINTS FORTS DE CETTE RÉNOVATION</a:t>
            </a:r>
            <a:br>
              <a:rPr lang="fr-FR" sz="2800" b="1" dirty="0">
                <a:solidFill>
                  <a:schemeClr val="tx1"/>
                </a:solidFill>
              </a:rPr>
            </a:b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16" name="Graphique 29" descr="Salle de conseil">
            <a:extLst>
              <a:ext uri="{FF2B5EF4-FFF2-40B4-BE49-F238E27FC236}">
                <a16:creationId xmlns:a16="http://schemas.microsoft.com/office/drawing/2014/main" id="{565D236F-757B-483A-99D8-3A928D9458D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3597" y="2057020"/>
            <a:ext cx="2214532" cy="24632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3BD7F0-A844-4375-A3D6-33428B94B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921" y="2128346"/>
            <a:ext cx="2153060" cy="348160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t" anchorCtr="0" upright="1">
            <a:noAutofit/>
          </a:bodyPr>
          <a:lstStyle/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endParaRPr lang="fr-FR" sz="1500" dirty="0"/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Élargissement en termes d’activités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Structuration en blocs de compétences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Disparition du passeport professionnel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Disparition pôle 4 - projet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Approche numérique et comptable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Évaluation et portfolio</a:t>
            </a:r>
            <a:endParaRPr lang="fr-FR" sz="1500" dirty="0">
              <a:latin typeface="Circular Std Book" panose="020B0604020101020102" pitchFamily="34" charset="77"/>
              <a:ea typeface="Times New Roman" panose="02020603050405020304" pitchFamily="18" charset="0"/>
              <a:cs typeface="Circular Std Book" panose="020B0604020101020102" pitchFamily="34" charset="77"/>
            </a:endParaRPr>
          </a:p>
        </p:txBody>
      </p:sp>
      <p:cxnSp>
        <p:nvCxnSpPr>
          <p:cNvPr id="18" name="Line 432">
            <a:extLst>
              <a:ext uri="{FF2B5EF4-FFF2-40B4-BE49-F238E27FC236}">
                <a16:creationId xmlns:a16="http://schemas.microsoft.com/office/drawing/2014/main" id="{F3F72BA9-6E6B-4C72-A898-959910CA560E}"/>
              </a:ext>
            </a:extLst>
          </p:cNvPr>
          <p:cNvCxnSpPr>
            <a:cxnSpLocks/>
          </p:cNvCxnSpPr>
          <p:nvPr/>
        </p:nvCxnSpPr>
        <p:spPr bwMode="auto">
          <a:xfrm>
            <a:off x="4622561" y="4271138"/>
            <a:ext cx="0" cy="1063690"/>
          </a:xfrm>
          <a:prstGeom prst="line">
            <a:avLst/>
          </a:prstGeom>
          <a:noFill/>
          <a:ln w="57150">
            <a:solidFill>
              <a:srgbClr val="9411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B5D9DF8-BD9C-4277-8EEC-0839350F9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953" y="5362220"/>
            <a:ext cx="2214532" cy="380873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BAC </a:t>
            </a:r>
            <a:r>
              <a:rPr lang="fr-FR" b="1" dirty="0" err="1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AGOrA</a:t>
            </a:r>
            <a:endParaRPr lang="fr-FR" b="1" dirty="0">
              <a:solidFill>
                <a:schemeClr val="bg1"/>
              </a:solidFill>
              <a:latin typeface="Circular Std" panose="020B0604020101020102" pitchFamily="34" charset="77"/>
              <a:ea typeface="Times New Roman" panose="02020603050405020304" pitchFamily="18" charset="0"/>
              <a:cs typeface="Circular Std" panose="020B0604020101020102" pitchFamily="34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3ECCD2-6816-4D09-9339-56487B4FA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458" y="2156665"/>
            <a:ext cx="2152549" cy="348160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t" anchorCtr="0" upright="1">
            <a:noAutofit/>
          </a:bodyPr>
          <a:lstStyle/>
          <a:p>
            <a:pPr>
              <a:buClr>
                <a:srgbClr val="C00000"/>
              </a:buClr>
              <a:tabLst>
                <a:tab pos="101441" algn="l"/>
              </a:tabLst>
            </a:pPr>
            <a:endParaRPr lang="fr-FR" sz="1500" dirty="0"/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Référentiel sur un cycle de 3 ans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PFMP de 22 semaines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Entrée pédagogique par les situations professionnelles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Inscription dans la logique de la famille de métiers GATL</a:t>
            </a:r>
            <a:endParaRPr lang="fr-FR" sz="1500" dirty="0">
              <a:latin typeface="Circular Std Book" panose="020B0604020101020102" pitchFamily="34" charset="77"/>
              <a:ea typeface="Times New Roman" panose="02020603050405020304" pitchFamily="18" charset="0"/>
              <a:cs typeface="Circular Std Book" panose="020B0604020101020102" pitchFamily="34" charset="77"/>
            </a:endParaRPr>
          </a:p>
        </p:txBody>
      </p:sp>
      <p:cxnSp>
        <p:nvCxnSpPr>
          <p:cNvPr id="21" name="Line 431">
            <a:extLst>
              <a:ext uri="{FF2B5EF4-FFF2-40B4-BE49-F238E27FC236}">
                <a16:creationId xmlns:a16="http://schemas.microsoft.com/office/drawing/2014/main" id="{B42B614F-A235-4F5C-839A-FBB154BA669D}"/>
              </a:ext>
            </a:extLst>
          </p:cNvPr>
          <p:cNvCxnSpPr/>
          <p:nvPr/>
        </p:nvCxnSpPr>
        <p:spPr bwMode="auto">
          <a:xfrm>
            <a:off x="4418746" y="4192110"/>
            <a:ext cx="407631" cy="424"/>
          </a:xfrm>
          <a:prstGeom prst="line">
            <a:avLst/>
          </a:prstGeom>
          <a:noFill/>
          <a:ln w="57150">
            <a:solidFill>
              <a:srgbClr val="9411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99BF0EA-7515-4927-B2E9-748563F6A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929" y="2156665"/>
            <a:ext cx="984903" cy="299062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sz="1600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BAC GA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FE28EA-1B56-4F7B-AF5F-16EABE568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976" y="1770094"/>
            <a:ext cx="2204949" cy="380873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sz="1500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Ce qui change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DB4E99-4E59-446E-AE14-1CAF1D3D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457" y="1775792"/>
            <a:ext cx="2152549" cy="380873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sz="1500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Ce qui ne change pas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F25159-24B2-43FC-8B11-F9530D49452A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1F49D01-291E-448B-9F27-0686F103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86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0FC4A10-3C74-4888-B02B-6B57D6B8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 certification professionnelle </a:t>
            </a:r>
            <a:br>
              <a:rPr lang="fr-FR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fr-FR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du point de vue </a:t>
            </a:r>
            <a:r>
              <a:rPr lang="fr-FR" sz="2800" b="1" dirty="0" err="1">
                <a:solidFill>
                  <a:schemeClr val="tx2"/>
                </a:solidFill>
                <a:latin typeface="Calibri"/>
                <a:ea typeface="+mn-ea"/>
                <a:cs typeface="+mn-cs"/>
              </a:rPr>
              <a:t>lÉgal</a:t>
            </a:r>
            <a:endParaRPr lang="en-US" sz="2800" b="1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Espace réservé du texte 5">
            <a:extLst>
              <a:ext uri="{FF2B5EF4-FFF2-40B4-BE49-F238E27FC236}">
                <a16:creationId xmlns:a16="http://schemas.microsoft.com/office/drawing/2014/main" id="{32B2C35D-64FF-435E-B273-2CF730FDBC0B}"/>
              </a:ext>
            </a:extLst>
          </p:cNvPr>
          <p:cNvGraphicFramePr/>
          <p:nvPr/>
        </p:nvGraphicFramePr>
        <p:xfrm>
          <a:off x="805399" y="1476297"/>
          <a:ext cx="8171175" cy="120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1F50ED28-1151-4D02-9E2A-120286A7CBC6}"/>
              </a:ext>
            </a:extLst>
          </p:cNvPr>
          <p:cNvSpPr txBox="1"/>
          <p:nvPr/>
        </p:nvSpPr>
        <p:spPr>
          <a:xfrm>
            <a:off x="805399" y="2791830"/>
            <a:ext cx="211478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Référentiel des activités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EDFEBA7C-D01B-4453-9162-81BC547B5554}"/>
              </a:ext>
            </a:extLst>
          </p:cNvPr>
          <p:cNvSpPr txBox="1"/>
          <p:nvPr/>
        </p:nvSpPr>
        <p:spPr>
          <a:xfrm>
            <a:off x="3729180" y="2791830"/>
            <a:ext cx="251676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Référentiel des compétences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B88BD68-8906-43DF-9C19-9B2674072497}"/>
              </a:ext>
            </a:extLst>
          </p:cNvPr>
          <p:cNvSpPr txBox="1"/>
          <p:nvPr/>
        </p:nvSpPr>
        <p:spPr>
          <a:xfrm>
            <a:off x="6942736" y="2791829"/>
            <a:ext cx="20338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Référentiel d’évaluation</a:t>
            </a:r>
            <a:endParaRPr lang="fr-FR" sz="1200" dirty="0">
              <a:effectLst/>
            </a:endParaRPr>
          </a:p>
        </p:txBody>
      </p:sp>
      <p:sp>
        <p:nvSpPr>
          <p:cNvPr id="17" name="Chevron 14">
            <a:extLst>
              <a:ext uri="{FF2B5EF4-FFF2-40B4-BE49-F238E27FC236}">
                <a16:creationId xmlns:a16="http://schemas.microsoft.com/office/drawing/2014/main" id="{8C7AF2C6-737C-4FEB-959B-3F2A0C53A588}"/>
              </a:ext>
            </a:extLst>
          </p:cNvPr>
          <p:cNvSpPr/>
          <p:nvPr/>
        </p:nvSpPr>
        <p:spPr>
          <a:xfrm rot="5400000">
            <a:off x="1664444" y="3657421"/>
            <a:ext cx="396690" cy="508367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0" name="Chevron 14">
            <a:extLst>
              <a:ext uri="{FF2B5EF4-FFF2-40B4-BE49-F238E27FC236}">
                <a16:creationId xmlns:a16="http://schemas.microsoft.com/office/drawing/2014/main" id="{EF8E7B80-DFE6-4A19-960F-882486DE41A8}"/>
              </a:ext>
            </a:extLst>
          </p:cNvPr>
          <p:cNvSpPr/>
          <p:nvPr/>
        </p:nvSpPr>
        <p:spPr>
          <a:xfrm rot="5400000">
            <a:off x="4779815" y="3657421"/>
            <a:ext cx="396690" cy="508367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1" name="Chevron 14">
            <a:extLst>
              <a:ext uri="{FF2B5EF4-FFF2-40B4-BE49-F238E27FC236}">
                <a16:creationId xmlns:a16="http://schemas.microsoft.com/office/drawing/2014/main" id="{56D6563E-4F54-4B21-B4A5-74F42DD5C2AA}"/>
              </a:ext>
            </a:extLst>
          </p:cNvPr>
          <p:cNvSpPr/>
          <p:nvPr/>
        </p:nvSpPr>
        <p:spPr>
          <a:xfrm rot="5400000">
            <a:off x="7701452" y="3657420"/>
            <a:ext cx="396690" cy="508367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955700ED-7AAE-4C9A-A271-F4AC972CC454}"/>
              </a:ext>
            </a:extLst>
          </p:cNvPr>
          <p:cNvSpPr txBox="1"/>
          <p:nvPr/>
        </p:nvSpPr>
        <p:spPr>
          <a:xfrm>
            <a:off x="805399" y="4131287"/>
            <a:ext cx="21737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Pôles d’activités</a:t>
            </a:r>
          </a:p>
        </p:txBody>
      </p:sp>
      <p:sp>
        <p:nvSpPr>
          <p:cNvPr id="23" name="Chevron 14">
            <a:extLst>
              <a:ext uri="{FF2B5EF4-FFF2-40B4-BE49-F238E27FC236}">
                <a16:creationId xmlns:a16="http://schemas.microsoft.com/office/drawing/2014/main" id="{1CFA50D7-57F5-48A6-8A40-9259C8DF26FD}"/>
              </a:ext>
            </a:extLst>
          </p:cNvPr>
          <p:cNvSpPr/>
          <p:nvPr/>
        </p:nvSpPr>
        <p:spPr>
          <a:xfrm>
            <a:off x="805399" y="4885432"/>
            <a:ext cx="396690" cy="508367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2FCEED39-DCFD-4CC0-BD52-DA457261360E}"/>
              </a:ext>
            </a:extLst>
          </p:cNvPr>
          <p:cNvSpPr txBox="1"/>
          <p:nvPr/>
        </p:nvSpPr>
        <p:spPr>
          <a:xfrm>
            <a:off x="1274891" y="4785673"/>
            <a:ext cx="17042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Sous pôles d’activités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3E43C3-198E-48A1-A5B0-25BE7B05FAF2}"/>
              </a:ext>
            </a:extLst>
          </p:cNvPr>
          <p:cNvSpPr/>
          <p:nvPr/>
        </p:nvSpPr>
        <p:spPr>
          <a:xfrm>
            <a:off x="1162665" y="5731667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buSzPts val="24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>
                    <a:lumMod val="65000"/>
                  </a:schemeClr>
                </a:solidFill>
              </a:rPr>
              <a:t>Tâches</a:t>
            </a:r>
            <a:endParaRPr lang="fr-FR" b="1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99BE10A7-D618-426B-B85F-22E28377F4CB}"/>
              </a:ext>
            </a:extLst>
          </p:cNvPr>
          <p:cNvSpPr txBox="1"/>
          <p:nvPr/>
        </p:nvSpPr>
        <p:spPr>
          <a:xfrm>
            <a:off x="3729180" y="4148493"/>
            <a:ext cx="25133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fr-FR" b="1" dirty="0"/>
              <a:t>Blocs de compétences</a:t>
            </a:r>
          </a:p>
        </p:txBody>
      </p:sp>
      <p:sp>
        <p:nvSpPr>
          <p:cNvPr id="27" name="Chevron 14">
            <a:extLst>
              <a:ext uri="{FF2B5EF4-FFF2-40B4-BE49-F238E27FC236}">
                <a16:creationId xmlns:a16="http://schemas.microsoft.com/office/drawing/2014/main" id="{4772910E-A45B-47F2-AC7A-E352F222438A}"/>
              </a:ext>
            </a:extLst>
          </p:cNvPr>
          <p:cNvSpPr/>
          <p:nvPr/>
        </p:nvSpPr>
        <p:spPr>
          <a:xfrm>
            <a:off x="3729180" y="4885432"/>
            <a:ext cx="396690" cy="508367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48589297-724C-40D9-88B6-2C148BAC0387}"/>
              </a:ext>
            </a:extLst>
          </p:cNvPr>
          <p:cNvSpPr txBox="1"/>
          <p:nvPr/>
        </p:nvSpPr>
        <p:spPr>
          <a:xfrm>
            <a:off x="4198671" y="4939560"/>
            <a:ext cx="204390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indent="0">
              <a:buFont typeface="Arial" panose="020B0604020202020204" pitchFamily="34" charset="0"/>
              <a:buNone/>
              <a:defRPr sz="2000" b="1"/>
            </a:lvl1pPr>
          </a:lstStyle>
          <a:p>
            <a:pPr algn="ctr"/>
            <a:r>
              <a:rPr lang="fr-FR" dirty="0"/>
              <a:t>Compétences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DF631F0-612D-4395-81FB-EE32AFFC50A0}"/>
              </a:ext>
            </a:extLst>
          </p:cNvPr>
          <p:cNvSpPr txBox="1"/>
          <p:nvPr/>
        </p:nvSpPr>
        <p:spPr>
          <a:xfrm>
            <a:off x="6942737" y="4131287"/>
            <a:ext cx="203383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fr-FR" b="1" dirty="0"/>
              <a:t>Modalités de certification</a:t>
            </a:r>
          </a:p>
          <a:p>
            <a:pPr marL="0" indent="0" algn="ctr">
              <a:buNone/>
            </a:pPr>
            <a:r>
              <a:rPr lang="fr-FR" b="1" dirty="0">
                <a:effectLst/>
              </a:rPr>
              <a:t>Épreuves</a:t>
            </a:r>
            <a:endParaRPr lang="fr-FR" sz="1400" dirty="0"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4848F-DD55-45C5-AE3D-4BA613B52863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01679F-5B18-445E-85E2-24E82A8D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61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CF92246-C1B4-4D9F-A3AE-8DF7753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5" y="0"/>
            <a:ext cx="8413845" cy="128693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référentiel d’activités</a:t>
            </a:r>
            <a:r>
              <a:rPr lang="fr-FR" sz="2800" b="1" dirty="0">
                <a:solidFill>
                  <a:schemeClr val="tx1"/>
                </a:solidFill>
              </a:rPr>
              <a:t> :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									les pôles d’activités</a:t>
            </a: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7C9817A1-08F0-46DC-B22E-DEDA91EFB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477555"/>
              </p:ext>
            </p:extLst>
          </p:nvPr>
        </p:nvGraphicFramePr>
        <p:xfrm>
          <a:off x="804863" y="1575942"/>
          <a:ext cx="78819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018A810-BB32-4014-A0C0-585A5CDB0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253220"/>
              </p:ext>
            </p:extLst>
          </p:nvPr>
        </p:nvGraphicFramePr>
        <p:xfrm>
          <a:off x="1624876" y="2047690"/>
          <a:ext cx="5710254" cy="343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Graphique 9" descr="Salle de conseil">
            <a:extLst>
              <a:ext uri="{FF2B5EF4-FFF2-40B4-BE49-F238E27FC236}">
                <a16:creationId xmlns:a16="http://schemas.microsoft.com/office/drawing/2014/main" id="{13A07F9E-715C-4CF6-B7DB-99846442F1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229100" y="2438396"/>
            <a:ext cx="685800" cy="6858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E254EFC-5B19-46B1-A3B1-2DAC9970A28A}"/>
              </a:ext>
            </a:extLst>
          </p:cNvPr>
          <p:cNvSpPr txBox="1"/>
          <p:nvPr/>
        </p:nvSpPr>
        <p:spPr>
          <a:xfrm>
            <a:off x="519294" y="3854933"/>
            <a:ext cx="2358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/>
              <a:t>Organisation et suivi de l’activité de production</a:t>
            </a:r>
            <a:endParaRPr lang="fr-FR" sz="2400" dirty="0"/>
          </a:p>
          <a:p>
            <a:pPr lvl="0"/>
            <a:r>
              <a:rPr lang="fr-FR" sz="2400" b="1" dirty="0"/>
              <a:t>(de biens ou de services)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170CAD-1EB1-4200-B372-283DA57DFEC1}"/>
              </a:ext>
            </a:extLst>
          </p:cNvPr>
          <p:cNvSpPr/>
          <p:nvPr/>
        </p:nvSpPr>
        <p:spPr>
          <a:xfrm>
            <a:off x="6105418" y="4242098"/>
            <a:ext cx="2656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2400" b="1" dirty="0"/>
              <a:t>Administration du personnel</a:t>
            </a:r>
            <a:endParaRPr lang="fr-FR" sz="2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1BF85C-D5ED-48AE-AE23-01C0B3A7A459}"/>
              </a:ext>
            </a:extLst>
          </p:cNvPr>
          <p:cNvSpPr txBox="1"/>
          <p:nvPr/>
        </p:nvSpPr>
        <p:spPr>
          <a:xfrm>
            <a:off x="1991032" y="1378984"/>
            <a:ext cx="507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/>
              <a:t>Gestion des relations avec les clients, les usagers et les adhérents</a:t>
            </a:r>
            <a:endParaRPr lang="fr-FR" sz="2400" dirty="0"/>
          </a:p>
        </p:txBody>
      </p:sp>
      <p:pic>
        <p:nvPicPr>
          <p:cNvPr id="14" name="Graphique 13" descr="Group of People">
            <a:extLst>
              <a:ext uri="{FF2B5EF4-FFF2-40B4-BE49-F238E27FC236}">
                <a16:creationId xmlns:a16="http://schemas.microsoft.com/office/drawing/2014/main" id="{0828D7EE-6D6A-41EF-9FCD-EB4563586A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10707" y="4403786"/>
            <a:ext cx="685800" cy="685800"/>
          </a:xfrm>
          <a:prstGeom prst="rect">
            <a:avLst/>
          </a:prstGeom>
        </p:spPr>
      </p:pic>
      <p:pic>
        <p:nvPicPr>
          <p:cNvPr id="15" name="Graphique 14" descr="Tendance à la hausse">
            <a:extLst>
              <a:ext uri="{FF2B5EF4-FFF2-40B4-BE49-F238E27FC236}">
                <a16:creationId xmlns:a16="http://schemas.microsoft.com/office/drawing/2014/main" id="{CF196A2B-3513-435A-9C62-466F8AA078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85432" y="4388461"/>
            <a:ext cx="685800" cy="685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A6584A-34D4-4083-A05C-1486C2C32C2C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639875-DB77-4CC6-BFD3-521F5D04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93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B5E0E-FF48-492B-AF56-F7E0D50D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2800" b="1" dirty="0">
                <a:solidFill>
                  <a:srgbClr val="FF0000"/>
                </a:solidFill>
              </a:rPr>
              <a:t>Pôle 1</a:t>
            </a:r>
            <a:br>
              <a:rPr lang="fr-FR" sz="2800" dirty="0"/>
            </a:br>
            <a:r>
              <a:rPr lang="fr-FR" sz="2800" b="1" dirty="0"/>
              <a:t>Gestion des relations avec les clients, les usagers et les adhérents</a:t>
            </a:r>
            <a:endParaRPr lang="fr-FR" sz="2800" dirty="0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0DAEAD10-BD27-4B7F-97A6-4AF8FB229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066551"/>
              </p:ext>
            </p:extLst>
          </p:nvPr>
        </p:nvGraphicFramePr>
        <p:xfrm>
          <a:off x="169863" y="1403499"/>
          <a:ext cx="8782751" cy="470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35740E7-6B03-4AF1-9FAF-0CC6A284BBD4}"/>
              </a:ext>
            </a:extLst>
          </p:cNvPr>
          <p:cNvSpPr/>
          <p:nvPr/>
        </p:nvSpPr>
        <p:spPr>
          <a:xfrm>
            <a:off x="701748" y="6230679"/>
            <a:ext cx="6241311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Mise en œuvre Bac Pro </a:t>
            </a:r>
            <a:r>
              <a:rPr lang="fr-FR" dirty="0" err="1"/>
              <a:t>AGOrA</a:t>
            </a:r>
            <a:r>
              <a:rPr lang="fr-FR" dirty="0"/>
              <a:t> – Journée 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D1010F-3EE9-4ABB-8259-AE4DFF51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063834"/>
      </p:ext>
    </p:extLst>
  </p:cSld>
  <p:clrMapOvr>
    <a:masterClrMapping/>
  </p:clrMapOvr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3514</Words>
  <Application>Microsoft Office PowerPoint</Application>
  <PresentationFormat>Affichage à l'écran (4:3)</PresentationFormat>
  <Paragraphs>479</Paragraphs>
  <Slides>25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25</vt:i4>
      </vt:variant>
    </vt:vector>
  </HeadingPairs>
  <TitlesOfParts>
    <vt:vector size="39" baseType="lpstr">
      <vt:lpstr>Arial</vt:lpstr>
      <vt:lpstr>Arial Italic</vt:lpstr>
      <vt:lpstr>Arial Narrow</vt:lpstr>
      <vt:lpstr>Calibri</vt:lpstr>
      <vt:lpstr>Circular Std</vt:lpstr>
      <vt:lpstr>Circular Std Book</vt:lpstr>
      <vt:lpstr>Symbol</vt:lpstr>
      <vt:lpstr>Wingdings</vt:lpstr>
      <vt:lpstr>pages de contenus</vt:lpstr>
      <vt:lpstr>page de presentation et de partie</vt:lpstr>
      <vt:lpstr>page de sous-partie</vt:lpstr>
      <vt:lpstr>1_pages de contenus</vt:lpstr>
      <vt:lpstr>2_pages de contenus</vt:lpstr>
      <vt:lpstr>1_page de presentation et de partie</vt:lpstr>
      <vt:lpstr>Présentation PowerPoint</vt:lpstr>
      <vt:lpstr>SOMMAIRE</vt:lpstr>
      <vt:lpstr>Présentation PowerPoint</vt:lpstr>
      <vt:lpstr>Présentation PowerPoint</vt:lpstr>
      <vt:lpstr>LES ATTENDUS Du diplÔme</vt:lpstr>
      <vt:lpstr>LES POINTS FORTS DE CETTE RÉNOVATION </vt:lpstr>
      <vt:lpstr>La certification professionnelle  du point de vue lÉgal</vt:lpstr>
      <vt:lpstr>référentiel d’activités :          les pôles d’activités</vt:lpstr>
      <vt:lpstr>Pôle 1 Gestion des relations avec les clients, les usagers et les adhérents</vt:lpstr>
      <vt:lpstr>Pôle 2  Organisation et suivi de l’activité de production (de biens ou de services)</vt:lpstr>
      <vt:lpstr>Pôle 3 Administration du personnel</vt:lpstr>
      <vt:lpstr>de la compétence au bloc de compétenceS</vt:lpstr>
      <vt:lpstr>bloc 1 - Gérer des relations avec les clients, les usagers et les adhérents</vt:lpstr>
      <vt:lpstr>bloc 2 - Organiser et suivre l’activité de production (de biens ou de services)</vt:lpstr>
      <vt:lpstr>bloc 3 - Administrer le personnel</vt:lpstr>
      <vt:lpstr>La dimension pédagogique : entrée par les situations professionnelles</vt:lpstr>
      <vt:lpstr>Présentation PowerPoint</vt:lpstr>
      <vt:lpstr>Présentation PowerPoint</vt:lpstr>
      <vt:lpstr>Mettre en place les outils de la progression spiralaire</vt:lpstr>
      <vt:lpstr>ÉvaluER par profil à l’aide des paliers de la compétence</vt:lpstr>
      <vt:lpstr>Présentation PowerPoint</vt:lpstr>
      <vt:lpstr>Le système d’information de l’établissement de formation :   des outils professionnels non intégrés</vt:lpstr>
      <vt:lpstr>LES Équipements multimédia connectés aux réseaux (extrait du référentiel)</vt:lpstr>
      <vt:lpstr>Ressources nationales</vt:lpstr>
      <vt:lpstr>Autres Ressources nationales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baccalauréat professionnel AGOrA  Assistance à la gestion des organisations  et de leurs activités</dc:title>
  <dc:creator>Franck Brillet</dc:creator>
  <cp:lastModifiedBy>magali cuchetet</cp:lastModifiedBy>
  <cp:revision>66</cp:revision>
  <dcterms:created xsi:type="dcterms:W3CDTF">2020-05-13T14:37:05Z</dcterms:created>
  <dcterms:modified xsi:type="dcterms:W3CDTF">2021-01-17T16:58:18Z</dcterms:modified>
</cp:coreProperties>
</file>