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12192000"/>
  <p:defaultTextStyle>
    <a:defPPr>
      <a:defRPr lang="en-US"/>
    </a:defPPr>
    <a:lvl1pPr marL="0" algn="l" defTabSz="457200">
      <a:defRPr sz="1800">
        <a:solidFill>
          <a:schemeClr val="tx1"/>
        </a:solidFill>
        <a:latin typeface="+mn-lt"/>
        <a:ea typeface="+mn-ea"/>
        <a:cs typeface="+mn-cs"/>
      </a:defRPr>
    </a:lvl1pPr>
    <a:lvl2pPr marL="457200" algn="l" defTabSz="457200">
      <a:defRPr sz="1800">
        <a:solidFill>
          <a:schemeClr val="tx1"/>
        </a:solidFill>
        <a:latin typeface="+mn-lt"/>
        <a:ea typeface="+mn-ea"/>
        <a:cs typeface="+mn-cs"/>
      </a:defRPr>
    </a:lvl2pPr>
    <a:lvl3pPr marL="914400" algn="l" defTabSz="457200">
      <a:defRPr sz="1800">
        <a:solidFill>
          <a:schemeClr val="tx1"/>
        </a:solidFill>
        <a:latin typeface="+mn-lt"/>
        <a:ea typeface="+mn-ea"/>
        <a:cs typeface="+mn-cs"/>
      </a:defRPr>
    </a:lvl3pPr>
    <a:lvl4pPr marL="1371600" algn="l" defTabSz="457200">
      <a:defRPr sz="1800">
        <a:solidFill>
          <a:schemeClr val="tx1"/>
        </a:solidFill>
        <a:latin typeface="+mn-lt"/>
        <a:ea typeface="+mn-ea"/>
        <a:cs typeface="+mn-cs"/>
      </a:defRPr>
    </a:lvl4pPr>
    <a:lvl5pPr marL="1828800" algn="l" defTabSz="457200">
      <a:defRPr sz="1800">
        <a:solidFill>
          <a:schemeClr val="tx1"/>
        </a:solidFill>
        <a:latin typeface="+mn-lt"/>
        <a:ea typeface="+mn-ea"/>
        <a:cs typeface="+mn-cs"/>
      </a:defRPr>
    </a:lvl5pPr>
    <a:lvl6pPr marL="2286000" algn="l" defTabSz="457200">
      <a:defRPr sz="1800">
        <a:solidFill>
          <a:schemeClr val="tx1"/>
        </a:solidFill>
        <a:latin typeface="+mn-lt"/>
        <a:ea typeface="+mn-ea"/>
        <a:cs typeface="+mn-cs"/>
      </a:defRPr>
    </a:lvl6pPr>
    <a:lvl7pPr marL="2743200" algn="l" defTabSz="457200">
      <a:defRPr sz="1800">
        <a:solidFill>
          <a:schemeClr val="tx1"/>
        </a:solidFill>
        <a:latin typeface="+mn-lt"/>
        <a:ea typeface="+mn-ea"/>
        <a:cs typeface="+mn-cs"/>
      </a:defRPr>
    </a:lvl7pPr>
    <a:lvl8pPr marL="3200400" algn="l" defTabSz="457200">
      <a:defRPr sz="1800">
        <a:solidFill>
          <a:schemeClr val="tx1"/>
        </a:solidFill>
        <a:latin typeface="+mn-lt"/>
        <a:ea typeface="+mn-ea"/>
        <a:cs typeface="+mn-cs"/>
      </a:defRPr>
    </a:lvl8pPr>
    <a:lvl9pPr marL="3657600" algn="l" defTabSz="457200">
      <a:defRPr sz="18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74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userDrawn="1">
  <p:cSld name="Diapositive de titre">
    <p:spTree>
      <p:nvGrpSpPr>
        <p:cNvPr id="1" name=""/>
        <p:cNvGrpSpPr/>
        <p:nvPr/>
      </p:nvGrpSpPr>
      <p:grpSpPr bwMode="auto">
        <a:xfrm>
          <a:off x="0" y="0"/>
          <a:ext cx="0" cy="0"/>
          <a:chOff x="0" y="0"/>
          <a:chExt cx="0" cy="0"/>
        </a:xfrm>
      </p:grpSpPr>
      <p:grpSp>
        <p:nvGrpSpPr>
          <p:cNvPr id="4" name="Group 15"/>
          <p:cNvGrpSpPr/>
          <p:nvPr/>
        </p:nvGrpSpPr>
        <p:grpSpPr bwMode="auto">
          <a:xfrm>
            <a:off x="0" y="-8467"/>
            <a:ext cx="12192000" cy="6866466"/>
            <a:chOff x="0" y="-8467"/>
            <a:chExt cx="12192000" cy="6866466"/>
          </a:xfrm>
        </p:grpSpPr>
        <p:sp>
          <p:nvSpPr>
            <p:cNvPr id="5" name="Freeform 14"/>
            <p:cNvSpPr/>
            <p:nvPr/>
          </p:nvSpPr>
          <p:spPr bwMode="auto">
            <a:xfrm>
              <a:off x="0" y="-7862"/>
              <a:ext cx="863599" cy="5698067"/>
            </a:xfrm>
            <a:custGeom>
              <a:avLst/>
              <a:gdLst/>
              <a:ahLst/>
              <a:cxnLst/>
              <a:rect l="l" t="t" r="r" b="b"/>
              <a:pathLst>
                <a:path w="863600" h="5698067" extrusionOk="0">
                  <a:moveTo>
                    <a:pt x="0" y="8467"/>
                  </a:moveTo>
                  <a:lnTo>
                    <a:pt x="863600" y="0"/>
                  </a:lnTo>
                  <a:lnTo>
                    <a:pt x="863600" y="16934"/>
                  </a:lnTo>
                  <a:lnTo>
                    <a:pt x="0" y="5698067"/>
                  </a:lnTo>
                  <a:lnTo>
                    <a:pt x="0" y="8467"/>
                  </a:lnTo>
                  <a:close/>
                </a:path>
              </a:pathLst>
            </a:custGeom>
            <a:solidFill>
              <a:schemeClr val="accent1">
                <a:alpha val="70000"/>
              </a:schemeClr>
            </a:solidFill>
            <a:ln>
              <a:noFill/>
            </a:ln>
          </p:spPr>
          <p:style>
            <a:lnRef idx="1">
              <a:schemeClr val="accent1"/>
            </a:lnRef>
            <a:fillRef idx="3">
              <a:schemeClr val="accent1"/>
            </a:fillRef>
            <a:effectRef idx="2">
              <a:schemeClr val="accent1"/>
            </a:effectRef>
            <a:fontRef idx="minor">
              <a:schemeClr val="lt1"/>
            </a:fontRef>
          </p:style>
        </p:sp>
        <p:cxnSp>
          <p:nvCxnSpPr>
            <p:cNvPr id="6" name="Straight Connector 18"/>
            <p:cNvCxnSpPr>
              <a:cxnSpLocks/>
            </p:cNvCxnSpPr>
            <p:nvPr/>
          </p:nvCxnSpPr>
          <p:spPr bwMode="auto">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7" name="Straight Connector 19"/>
            <p:cNvCxnSpPr>
              <a:cxnSpLocks/>
            </p:cNvCxnSpPr>
            <p:nvPr/>
          </p:nvCxnSpPr>
          <p:spPr bwMode="auto">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8" name="Rectangle 23"/>
            <p:cNvSpPr/>
            <p:nvPr/>
          </p:nvSpPr>
          <p:spPr bwMode="auto">
            <a:xfrm>
              <a:off x="9181476" y="-8467"/>
              <a:ext cx="3007349" cy="6866466"/>
            </a:xfrm>
            <a:custGeom>
              <a:avLst/>
              <a:gdLst/>
              <a:ahLst/>
              <a:cxnLst/>
              <a:rect l="l" t="t" r="r" b="b"/>
              <a:pathLst>
                <a:path w="3007349" h="6866467" extrusionOk="0">
                  <a:moveTo>
                    <a:pt x="2045532" y="0"/>
                  </a:moveTo>
                  <a:lnTo>
                    <a:pt x="3007349" y="0"/>
                  </a:lnTo>
                  <a:lnTo>
                    <a:pt x="3007349" y="6866467"/>
                  </a:lnTo>
                  <a:lnTo>
                    <a:pt x="0" y="6866467"/>
                  </a:lnTo>
                  <a:lnTo>
                    <a:pt x="2045532" y="0"/>
                  </a:lnTo>
                  <a:close/>
                </a:path>
              </a:pathLst>
            </a:custGeom>
            <a:solidFill>
              <a:schemeClr val="accent1">
                <a:alpha val="36000"/>
              </a:schemeClr>
            </a:solidFill>
            <a:ln>
              <a:noFill/>
            </a:ln>
          </p:spPr>
          <p:style>
            <a:lnRef idx="1">
              <a:schemeClr val="accent1"/>
            </a:lnRef>
            <a:fillRef idx="3">
              <a:schemeClr val="accent1"/>
            </a:fillRef>
            <a:effectRef idx="2">
              <a:schemeClr val="accent1"/>
            </a:effectRef>
            <a:fontRef idx="minor">
              <a:schemeClr val="lt1"/>
            </a:fontRef>
          </p:style>
        </p:sp>
        <p:sp>
          <p:nvSpPr>
            <p:cNvPr id="9" name="Rectangle 25"/>
            <p:cNvSpPr/>
            <p:nvPr/>
          </p:nvSpPr>
          <p:spPr bwMode="auto">
            <a:xfrm>
              <a:off x="9603442" y="-8467"/>
              <a:ext cx="2588558" cy="6866466"/>
            </a:xfrm>
            <a:custGeom>
              <a:avLst/>
              <a:gdLst/>
              <a:ahLst/>
              <a:cxnLst/>
              <a:rect l="l" t="t" r="r" b="b"/>
              <a:pathLst>
                <a:path w="2573311" h="6866467" extrusionOk="0">
                  <a:moveTo>
                    <a:pt x="0" y="0"/>
                  </a:moveTo>
                  <a:lnTo>
                    <a:pt x="2573311" y="0"/>
                  </a:lnTo>
                  <a:lnTo>
                    <a:pt x="2573311" y="6866467"/>
                  </a:lnTo>
                  <a:lnTo>
                    <a:pt x="1202336" y="6866467"/>
                  </a:lnTo>
                  <a:lnTo>
                    <a:pt x="0" y="0"/>
                  </a:lnTo>
                  <a:close/>
                </a:path>
              </a:pathLst>
            </a:custGeom>
            <a:solidFill>
              <a:schemeClr val="accent1">
                <a:alpha val="20000"/>
              </a:schemeClr>
            </a:solidFill>
            <a:ln>
              <a:noFill/>
            </a:ln>
          </p:spPr>
          <p:style>
            <a:lnRef idx="1">
              <a:schemeClr val="accent1"/>
            </a:lnRef>
            <a:fillRef idx="3">
              <a:schemeClr val="accent1"/>
            </a:fillRef>
            <a:effectRef idx="2">
              <a:schemeClr val="accent1"/>
            </a:effectRef>
            <a:fontRef idx="minor">
              <a:schemeClr val="lt1"/>
            </a:fontRef>
          </p:style>
        </p:sp>
        <p:sp>
          <p:nvSpPr>
            <p:cNvPr id="10" name="Isosceles Triangle 22"/>
            <p:cNvSpPr/>
            <p:nvPr/>
          </p:nvSpPr>
          <p:spPr bwMode="auto">
            <a:xfrm>
              <a:off x="8932333" y="3048000"/>
              <a:ext cx="3259666" cy="3810000"/>
            </a:xfrm>
            <a:prstGeom prst="triangle">
              <a:avLst>
                <a:gd name="adj" fmla="val 100000"/>
              </a:avLst>
            </a:prstGeom>
            <a:solidFill>
              <a:schemeClr val="accent1">
                <a:lumMod val="75000"/>
                <a:alpha val="66000"/>
              </a:schemeClr>
            </a:solidFill>
            <a:ln>
              <a:noFill/>
            </a:ln>
          </p:spPr>
          <p:style>
            <a:lnRef idx="1">
              <a:schemeClr val="accent1"/>
            </a:lnRef>
            <a:fillRef idx="3">
              <a:schemeClr val="accent1"/>
            </a:fillRef>
            <a:effectRef idx="2">
              <a:schemeClr val="accent1"/>
            </a:effectRef>
            <a:fontRef idx="minor">
              <a:schemeClr val="lt1"/>
            </a:fontRef>
          </p:style>
        </p:sp>
        <p:sp>
          <p:nvSpPr>
            <p:cNvPr id="11" name="Rectangle 27"/>
            <p:cNvSpPr/>
            <p:nvPr/>
          </p:nvSpPr>
          <p:spPr bwMode="auto">
            <a:xfrm>
              <a:off x="9334500" y="-8467"/>
              <a:ext cx="2854326" cy="6866466"/>
            </a:xfrm>
            <a:custGeom>
              <a:avLst/>
              <a:gdLst/>
              <a:ahLst/>
              <a:cxnLst/>
              <a:rect l="l" t="t" r="r" b="b"/>
              <a:pathLst>
                <a:path w="2858013" h="6866467" extrusionOk="0">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p:spPr>
          <p:style>
            <a:lnRef idx="1">
              <a:schemeClr val="accent1"/>
            </a:lnRef>
            <a:fillRef idx="3">
              <a:schemeClr val="accent1"/>
            </a:fillRef>
            <a:effectRef idx="2">
              <a:schemeClr val="accent1"/>
            </a:effectRef>
            <a:fontRef idx="minor">
              <a:schemeClr val="lt1"/>
            </a:fontRef>
          </p:style>
        </p:sp>
        <p:sp>
          <p:nvSpPr>
            <p:cNvPr id="12" name="Rectangle 28"/>
            <p:cNvSpPr/>
            <p:nvPr/>
          </p:nvSpPr>
          <p:spPr bwMode="auto">
            <a:xfrm>
              <a:off x="10898730" y="-8467"/>
              <a:ext cx="1290094" cy="6866466"/>
            </a:xfrm>
            <a:custGeom>
              <a:avLst/>
              <a:gdLst/>
              <a:ahLst/>
              <a:cxnLst/>
              <a:rect l="l" t="t" r="r" b="b"/>
              <a:pathLst>
                <a:path w="1290094" h="6858000" extrusionOk="0">
                  <a:moveTo>
                    <a:pt x="1019735" y="0"/>
                  </a:moveTo>
                  <a:lnTo>
                    <a:pt x="1290094" y="0"/>
                  </a:lnTo>
                  <a:lnTo>
                    <a:pt x="1290094" y="6858000"/>
                  </a:lnTo>
                  <a:lnTo>
                    <a:pt x="0" y="6858000"/>
                  </a:lnTo>
                  <a:lnTo>
                    <a:pt x="1019735" y="0"/>
                  </a:lnTo>
                  <a:close/>
                </a:path>
              </a:pathLst>
            </a:custGeom>
            <a:solidFill>
              <a:schemeClr val="accent2">
                <a:alpha val="70000"/>
              </a:schemeClr>
            </a:solidFill>
            <a:ln>
              <a:noFill/>
            </a:ln>
          </p:spPr>
          <p:style>
            <a:lnRef idx="1">
              <a:schemeClr val="accent1"/>
            </a:lnRef>
            <a:fillRef idx="3">
              <a:schemeClr val="accent1"/>
            </a:fillRef>
            <a:effectRef idx="2">
              <a:schemeClr val="accent1"/>
            </a:effectRef>
            <a:fontRef idx="minor">
              <a:schemeClr val="lt1"/>
            </a:fontRef>
          </p:style>
        </p:sp>
        <p:sp>
          <p:nvSpPr>
            <p:cNvPr id="13" name="Rectangle 29"/>
            <p:cNvSpPr/>
            <p:nvPr/>
          </p:nvSpPr>
          <p:spPr bwMode="auto">
            <a:xfrm>
              <a:off x="10938999" y="-8467"/>
              <a:ext cx="1249825" cy="6866466"/>
            </a:xfrm>
            <a:custGeom>
              <a:avLst/>
              <a:gdLst/>
              <a:ahLst/>
              <a:cxnLst/>
              <a:rect l="l" t="t" r="r" b="b"/>
              <a:pathLst>
                <a:path w="1249825" h="6858000" extrusionOk="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p:spPr>
          <p:style>
            <a:lnRef idx="1">
              <a:schemeClr val="accent1"/>
            </a:lnRef>
            <a:fillRef idx="3">
              <a:schemeClr val="accent1"/>
            </a:fillRef>
            <a:effectRef idx="2">
              <a:schemeClr val="accent1"/>
            </a:effectRef>
            <a:fontRef idx="minor">
              <a:schemeClr val="lt1"/>
            </a:fontRef>
          </p:style>
        </p:sp>
        <p:sp>
          <p:nvSpPr>
            <p:cNvPr id="14" name="Isosceles Triangle 26"/>
            <p:cNvSpPr/>
            <p:nvPr/>
          </p:nvSpPr>
          <p:spPr bwMode="auto">
            <a:xfrm>
              <a:off x="10371666" y="3589867"/>
              <a:ext cx="1817158" cy="3268133"/>
            </a:xfrm>
            <a:prstGeom prst="triangle">
              <a:avLst>
                <a:gd name="adj" fmla="val 100000"/>
              </a:avLst>
            </a:prstGeom>
            <a:solidFill>
              <a:schemeClr val="accent1">
                <a:lumMod val="75000"/>
                <a:alpha val="66000"/>
              </a:schemeClr>
            </a:solidFill>
            <a:ln>
              <a:noFill/>
            </a:ln>
          </p:spPr>
          <p:style>
            <a:lnRef idx="1">
              <a:schemeClr val="accent1"/>
            </a:lnRef>
            <a:fillRef idx="3">
              <a:schemeClr val="accent1"/>
            </a:fillRef>
            <a:effectRef idx="2">
              <a:schemeClr val="accent1"/>
            </a:effectRef>
            <a:fontRef idx="minor">
              <a:schemeClr val="lt1"/>
            </a:fontRef>
          </p:style>
        </p:sp>
      </p:grpSp>
      <p:sp>
        <p:nvSpPr>
          <p:cNvPr id="15" name="Title 1"/>
          <p:cNvSpPr>
            <a:spLocks noGrp="1"/>
          </p:cNvSpPr>
          <p:nvPr>
            <p:ph type="ctrTitle"/>
          </p:nvPr>
        </p:nvSpPr>
        <p:spPr bwMode="auto">
          <a:xfrm>
            <a:off x="1507067" y="2404534"/>
            <a:ext cx="7766936" cy="1646302"/>
          </a:xfrm>
        </p:spPr>
        <p:txBody>
          <a:bodyPr anchor="b">
            <a:noAutofit/>
          </a:bodyPr>
          <a:lstStyle>
            <a:lvl1pPr algn="r">
              <a:defRPr sz="5400">
                <a:solidFill>
                  <a:schemeClr val="accent1"/>
                </a:solidFill>
              </a:defRPr>
            </a:lvl1pPr>
          </a:lstStyle>
          <a:p>
            <a:pPr>
              <a:defRPr/>
            </a:pPr>
            <a:r>
              <a:rPr lang="fr-FR"/>
              <a:t>Modifiez le style du titre</a:t>
            </a:r>
            <a:endParaRPr lang="en-US"/>
          </a:p>
        </p:txBody>
      </p:sp>
      <p:sp>
        <p:nvSpPr>
          <p:cNvPr id="16" name="Subtitle 2"/>
          <p:cNvSpPr>
            <a:spLocks noGrp="1"/>
          </p:cNvSpPr>
          <p:nvPr>
            <p:ph type="subTitle" idx="1"/>
          </p:nvPr>
        </p:nvSpPr>
        <p:spPr bwMode="auto">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a:defRPr/>
            </a:pPr>
            <a:r>
              <a:rPr lang="fr-FR"/>
              <a:t>Modifiez le style des sous-titres du masque</a:t>
            </a:r>
            <a:endParaRPr lang="en-US"/>
          </a:p>
        </p:txBody>
      </p:sp>
      <p:sp>
        <p:nvSpPr>
          <p:cNvPr id="17" name="Date Placeholder 3"/>
          <p:cNvSpPr>
            <a:spLocks noGrp="1"/>
          </p:cNvSpPr>
          <p:nvPr>
            <p:ph type="dt" sz="half" idx="10"/>
          </p:nvPr>
        </p:nvSpPr>
        <p:spPr bwMode="auto"/>
        <p:txBody>
          <a:bodyPr/>
          <a:lstStyle/>
          <a:p>
            <a:pPr>
              <a:defRPr/>
            </a:pPr>
            <a:fld id="{B61BEF0D-F0BB-DE4B-95CE-6DB70DBA9567}" type="datetimeFigureOut">
              <a:rPr lang="en-US"/>
              <a:t>1/17/2021</a:t>
            </a:fld>
            <a:endParaRPr lang="en-US"/>
          </a:p>
        </p:txBody>
      </p:sp>
      <p:sp>
        <p:nvSpPr>
          <p:cNvPr id="18" name="Footer Placeholder 4"/>
          <p:cNvSpPr>
            <a:spLocks noGrp="1"/>
          </p:cNvSpPr>
          <p:nvPr>
            <p:ph type="ftr" sz="quarter" idx="11"/>
          </p:nvPr>
        </p:nvSpPr>
        <p:spPr bwMode="auto"/>
        <p:txBody>
          <a:bodyPr/>
          <a:lstStyle/>
          <a:p>
            <a:pPr>
              <a:defRPr/>
            </a:pPr>
            <a:endParaRPr lang="en-US"/>
          </a:p>
        </p:txBody>
      </p:sp>
      <p:sp>
        <p:nvSpPr>
          <p:cNvPr id="19" name="Slide Number Placeholder 5"/>
          <p:cNvSpPr>
            <a:spLocks noGrp="1"/>
          </p:cNvSpPr>
          <p:nvPr>
            <p:ph type="sldNum" sz="quarter" idx="12"/>
          </p:nvPr>
        </p:nvSpPr>
        <p:spPr bwMode="auto"/>
        <p:txBody>
          <a:bodyPr/>
          <a:lstStyle/>
          <a:p>
            <a:pPr>
              <a:defRPr/>
            </a:pPr>
            <a:fld id="{D57F1E4F-1CFF-5643-939E-217C01CDF565}" type="slidenum">
              <a:rPr lang="en-US"/>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PhAnim="0" preserve="1" userDrawn="1">
  <p:cSld name="Titre et légende">
    <p:spTree>
      <p:nvGrpSpPr>
        <p:cNvPr id="1" name=""/>
        <p:cNvGrpSpPr/>
        <p:nvPr/>
      </p:nvGrpSpPr>
      <p:grpSpPr bwMode="auto">
        <a:xfrm>
          <a:off x="0" y="0"/>
          <a:ext cx="0" cy="0"/>
          <a:chOff x="0" y="0"/>
          <a:chExt cx="0" cy="0"/>
        </a:xfrm>
      </p:grpSpPr>
      <p:sp>
        <p:nvSpPr>
          <p:cNvPr id="4" name="Title 1"/>
          <p:cNvSpPr>
            <a:spLocks noGrp="1"/>
          </p:cNvSpPr>
          <p:nvPr>
            <p:ph type="title"/>
          </p:nvPr>
        </p:nvSpPr>
        <p:spPr bwMode="auto">
          <a:xfrm>
            <a:off x="677335" y="609600"/>
            <a:ext cx="8596668" cy="3403600"/>
          </a:xfrm>
        </p:spPr>
        <p:txBody>
          <a:bodyPr anchor="ctr">
            <a:normAutofit/>
          </a:bodyPr>
          <a:lstStyle>
            <a:lvl1pPr algn="l">
              <a:defRPr sz="4400" b="0" cap="none"/>
            </a:lvl1pPr>
          </a:lstStyle>
          <a:p>
            <a:pPr>
              <a:defRPr/>
            </a:pPr>
            <a:r>
              <a:rPr lang="fr-FR"/>
              <a:t>Modifiez le style du titre</a:t>
            </a:r>
            <a:endParaRPr lang="en-US"/>
          </a:p>
        </p:txBody>
      </p:sp>
      <p:sp>
        <p:nvSpPr>
          <p:cNvPr id="5" name="Text Placeholder 2"/>
          <p:cNvSpPr>
            <a:spLocks noGrp="1"/>
          </p:cNvSpPr>
          <p:nvPr>
            <p:ph type="body" idx="1"/>
          </p:nvPr>
        </p:nvSpPr>
        <p:spPr bwMode="auto">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defRPr/>
            </a:pPr>
            <a:r>
              <a:rPr lang="fr-FR"/>
              <a:t>Modifiez les styles du texte du masque</a:t>
            </a:r>
            <a:endParaRPr/>
          </a:p>
        </p:txBody>
      </p:sp>
      <p:sp>
        <p:nvSpPr>
          <p:cNvPr id="6" name="Date Placeholder 3"/>
          <p:cNvSpPr>
            <a:spLocks noGrp="1"/>
          </p:cNvSpPr>
          <p:nvPr>
            <p:ph type="dt" sz="half" idx="10"/>
          </p:nvPr>
        </p:nvSpPr>
        <p:spPr bwMode="auto"/>
        <p:txBody>
          <a:bodyPr/>
          <a:lstStyle/>
          <a:p>
            <a:pPr>
              <a:defRPr/>
            </a:pPr>
            <a:fld id="{B61BEF0D-F0BB-DE4B-95CE-6DB70DBA9567}" type="datetimeFigureOut">
              <a:rPr lang="en-US"/>
              <a:t>1/17/2021</a:t>
            </a:fld>
            <a:endParaRPr lang="en-US"/>
          </a:p>
        </p:txBody>
      </p:sp>
      <p:sp>
        <p:nvSpPr>
          <p:cNvPr id="7" name="Footer Placeholder 4"/>
          <p:cNvSpPr>
            <a:spLocks noGrp="1"/>
          </p:cNvSpPr>
          <p:nvPr>
            <p:ph type="ftr" sz="quarter" idx="11"/>
          </p:nvPr>
        </p:nvSpPr>
        <p:spPr bwMode="auto"/>
        <p:txBody>
          <a:bodyPr/>
          <a:lstStyle/>
          <a:p>
            <a:pPr>
              <a:defRPr/>
            </a:pPr>
            <a:endParaRPr lang="en-US"/>
          </a:p>
        </p:txBody>
      </p:sp>
      <p:sp>
        <p:nvSpPr>
          <p:cNvPr id="8" name="Slide Number Placeholder 5"/>
          <p:cNvSpPr>
            <a:spLocks noGrp="1"/>
          </p:cNvSpPr>
          <p:nvPr>
            <p:ph type="sldNum" sz="quarter" idx="12"/>
          </p:nvPr>
        </p:nvSpPr>
        <p:spPr bwMode="auto"/>
        <p:txBody>
          <a:bodyPr/>
          <a:lstStyle/>
          <a:p>
            <a:pPr>
              <a:defRPr/>
            </a:pPr>
            <a:fld id="{D57F1E4F-1CFF-5643-939E-217C01CDF565}" type="slidenum">
              <a:rPr lang="en-US"/>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PhAnim="0" preserve="1" userDrawn="1">
  <p:cSld name="Citation avec légende">
    <p:spTree>
      <p:nvGrpSpPr>
        <p:cNvPr id="1" name=""/>
        <p:cNvGrpSpPr/>
        <p:nvPr/>
      </p:nvGrpSpPr>
      <p:grpSpPr bwMode="auto">
        <a:xfrm>
          <a:off x="0" y="0"/>
          <a:ext cx="0" cy="0"/>
          <a:chOff x="0" y="0"/>
          <a:chExt cx="0" cy="0"/>
        </a:xfrm>
      </p:grpSpPr>
      <p:sp>
        <p:nvSpPr>
          <p:cNvPr id="4" name="Title 1"/>
          <p:cNvSpPr>
            <a:spLocks noGrp="1"/>
          </p:cNvSpPr>
          <p:nvPr>
            <p:ph type="title"/>
          </p:nvPr>
        </p:nvSpPr>
        <p:spPr bwMode="auto">
          <a:xfrm>
            <a:off x="931334" y="609600"/>
            <a:ext cx="8094134" cy="3022600"/>
          </a:xfrm>
        </p:spPr>
        <p:txBody>
          <a:bodyPr anchor="ctr">
            <a:normAutofit/>
          </a:bodyPr>
          <a:lstStyle>
            <a:lvl1pPr algn="l">
              <a:defRPr sz="4400" b="0" cap="none"/>
            </a:lvl1pPr>
          </a:lstStyle>
          <a:p>
            <a:pPr>
              <a:defRPr/>
            </a:pPr>
            <a:r>
              <a:rPr lang="fr-FR"/>
              <a:t>Modifiez le style du titre</a:t>
            </a:r>
            <a:endParaRPr lang="en-US"/>
          </a:p>
        </p:txBody>
      </p:sp>
      <p:sp>
        <p:nvSpPr>
          <p:cNvPr id="5" name="Text Placeholder 9"/>
          <p:cNvSpPr>
            <a:spLocks noGrp="1"/>
          </p:cNvSpPr>
          <p:nvPr>
            <p:ph type="body" sz="quarter" idx="13"/>
          </p:nvPr>
        </p:nvSpPr>
        <p:spPr bwMode="auto">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defRPr/>
            </a:pPr>
            <a:r>
              <a:rPr lang="fr-FR"/>
              <a:t>Modifiez les styles du texte du masque</a:t>
            </a:r>
            <a:endParaRPr/>
          </a:p>
        </p:txBody>
      </p:sp>
      <p:sp>
        <p:nvSpPr>
          <p:cNvPr id="6" name="Text Placeholder 2"/>
          <p:cNvSpPr>
            <a:spLocks noGrp="1"/>
          </p:cNvSpPr>
          <p:nvPr>
            <p:ph type="body" idx="1"/>
          </p:nvPr>
        </p:nvSpPr>
        <p:spPr bwMode="auto">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defRPr/>
            </a:pPr>
            <a:r>
              <a:rPr lang="fr-FR"/>
              <a:t>Modifiez les styles du texte du masque</a:t>
            </a:r>
            <a:endParaRPr/>
          </a:p>
        </p:txBody>
      </p:sp>
      <p:sp>
        <p:nvSpPr>
          <p:cNvPr id="7" name="Date Placeholder 3"/>
          <p:cNvSpPr>
            <a:spLocks noGrp="1"/>
          </p:cNvSpPr>
          <p:nvPr>
            <p:ph type="dt" sz="half" idx="10"/>
          </p:nvPr>
        </p:nvSpPr>
        <p:spPr bwMode="auto"/>
        <p:txBody>
          <a:bodyPr/>
          <a:lstStyle/>
          <a:p>
            <a:pPr>
              <a:defRPr/>
            </a:pPr>
            <a:fld id="{B61BEF0D-F0BB-DE4B-95CE-6DB70DBA9567}" type="datetimeFigureOut">
              <a:rPr lang="en-US"/>
              <a:t>1/17/2021</a:t>
            </a:fld>
            <a:endParaRPr lang="en-US"/>
          </a:p>
        </p:txBody>
      </p:sp>
      <p:sp>
        <p:nvSpPr>
          <p:cNvPr id="8" name="Footer Placeholder 4"/>
          <p:cNvSpPr>
            <a:spLocks noGrp="1"/>
          </p:cNvSpPr>
          <p:nvPr>
            <p:ph type="ftr" sz="quarter" idx="11"/>
          </p:nvPr>
        </p:nvSpPr>
        <p:spPr bwMode="auto"/>
        <p:txBody>
          <a:bodyPr/>
          <a:lstStyle/>
          <a:p>
            <a:pPr>
              <a:defRPr/>
            </a:pPr>
            <a:endParaRPr lang="en-US"/>
          </a:p>
        </p:txBody>
      </p:sp>
      <p:sp>
        <p:nvSpPr>
          <p:cNvPr id="9" name="Slide Number Placeholder 5"/>
          <p:cNvSpPr>
            <a:spLocks noGrp="1"/>
          </p:cNvSpPr>
          <p:nvPr>
            <p:ph type="sldNum" sz="quarter" idx="12"/>
          </p:nvPr>
        </p:nvSpPr>
        <p:spPr bwMode="auto"/>
        <p:txBody>
          <a:bodyPr/>
          <a:lstStyle/>
          <a:p>
            <a:pPr>
              <a:defRPr/>
            </a:pPr>
            <a:fld id="{D57F1E4F-1CFF-5643-939E-217C01CDF565}" type="slidenum">
              <a:rPr lang="en-US"/>
              <a:t>‹N°›</a:t>
            </a:fld>
            <a:endParaRPr lang="en-US"/>
          </a:p>
        </p:txBody>
      </p:sp>
      <p:sp>
        <p:nvSpPr>
          <p:cNvPr id="10" name="TextBox 23"/>
          <p:cNvSpPr>
            <a:spLocks/>
          </p:cNvSpPr>
          <p:nvPr/>
        </p:nvSpPr>
        <p:spPr bwMode="auto">
          <a:xfrm>
            <a:off x="541870" y="790378"/>
            <a:ext cx="609600" cy="584775"/>
          </a:xfrm>
          <a:prstGeom prst="rect">
            <a:avLst/>
          </a:prstGeom>
        </p:spPr>
        <p:txBody>
          <a:bodyPr vert="horz" lIns="91440" tIns="45720" rIns="91440" bIns="45720" rtlCol="0" anchor="ctr">
            <a:noAutofit/>
          </a:bodyPr>
          <a:lstStyle/>
          <a:p>
            <a:pPr lvl="0">
              <a:defRPr/>
            </a:pPr>
            <a:r>
              <a:rPr lang="en-US" sz="8000">
                <a:ln w="3175" cmpd="sng">
                  <a:noFill/>
                </a:ln>
                <a:solidFill>
                  <a:schemeClr val="accent1">
                    <a:lumMod val="60000"/>
                    <a:lumOff val="40000"/>
                  </a:schemeClr>
                </a:solidFill>
                <a:latin typeface="Arial"/>
              </a:rPr>
              <a:t>“</a:t>
            </a:r>
            <a:endParaRPr/>
          </a:p>
        </p:txBody>
      </p:sp>
      <p:sp>
        <p:nvSpPr>
          <p:cNvPr id="11" name="TextBox 24"/>
          <p:cNvSpPr>
            <a:spLocks/>
          </p:cNvSpPr>
          <p:nvPr/>
        </p:nvSpPr>
        <p:spPr bwMode="auto">
          <a:xfrm>
            <a:off x="8893011" y="2886556"/>
            <a:ext cx="609600" cy="584775"/>
          </a:xfrm>
          <a:prstGeom prst="rect">
            <a:avLst/>
          </a:prstGeom>
        </p:spPr>
        <p:txBody>
          <a:bodyPr vert="horz" lIns="91440" tIns="45720" rIns="91440" bIns="45720" rtlCol="0" anchor="ctr">
            <a:noAutofit/>
          </a:bodyPr>
          <a:lstStyle/>
          <a:p>
            <a:pPr lvl="0">
              <a:defRPr/>
            </a:pPr>
            <a:r>
              <a:rPr lang="en-US" sz="8000">
                <a:ln w="3175" cmpd="sng">
                  <a:noFill/>
                </a:ln>
                <a:solidFill>
                  <a:schemeClr val="accent1">
                    <a:lumMod val="60000"/>
                    <a:lumOff val="40000"/>
                  </a:schemeClr>
                </a:solidFill>
                <a:latin typeface="Arial"/>
              </a:rPr>
              <a:t>”</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PhAnim="0" preserve="1" userDrawn="1">
  <p:cSld name="Carte nom">
    <p:spTree>
      <p:nvGrpSpPr>
        <p:cNvPr id="1" name=""/>
        <p:cNvGrpSpPr/>
        <p:nvPr/>
      </p:nvGrpSpPr>
      <p:grpSpPr bwMode="auto">
        <a:xfrm>
          <a:off x="0" y="0"/>
          <a:ext cx="0" cy="0"/>
          <a:chOff x="0" y="0"/>
          <a:chExt cx="0" cy="0"/>
        </a:xfrm>
      </p:grpSpPr>
      <p:sp>
        <p:nvSpPr>
          <p:cNvPr id="4" name="Title 1"/>
          <p:cNvSpPr>
            <a:spLocks noGrp="1"/>
          </p:cNvSpPr>
          <p:nvPr>
            <p:ph type="title"/>
          </p:nvPr>
        </p:nvSpPr>
        <p:spPr bwMode="auto">
          <a:xfrm>
            <a:off x="677335" y="1931988"/>
            <a:ext cx="8596668" cy="2595460"/>
          </a:xfrm>
        </p:spPr>
        <p:txBody>
          <a:bodyPr anchor="b">
            <a:normAutofit/>
          </a:bodyPr>
          <a:lstStyle>
            <a:lvl1pPr algn="l">
              <a:defRPr sz="4400" b="0" cap="none"/>
            </a:lvl1pPr>
          </a:lstStyle>
          <a:p>
            <a:pPr>
              <a:defRPr/>
            </a:pPr>
            <a:r>
              <a:rPr lang="fr-FR"/>
              <a:t>Modifiez le style du titre</a:t>
            </a:r>
            <a:endParaRPr lang="en-US"/>
          </a:p>
        </p:txBody>
      </p:sp>
      <p:sp>
        <p:nvSpPr>
          <p:cNvPr id="5" name="Text Placeholder 2"/>
          <p:cNvSpPr>
            <a:spLocks noGrp="1"/>
          </p:cNvSpPr>
          <p:nvPr>
            <p:ph type="body" idx="1"/>
          </p:nvPr>
        </p:nvSpPr>
        <p:spPr bwMode="auto">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defRPr/>
            </a:pPr>
            <a:r>
              <a:rPr lang="fr-FR"/>
              <a:t>Modifiez les styles du texte du masque</a:t>
            </a:r>
            <a:endParaRPr/>
          </a:p>
        </p:txBody>
      </p:sp>
      <p:sp>
        <p:nvSpPr>
          <p:cNvPr id="6" name="Date Placeholder 3"/>
          <p:cNvSpPr>
            <a:spLocks noGrp="1"/>
          </p:cNvSpPr>
          <p:nvPr>
            <p:ph type="dt" sz="half" idx="10"/>
          </p:nvPr>
        </p:nvSpPr>
        <p:spPr bwMode="auto"/>
        <p:txBody>
          <a:bodyPr/>
          <a:lstStyle/>
          <a:p>
            <a:pPr>
              <a:defRPr/>
            </a:pPr>
            <a:fld id="{B61BEF0D-F0BB-DE4B-95CE-6DB70DBA9567}" type="datetimeFigureOut">
              <a:rPr lang="en-US"/>
              <a:t>1/17/2021</a:t>
            </a:fld>
            <a:endParaRPr lang="en-US"/>
          </a:p>
        </p:txBody>
      </p:sp>
      <p:sp>
        <p:nvSpPr>
          <p:cNvPr id="7" name="Footer Placeholder 4"/>
          <p:cNvSpPr>
            <a:spLocks noGrp="1"/>
          </p:cNvSpPr>
          <p:nvPr>
            <p:ph type="ftr" sz="quarter" idx="11"/>
          </p:nvPr>
        </p:nvSpPr>
        <p:spPr bwMode="auto"/>
        <p:txBody>
          <a:bodyPr/>
          <a:lstStyle/>
          <a:p>
            <a:pPr>
              <a:defRPr/>
            </a:pPr>
            <a:endParaRPr lang="en-US"/>
          </a:p>
        </p:txBody>
      </p:sp>
      <p:sp>
        <p:nvSpPr>
          <p:cNvPr id="8" name="Slide Number Placeholder 5"/>
          <p:cNvSpPr>
            <a:spLocks noGrp="1"/>
          </p:cNvSpPr>
          <p:nvPr>
            <p:ph type="sldNum" sz="quarter" idx="12"/>
          </p:nvPr>
        </p:nvSpPr>
        <p:spPr bwMode="auto"/>
        <p:txBody>
          <a:bodyPr/>
          <a:lstStyle/>
          <a:p>
            <a:pPr>
              <a:defRPr/>
            </a:pPr>
            <a:fld id="{D57F1E4F-1CFF-5643-939E-217C01CDF565}" type="slidenum">
              <a:rPr lang="en-US"/>
              <a:t>‹N°›</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PhAnim="0" preserve="1" userDrawn="1">
  <p:cSld name="Carte nom citation">
    <p:spTree>
      <p:nvGrpSpPr>
        <p:cNvPr id="1" name=""/>
        <p:cNvGrpSpPr/>
        <p:nvPr/>
      </p:nvGrpSpPr>
      <p:grpSpPr bwMode="auto">
        <a:xfrm>
          <a:off x="0" y="0"/>
          <a:ext cx="0" cy="0"/>
          <a:chOff x="0" y="0"/>
          <a:chExt cx="0" cy="0"/>
        </a:xfrm>
      </p:grpSpPr>
      <p:sp>
        <p:nvSpPr>
          <p:cNvPr id="4" name="Title 1"/>
          <p:cNvSpPr>
            <a:spLocks noGrp="1"/>
          </p:cNvSpPr>
          <p:nvPr>
            <p:ph type="title"/>
          </p:nvPr>
        </p:nvSpPr>
        <p:spPr bwMode="auto">
          <a:xfrm>
            <a:off x="931334" y="609600"/>
            <a:ext cx="8094134" cy="3022600"/>
          </a:xfrm>
        </p:spPr>
        <p:txBody>
          <a:bodyPr anchor="ctr">
            <a:normAutofit/>
          </a:bodyPr>
          <a:lstStyle>
            <a:lvl1pPr algn="l">
              <a:defRPr sz="4400" b="0" cap="none"/>
            </a:lvl1pPr>
          </a:lstStyle>
          <a:p>
            <a:pPr>
              <a:defRPr/>
            </a:pPr>
            <a:r>
              <a:rPr lang="fr-FR"/>
              <a:t>Modifiez le style du titre</a:t>
            </a:r>
            <a:endParaRPr lang="en-US"/>
          </a:p>
        </p:txBody>
      </p:sp>
      <p:sp>
        <p:nvSpPr>
          <p:cNvPr id="5" name="Text Placeholder 9"/>
          <p:cNvSpPr>
            <a:spLocks noGrp="1"/>
          </p:cNvSpPr>
          <p:nvPr>
            <p:ph type="body" sz="quarter" idx="13"/>
          </p:nvPr>
        </p:nvSpPr>
        <p:spPr bwMode="auto">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defRPr/>
            </a:pPr>
            <a:r>
              <a:rPr lang="fr-FR"/>
              <a:t>Modifiez les styles du texte du masque</a:t>
            </a:r>
            <a:endParaRPr/>
          </a:p>
        </p:txBody>
      </p:sp>
      <p:sp>
        <p:nvSpPr>
          <p:cNvPr id="6" name="Text Placeholder 2"/>
          <p:cNvSpPr>
            <a:spLocks noGrp="1"/>
          </p:cNvSpPr>
          <p:nvPr>
            <p:ph type="body" idx="1"/>
          </p:nvPr>
        </p:nvSpPr>
        <p:spPr bwMode="auto">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defRPr/>
            </a:pPr>
            <a:r>
              <a:rPr lang="fr-FR"/>
              <a:t>Modifiez les styles du texte du masque</a:t>
            </a:r>
            <a:endParaRPr/>
          </a:p>
        </p:txBody>
      </p:sp>
      <p:sp>
        <p:nvSpPr>
          <p:cNvPr id="7" name="Date Placeholder 3"/>
          <p:cNvSpPr>
            <a:spLocks noGrp="1"/>
          </p:cNvSpPr>
          <p:nvPr>
            <p:ph type="dt" sz="half" idx="10"/>
          </p:nvPr>
        </p:nvSpPr>
        <p:spPr bwMode="auto"/>
        <p:txBody>
          <a:bodyPr/>
          <a:lstStyle/>
          <a:p>
            <a:pPr>
              <a:defRPr/>
            </a:pPr>
            <a:fld id="{B61BEF0D-F0BB-DE4B-95CE-6DB70DBA9567}" type="datetimeFigureOut">
              <a:rPr lang="en-US"/>
              <a:t>1/17/2021</a:t>
            </a:fld>
            <a:endParaRPr lang="en-US"/>
          </a:p>
        </p:txBody>
      </p:sp>
      <p:sp>
        <p:nvSpPr>
          <p:cNvPr id="8" name="Footer Placeholder 4"/>
          <p:cNvSpPr>
            <a:spLocks noGrp="1"/>
          </p:cNvSpPr>
          <p:nvPr>
            <p:ph type="ftr" sz="quarter" idx="11"/>
          </p:nvPr>
        </p:nvSpPr>
        <p:spPr bwMode="auto"/>
        <p:txBody>
          <a:bodyPr/>
          <a:lstStyle/>
          <a:p>
            <a:pPr>
              <a:defRPr/>
            </a:pPr>
            <a:endParaRPr lang="en-US"/>
          </a:p>
        </p:txBody>
      </p:sp>
      <p:sp>
        <p:nvSpPr>
          <p:cNvPr id="9" name="Slide Number Placeholder 5"/>
          <p:cNvSpPr>
            <a:spLocks noGrp="1"/>
          </p:cNvSpPr>
          <p:nvPr>
            <p:ph type="sldNum" sz="quarter" idx="12"/>
          </p:nvPr>
        </p:nvSpPr>
        <p:spPr bwMode="auto"/>
        <p:txBody>
          <a:bodyPr/>
          <a:lstStyle/>
          <a:p>
            <a:pPr>
              <a:defRPr/>
            </a:pPr>
            <a:fld id="{D57F1E4F-1CFF-5643-939E-217C01CDF565}" type="slidenum">
              <a:rPr lang="en-US"/>
              <a:t>‹N°›</a:t>
            </a:fld>
            <a:endParaRPr lang="en-US"/>
          </a:p>
        </p:txBody>
      </p:sp>
      <p:sp>
        <p:nvSpPr>
          <p:cNvPr id="10" name="TextBox 23"/>
          <p:cNvSpPr>
            <a:spLocks/>
          </p:cNvSpPr>
          <p:nvPr/>
        </p:nvSpPr>
        <p:spPr bwMode="auto">
          <a:xfrm>
            <a:off x="541870" y="790378"/>
            <a:ext cx="609600" cy="584775"/>
          </a:xfrm>
          <a:prstGeom prst="rect">
            <a:avLst/>
          </a:prstGeom>
        </p:spPr>
        <p:txBody>
          <a:bodyPr vert="horz" lIns="91440" tIns="45720" rIns="91440" bIns="45720" rtlCol="0" anchor="ctr">
            <a:noAutofit/>
          </a:bodyPr>
          <a:lstStyle/>
          <a:p>
            <a:pPr lvl="0">
              <a:defRPr/>
            </a:pPr>
            <a:r>
              <a:rPr lang="en-US" sz="8000">
                <a:ln w="3175" cmpd="sng">
                  <a:noFill/>
                </a:ln>
                <a:solidFill>
                  <a:schemeClr val="accent1">
                    <a:lumMod val="60000"/>
                    <a:lumOff val="40000"/>
                  </a:schemeClr>
                </a:solidFill>
                <a:latin typeface="Arial"/>
              </a:rPr>
              <a:t>“</a:t>
            </a:r>
            <a:endParaRPr/>
          </a:p>
        </p:txBody>
      </p:sp>
      <p:sp>
        <p:nvSpPr>
          <p:cNvPr id="11" name="TextBox 24"/>
          <p:cNvSpPr>
            <a:spLocks/>
          </p:cNvSpPr>
          <p:nvPr/>
        </p:nvSpPr>
        <p:spPr bwMode="auto">
          <a:xfrm>
            <a:off x="8893011" y="2886556"/>
            <a:ext cx="609600" cy="584775"/>
          </a:xfrm>
          <a:prstGeom prst="rect">
            <a:avLst/>
          </a:prstGeom>
        </p:spPr>
        <p:txBody>
          <a:bodyPr vert="horz" lIns="91440" tIns="45720" rIns="91440" bIns="45720" rtlCol="0" anchor="ctr">
            <a:noAutofit/>
          </a:bodyPr>
          <a:lstStyle/>
          <a:p>
            <a:pPr lvl="0">
              <a:defRPr/>
            </a:pPr>
            <a:r>
              <a:rPr lang="en-US" sz="8000">
                <a:ln w="3175" cmpd="sng">
                  <a:noFill/>
                </a:ln>
                <a:solidFill>
                  <a:schemeClr val="accent1">
                    <a:lumMod val="60000"/>
                    <a:lumOff val="40000"/>
                  </a:schemeClr>
                </a:solidFill>
                <a:latin typeface="Arial"/>
              </a:rPr>
              <a:t>”</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PhAnim="0" preserve="1" userDrawn="1">
  <p:cSld name="Vrai ou faux">
    <p:spTree>
      <p:nvGrpSpPr>
        <p:cNvPr id="1" name=""/>
        <p:cNvGrpSpPr/>
        <p:nvPr/>
      </p:nvGrpSpPr>
      <p:grpSpPr bwMode="auto">
        <a:xfrm>
          <a:off x="0" y="0"/>
          <a:ext cx="0" cy="0"/>
          <a:chOff x="0" y="0"/>
          <a:chExt cx="0" cy="0"/>
        </a:xfrm>
      </p:grpSpPr>
      <p:sp>
        <p:nvSpPr>
          <p:cNvPr id="4" name="Title 1"/>
          <p:cNvSpPr>
            <a:spLocks noGrp="1"/>
          </p:cNvSpPr>
          <p:nvPr>
            <p:ph type="title"/>
          </p:nvPr>
        </p:nvSpPr>
        <p:spPr bwMode="auto">
          <a:xfrm>
            <a:off x="685799" y="609600"/>
            <a:ext cx="8588203" cy="3022600"/>
          </a:xfrm>
        </p:spPr>
        <p:txBody>
          <a:bodyPr anchor="ctr">
            <a:normAutofit/>
          </a:bodyPr>
          <a:lstStyle>
            <a:lvl1pPr algn="l">
              <a:defRPr sz="4400" b="0" cap="none"/>
            </a:lvl1pPr>
          </a:lstStyle>
          <a:p>
            <a:pPr>
              <a:defRPr/>
            </a:pPr>
            <a:r>
              <a:rPr lang="fr-FR"/>
              <a:t>Modifiez le style du titre</a:t>
            </a:r>
            <a:endParaRPr lang="en-US"/>
          </a:p>
        </p:txBody>
      </p:sp>
      <p:sp>
        <p:nvSpPr>
          <p:cNvPr id="5" name="Text Placeholder 9"/>
          <p:cNvSpPr>
            <a:spLocks noGrp="1"/>
          </p:cNvSpPr>
          <p:nvPr>
            <p:ph type="body" sz="quarter" idx="13"/>
          </p:nvPr>
        </p:nvSpPr>
        <p:spPr bwMode="auto">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defRPr/>
            </a:pPr>
            <a:r>
              <a:rPr lang="fr-FR"/>
              <a:t>Modifiez les styles du texte du masque</a:t>
            </a:r>
            <a:endParaRPr/>
          </a:p>
        </p:txBody>
      </p:sp>
      <p:sp>
        <p:nvSpPr>
          <p:cNvPr id="6" name="Text Placeholder 2"/>
          <p:cNvSpPr>
            <a:spLocks noGrp="1"/>
          </p:cNvSpPr>
          <p:nvPr>
            <p:ph type="body" idx="1"/>
          </p:nvPr>
        </p:nvSpPr>
        <p:spPr bwMode="auto">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defRPr/>
            </a:pPr>
            <a:r>
              <a:rPr lang="fr-FR"/>
              <a:t>Modifiez les styles du texte du masque</a:t>
            </a:r>
            <a:endParaRPr/>
          </a:p>
        </p:txBody>
      </p:sp>
      <p:sp>
        <p:nvSpPr>
          <p:cNvPr id="7" name="Date Placeholder 3"/>
          <p:cNvSpPr>
            <a:spLocks noGrp="1"/>
          </p:cNvSpPr>
          <p:nvPr>
            <p:ph type="dt" sz="half" idx="10"/>
          </p:nvPr>
        </p:nvSpPr>
        <p:spPr bwMode="auto"/>
        <p:txBody>
          <a:bodyPr/>
          <a:lstStyle/>
          <a:p>
            <a:pPr>
              <a:defRPr/>
            </a:pPr>
            <a:fld id="{B61BEF0D-F0BB-DE4B-95CE-6DB70DBA9567}" type="datetimeFigureOut">
              <a:rPr lang="en-US"/>
              <a:t>1/17/2021</a:t>
            </a:fld>
            <a:endParaRPr lang="en-US"/>
          </a:p>
        </p:txBody>
      </p:sp>
      <p:sp>
        <p:nvSpPr>
          <p:cNvPr id="8" name="Footer Placeholder 4"/>
          <p:cNvSpPr>
            <a:spLocks noGrp="1"/>
          </p:cNvSpPr>
          <p:nvPr>
            <p:ph type="ftr" sz="quarter" idx="11"/>
          </p:nvPr>
        </p:nvSpPr>
        <p:spPr bwMode="auto"/>
        <p:txBody>
          <a:bodyPr/>
          <a:lstStyle/>
          <a:p>
            <a:pPr>
              <a:defRPr/>
            </a:pPr>
            <a:endParaRPr lang="en-US"/>
          </a:p>
        </p:txBody>
      </p:sp>
      <p:sp>
        <p:nvSpPr>
          <p:cNvPr id="9" name="Slide Number Placeholder 5"/>
          <p:cNvSpPr>
            <a:spLocks noGrp="1"/>
          </p:cNvSpPr>
          <p:nvPr>
            <p:ph type="sldNum" sz="quarter" idx="12"/>
          </p:nvPr>
        </p:nvSpPr>
        <p:spPr bwMode="auto"/>
        <p:txBody>
          <a:bodyPr/>
          <a:lstStyle/>
          <a:p>
            <a:pPr>
              <a:defRPr/>
            </a:pPr>
            <a:fld id="{D57F1E4F-1CFF-5643-939E-217C01CDF565}" type="slidenum">
              <a:rPr lang="en-US"/>
              <a:t>‹N°›</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PhAnim="0" type="vertTx" preserve="1" userDrawn="1">
  <p:cSld name="Titre et texte vertical">
    <p:spTree>
      <p:nvGrpSpPr>
        <p:cNvPr id="1" name=""/>
        <p:cNvGrpSpPr/>
        <p:nvPr/>
      </p:nvGrpSpPr>
      <p:grpSpPr bwMode="auto">
        <a:xfrm>
          <a:off x="0" y="0"/>
          <a:ext cx="0" cy="0"/>
          <a:chOff x="0" y="0"/>
          <a:chExt cx="0" cy="0"/>
        </a:xfrm>
      </p:grpSpPr>
      <p:sp>
        <p:nvSpPr>
          <p:cNvPr id="4" name="Title 1"/>
          <p:cNvSpPr>
            <a:spLocks noGrp="1"/>
          </p:cNvSpPr>
          <p:nvPr>
            <p:ph type="title"/>
          </p:nvPr>
        </p:nvSpPr>
        <p:spPr bwMode="auto"/>
        <p:txBody>
          <a:bodyPr/>
          <a:lstStyle/>
          <a:p>
            <a:pPr>
              <a:defRPr/>
            </a:pPr>
            <a:r>
              <a:rPr lang="fr-FR"/>
              <a:t>Modifiez le style du titre</a:t>
            </a:r>
            <a:endParaRPr lang="en-US"/>
          </a:p>
        </p:txBody>
      </p:sp>
      <p:sp>
        <p:nvSpPr>
          <p:cNvPr id="5" name="Vertical Text Placeholder 2"/>
          <p:cNvSpPr>
            <a:spLocks noGrp="1"/>
          </p:cNvSpPr>
          <p:nvPr>
            <p:ph type="body" orient="vert" idx="1"/>
          </p:nvPr>
        </p:nvSpPr>
        <p:spPr bwMode="auto"/>
        <p:txBody>
          <a:bodyPr vert="eaVert"/>
          <a:lstStyle/>
          <a:p>
            <a:pPr lvl="0">
              <a:defRPr/>
            </a:pPr>
            <a:r>
              <a:rPr lang="fr-FR"/>
              <a:t>Modifiez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lang="en-US"/>
          </a:p>
        </p:txBody>
      </p:sp>
      <p:sp>
        <p:nvSpPr>
          <p:cNvPr id="6" name="Date Placeholder 3"/>
          <p:cNvSpPr>
            <a:spLocks noGrp="1"/>
          </p:cNvSpPr>
          <p:nvPr>
            <p:ph type="dt" sz="half" idx="10"/>
          </p:nvPr>
        </p:nvSpPr>
        <p:spPr bwMode="auto"/>
        <p:txBody>
          <a:bodyPr/>
          <a:lstStyle/>
          <a:p>
            <a:pPr>
              <a:defRPr/>
            </a:pPr>
            <a:fld id="{55C6B4A9-1611-4792-9094-5F34BCA07E0B}" type="datetimeFigureOut">
              <a:rPr lang="en-US"/>
              <a:t>1/17/2021</a:t>
            </a:fld>
            <a:endParaRPr lang="en-US"/>
          </a:p>
        </p:txBody>
      </p:sp>
      <p:sp>
        <p:nvSpPr>
          <p:cNvPr id="7" name="Footer Placeholder 4"/>
          <p:cNvSpPr>
            <a:spLocks noGrp="1"/>
          </p:cNvSpPr>
          <p:nvPr>
            <p:ph type="ftr" sz="quarter" idx="11"/>
          </p:nvPr>
        </p:nvSpPr>
        <p:spPr bwMode="auto"/>
        <p:txBody>
          <a:bodyPr/>
          <a:lstStyle/>
          <a:p>
            <a:pPr>
              <a:defRPr/>
            </a:pPr>
            <a:endParaRPr lang="en-US"/>
          </a:p>
        </p:txBody>
      </p:sp>
      <p:sp>
        <p:nvSpPr>
          <p:cNvPr id="8" name="Slide Number Placeholder 5"/>
          <p:cNvSpPr>
            <a:spLocks noGrp="1"/>
          </p:cNvSpPr>
          <p:nvPr>
            <p:ph type="sldNum" sz="quarter" idx="12"/>
          </p:nvPr>
        </p:nvSpPr>
        <p:spPr bwMode="auto"/>
        <p:txBody>
          <a:bodyPr/>
          <a:lstStyle/>
          <a:p>
            <a:pPr>
              <a:defRPr/>
            </a:pPr>
            <a:fld id="{89333C77-0158-454C-844F-B7AB9BD7DAD4}" type="slidenum">
              <a:rPr lang="en-US"/>
              <a:t>‹N°›</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PhAnim="0" type="vertTitleAndTx" preserve="1" userDrawn="1">
  <p:cSld name="Titre vertical et texte">
    <p:spTree>
      <p:nvGrpSpPr>
        <p:cNvPr id="1" name=""/>
        <p:cNvGrpSpPr/>
        <p:nvPr/>
      </p:nvGrpSpPr>
      <p:grpSpPr bwMode="auto">
        <a:xfrm>
          <a:off x="0" y="0"/>
          <a:ext cx="0" cy="0"/>
          <a:chOff x="0" y="0"/>
          <a:chExt cx="0" cy="0"/>
        </a:xfrm>
      </p:grpSpPr>
      <p:sp>
        <p:nvSpPr>
          <p:cNvPr id="4" name="Vertical Title 1"/>
          <p:cNvSpPr>
            <a:spLocks noGrp="1"/>
          </p:cNvSpPr>
          <p:nvPr>
            <p:ph type="title" orient="vert"/>
          </p:nvPr>
        </p:nvSpPr>
        <p:spPr bwMode="auto">
          <a:xfrm>
            <a:off x="7967673" y="609599"/>
            <a:ext cx="1304743" cy="5251451"/>
          </a:xfrm>
        </p:spPr>
        <p:txBody>
          <a:bodyPr vert="eaVert" anchor="ctr"/>
          <a:lstStyle/>
          <a:p>
            <a:pPr>
              <a:defRPr/>
            </a:pPr>
            <a:r>
              <a:rPr lang="fr-FR"/>
              <a:t>Modifiez le style du titre</a:t>
            </a:r>
            <a:endParaRPr lang="en-US"/>
          </a:p>
        </p:txBody>
      </p:sp>
      <p:sp>
        <p:nvSpPr>
          <p:cNvPr id="5" name="Vertical Text Placeholder 2"/>
          <p:cNvSpPr>
            <a:spLocks noGrp="1"/>
          </p:cNvSpPr>
          <p:nvPr>
            <p:ph type="body" orient="vert" idx="1"/>
          </p:nvPr>
        </p:nvSpPr>
        <p:spPr bwMode="auto">
          <a:xfrm>
            <a:off x="677335" y="609600"/>
            <a:ext cx="7060150" cy="5251450"/>
          </a:xfrm>
        </p:spPr>
        <p:txBody>
          <a:bodyPr vert="eaVert"/>
          <a:lstStyle/>
          <a:p>
            <a:pPr lvl="0">
              <a:defRPr/>
            </a:pPr>
            <a:r>
              <a:rPr lang="fr-FR"/>
              <a:t>Modifiez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lang="en-US"/>
          </a:p>
        </p:txBody>
      </p:sp>
      <p:sp>
        <p:nvSpPr>
          <p:cNvPr id="6" name="Date Placeholder 3"/>
          <p:cNvSpPr>
            <a:spLocks noGrp="1"/>
          </p:cNvSpPr>
          <p:nvPr>
            <p:ph type="dt" sz="half" idx="10"/>
          </p:nvPr>
        </p:nvSpPr>
        <p:spPr bwMode="auto"/>
        <p:txBody>
          <a:bodyPr/>
          <a:lstStyle/>
          <a:p>
            <a:pPr>
              <a:defRPr/>
            </a:pPr>
            <a:fld id="{B61BEF0D-F0BB-DE4B-95CE-6DB70DBA9567}" type="datetimeFigureOut">
              <a:rPr lang="en-US"/>
              <a:t>1/17/2021</a:t>
            </a:fld>
            <a:endParaRPr lang="en-US"/>
          </a:p>
        </p:txBody>
      </p:sp>
      <p:sp>
        <p:nvSpPr>
          <p:cNvPr id="7" name="Footer Placeholder 4"/>
          <p:cNvSpPr>
            <a:spLocks noGrp="1"/>
          </p:cNvSpPr>
          <p:nvPr>
            <p:ph type="ftr" sz="quarter" idx="11"/>
          </p:nvPr>
        </p:nvSpPr>
        <p:spPr bwMode="auto"/>
        <p:txBody>
          <a:bodyPr/>
          <a:lstStyle/>
          <a:p>
            <a:pPr>
              <a:defRPr/>
            </a:pPr>
            <a:endParaRPr lang="en-US"/>
          </a:p>
        </p:txBody>
      </p:sp>
      <p:sp>
        <p:nvSpPr>
          <p:cNvPr id="8" name="Slide Number Placeholder 5"/>
          <p:cNvSpPr>
            <a:spLocks noGrp="1"/>
          </p:cNvSpPr>
          <p:nvPr>
            <p:ph type="sldNum" sz="quarter" idx="12"/>
          </p:nvPr>
        </p:nvSpPr>
        <p:spPr bwMode="auto"/>
        <p:txBody>
          <a:bodyPr/>
          <a:lstStyle/>
          <a:p>
            <a:pPr>
              <a:defRPr/>
            </a:pPr>
            <a:fld id="{D57F1E4F-1CFF-5643-939E-217C01CDF565}" type="slidenum">
              <a:rPr lang="en-US"/>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PhAnim="0" type="obj" preserve="1" userDrawn="1">
  <p:cSld name="Titre et contenu">
    <p:spTree>
      <p:nvGrpSpPr>
        <p:cNvPr id="1" name=""/>
        <p:cNvGrpSpPr/>
        <p:nvPr/>
      </p:nvGrpSpPr>
      <p:grpSpPr bwMode="auto">
        <a:xfrm>
          <a:off x="0" y="0"/>
          <a:ext cx="0" cy="0"/>
          <a:chOff x="0" y="0"/>
          <a:chExt cx="0" cy="0"/>
        </a:xfrm>
      </p:grpSpPr>
      <p:sp>
        <p:nvSpPr>
          <p:cNvPr id="4" name="Title 1"/>
          <p:cNvSpPr>
            <a:spLocks noGrp="1"/>
          </p:cNvSpPr>
          <p:nvPr>
            <p:ph type="title"/>
          </p:nvPr>
        </p:nvSpPr>
        <p:spPr bwMode="auto"/>
        <p:txBody>
          <a:bodyPr/>
          <a:lstStyle/>
          <a:p>
            <a:pPr>
              <a:defRPr/>
            </a:pPr>
            <a:r>
              <a:rPr lang="fr-FR"/>
              <a:t>Modifiez le style du titre</a:t>
            </a:r>
            <a:endParaRPr lang="en-US"/>
          </a:p>
        </p:txBody>
      </p:sp>
      <p:sp>
        <p:nvSpPr>
          <p:cNvPr id="5" name="Content Placeholder 2"/>
          <p:cNvSpPr>
            <a:spLocks noGrp="1"/>
          </p:cNvSpPr>
          <p:nvPr>
            <p:ph idx="1"/>
          </p:nvPr>
        </p:nvSpPr>
        <p:spPr bwMode="auto"/>
        <p:txBody>
          <a:bodyPr/>
          <a:lstStyle/>
          <a:p>
            <a:pPr lvl="0">
              <a:defRPr/>
            </a:pPr>
            <a:r>
              <a:rPr lang="fr-FR"/>
              <a:t>Modifiez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lang="en-US"/>
          </a:p>
        </p:txBody>
      </p:sp>
      <p:sp>
        <p:nvSpPr>
          <p:cNvPr id="6" name="Date Placeholder 3"/>
          <p:cNvSpPr>
            <a:spLocks noGrp="1"/>
          </p:cNvSpPr>
          <p:nvPr>
            <p:ph type="dt" sz="half" idx="10"/>
          </p:nvPr>
        </p:nvSpPr>
        <p:spPr bwMode="auto"/>
        <p:txBody>
          <a:bodyPr/>
          <a:lstStyle/>
          <a:p>
            <a:pPr>
              <a:defRPr/>
            </a:pPr>
            <a:fld id="{42A54C80-263E-416B-A8E0-580EDEADCBDC}" type="datetimeFigureOut">
              <a:rPr lang="en-US"/>
              <a:t>1/17/2021</a:t>
            </a:fld>
            <a:endParaRPr lang="en-US"/>
          </a:p>
        </p:txBody>
      </p:sp>
      <p:sp>
        <p:nvSpPr>
          <p:cNvPr id="7" name="Footer Placeholder 4"/>
          <p:cNvSpPr>
            <a:spLocks noGrp="1"/>
          </p:cNvSpPr>
          <p:nvPr>
            <p:ph type="ftr" sz="quarter" idx="11"/>
          </p:nvPr>
        </p:nvSpPr>
        <p:spPr bwMode="auto"/>
        <p:txBody>
          <a:bodyPr/>
          <a:lstStyle/>
          <a:p>
            <a:pPr>
              <a:defRPr/>
            </a:pPr>
            <a:endParaRPr lang="en-US"/>
          </a:p>
        </p:txBody>
      </p:sp>
      <p:sp>
        <p:nvSpPr>
          <p:cNvPr id="8" name="Slide Number Placeholder 5"/>
          <p:cNvSpPr>
            <a:spLocks noGrp="1"/>
          </p:cNvSpPr>
          <p:nvPr>
            <p:ph type="sldNum" sz="quarter" idx="12"/>
          </p:nvPr>
        </p:nvSpPr>
        <p:spPr bwMode="auto"/>
        <p:txBody>
          <a:bodyPr/>
          <a:lstStyle/>
          <a:p>
            <a:pPr>
              <a:defRPr/>
            </a:pPr>
            <a:fld id="{519954A3-9DFD-4C44-94BA-B95130A3BA1C}" type="slidenum">
              <a:rPr lang="en-US"/>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PhAnim="0" type="secHead" preserve="1" userDrawn="1">
  <p:cSld name="Titre de section">
    <p:spTree>
      <p:nvGrpSpPr>
        <p:cNvPr id="1" name=""/>
        <p:cNvGrpSpPr/>
        <p:nvPr/>
      </p:nvGrpSpPr>
      <p:grpSpPr bwMode="auto">
        <a:xfrm>
          <a:off x="0" y="0"/>
          <a:ext cx="0" cy="0"/>
          <a:chOff x="0" y="0"/>
          <a:chExt cx="0" cy="0"/>
        </a:xfrm>
      </p:grpSpPr>
      <p:sp>
        <p:nvSpPr>
          <p:cNvPr id="4" name="Title 1"/>
          <p:cNvSpPr>
            <a:spLocks noGrp="1"/>
          </p:cNvSpPr>
          <p:nvPr>
            <p:ph type="title"/>
          </p:nvPr>
        </p:nvSpPr>
        <p:spPr bwMode="auto">
          <a:xfrm>
            <a:off x="677335" y="2700867"/>
            <a:ext cx="8596668" cy="1826581"/>
          </a:xfrm>
        </p:spPr>
        <p:txBody>
          <a:bodyPr anchor="b"/>
          <a:lstStyle>
            <a:lvl1pPr algn="l">
              <a:defRPr sz="4000" b="0" cap="none"/>
            </a:lvl1pPr>
          </a:lstStyle>
          <a:p>
            <a:pPr>
              <a:defRPr/>
            </a:pPr>
            <a:r>
              <a:rPr lang="fr-FR"/>
              <a:t>Modifiez le style du titre</a:t>
            </a:r>
            <a:endParaRPr lang="en-US"/>
          </a:p>
        </p:txBody>
      </p:sp>
      <p:sp>
        <p:nvSpPr>
          <p:cNvPr id="5" name="Text Placeholder 2"/>
          <p:cNvSpPr>
            <a:spLocks noGrp="1"/>
          </p:cNvSpPr>
          <p:nvPr>
            <p:ph type="body" idx="1"/>
          </p:nvPr>
        </p:nvSpPr>
        <p:spPr bwMode="auto">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defRPr/>
            </a:pPr>
            <a:r>
              <a:rPr lang="fr-FR"/>
              <a:t>Modifiez les styles du texte du masque</a:t>
            </a:r>
            <a:endParaRPr/>
          </a:p>
        </p:txBody>
      </p:sp>
      <p:sp>
        <p:nvSpPr>
          <p:cNvPr id="6" name="Date Placeholder 3"/>
          <p:cNvSpPr>
            <a:spLocks noGrp="1"/>
          </p:cNvSpPr>
          <p:nvPr>
            <p:ph type="dt" sz="half" idx="10"/>
          </p:nvPr>
        </p:nvSpPr>
        <p:spPr bwMode="auto"/>
        <p:txBody>
          <a:bodyPr/>
          <a:lstStyle/>
          <a:p>
            <a:pPr>
              <a:defRPr/>
            </a:pPr>
            <a:fld id="{B61BEF0D-F0BB-DE4B-95CE-6DB70DBA9567}" type="datetimeFigureOut">
              <a:rPr lang="en-US"/>
              <a:t>1/17/2021</a:t>
            </a:fld>
            <a:endParaRPr lang="en-US"/>
          </a:p>
        </p:txBody>
      </p:sp>
      <p:sp>
        <p:nvSpPr>
          <p:cNvPr id="7" name="Footer Placeholder 4"/>
          <p:cNvSpPr>
            <a:spLocks noGrp="1"/>
          </p:cNvSpPr>
          <p:nvPr>
            <p:ph type="ftr" sz="quarter" idx="11"/>
          </p:nvPr>
        </p:nvSpPr>
        <p:spPr bwMode="auto"/>
        <p:txBody>
          <a:bodyPr/>
          <a:lstStyle/>
          <a:p>
            <a:pPr>
              <a:defRPr/>
            </a:pPr>
            <a:endParaRPr lang="en-US"/>
          </a:p>
        </p:txBody>
      </p:sp>
      <p:sp>
        <p:nvSpPr>
          <p:cNvPr id="8" name="Slide Number Placeholder 5"/>
          <p:cNvSpPr>
            <a:spLocks noGrp="1"/>
          </p:cNvSpPr>
          <p:nvPr>
            <p:ph type="sldNum" sz="quarter" idx="12"/>
          </p:nvPr>
        </p:nvSpPr>
        <p:spPr bwMode="auto"/>
        <p:txBody>
          <a:bodyPr/>
          <a:lstStyle/>
          <a:p>
            <a:pPr>
              <a:defRPr/>
            </a:pPr>
            <a:fld id="{D57F1E4F-1CFF-5643-939E-217C01CDF565}" type="slidenum">
              <a:rPr lang="en-US"/>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PhAnim="0" type="twoObj" preserve="1" userDrawn="1">
  <p:cSld name="Deux contenus">
    <p:spTree>
      <p:nvGrpSpPr>
        <p:cNvPr id="1" name=""/>
        <p:cNvGrpSpPr/>
        <p:nvPr/>
      </p:nvGrpSpPr>
      <p:grpSpPr bwMode="auto">
        <a:xfrm>
          <a:off x="0" y="0"/>
          <a:ext cx="0" cy="0"/>
          <a:chOff x="0" y="0"/>
          <a:chExt cx="0" cy="0"/>
        </a:xfrm>
      </p:grpSpPr>
      <p:sp>
        <p:nvSpPr>
          <p:cNvPr id="4" name="Title 1"/>
          <p:cNvSpPr>
            <a:spLocks noGrp="1"/>
          </p:cNvSpPr>
          <p:nvPr>
            <p:ph type="title"/>
          </p:nvPr>
        </p:nvSpPr>
        <p:spPr bwMode="auto"/>
        <p:txBody>
          <a:bodyPr/>
          <a:lstStyle/>
          <a:p>
            <a:pPr>
              <a:defRPr/>
            </a:pPr>
            <a:r>
              <a:rPr lang="fr-FR"/>
              <a:t>Modifiez le style du titre</a:t>
            </a:r>
            <a:endParaRPr lang="en-US"/>
          </a:p>
        </p:txBody>
      </p:sp>
      <p:sp>
        <p:nvSpPr>
          <p:cNvPr id="5" name="Content Placeholder 2"/>
          <p:cNvSpPr>
            <a:spLocks noGrp="1"/>
          </p:cNvSpPr>
          <p:nvPr>
            <p:ph sz="half" idx="1"/>
          </p:nvPr>
        </p:nvSpPr>
        <p:spPr bwMode="auto">
          <a:xfrm>
            <a:off x="677334" y="2160589"/>
            <a:ext cx="4184035" cy="3880772"/>
          </a:xfrm>
        </p:spPr>
        <p:txBody>
          <a:bodyPr/>
          <a:lstStyle/>
          <a:p>
            <a:pPr lvl="0">
              <a:defRPr/>
            </a:pPr>
            <a:r>
              <a:rPr lang="fr-FR"/>
              <a:t>Modifiez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lang="en-US"/>
          </a:p>
        </p:txBody>
      </p:sp>
      <p:sp>
        <p:nvSpPr>
          <p:cNvPr id="6" name="Content Placeholder 3"/>
          <p:cNvSpPr>
            <a:spLocks noGrp="1"/>
          </p:cNvSpPr>
          <p:nvPr>
            <p:ph sz="half" idx="2"/>
          </p:nvPr>
        </p:nvSpPr>
        <p:spPr bwMode="auto">
          <a:xfrm>
            <a:off x="5089970" y="2160589"/>
            <a:ext cx="4184034" cy="3880773"/>
          </a:xfrm>
        </p:spPr>
        <p:txBody>
          <a:bodyPr/>
          <a:lstStyle/>
          <a:p>
            <a:pPr lvl="0">
              <a:defRPr/>
            </a:pPr>
            <a:r>
              <a:rPr lang="fr-FR"/>
              <a:t>Modifiez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lang="en-US"/>
          </a:p>
        </p:txBody>
      </p:sp>
      <p:sp>
        <p:nvSpPr>
          <p:cNvPr id="7" name="Date Placeholder 4"/>
          <p:cNvSpPr>
            <a:spLocks noGrp="1"/>
          </p:cNvSpPr>
          <p:nvPr>
            <p:ph type="dt" sz="half" idx="10"/>
          </p:nvPr>
        </p:nvSpPr>
        <p:spPr bwMode="auto"/>
        <p:txBody>
          <a:bodyPr/>
          <a:lstStyle/>
          <a:p>
            <a:pPr>
              <a:defRPr/>
            </a:pPr>
            <a:fld id="{42A54C80-263E-416B-A8E0-580EDEADCBDC}" type="datetimeFigureOut">
              <a:rPr lang="en-US"/>
              <a:t>1/17/2021</a:t>
            </a:fld>
            <a:endParaRPr lang="en-US"/>
          </a:p>
        </p:txBody>
      </p:sp>
      <p:sp>
        <p:nvSpPr>
          <p:cNvPr id="8" name="Footer Placeholder 5"/>
          <p:cNvSpPr>
            <a:spLocks noGrp="1"/>
          </p:cNvSpPr>
          <p:nvPr>
            <p:ph type="ftr" sz="quarter" idx="11"/>
          </p:nvPr>
        </p:nvSpPr>
        <p:spPr bwMode="auto"/>
        <p:txBody>
          <a:bodyPr/>
          <a:lstStyle/>
          <a:p>
            <a:pPr>
              <a:defRPr/>
            </a:pPr>
            <a:endParaRPr lang="en-US"/>
          </a:p>
        </p:txBody>
      </p:sp>
      <p:sp>
        <p:nvSpPr>
          <p:cNvPr id="9" name="Slide Number Placeholder 6"/>
          <p:cNvSpPr>
            <a:spLocks noGrp="1"/>
          </p:cNvSpPr>
          <p:nvPr>
            <p:ph type="sldNum" sz="quarter" idx="12"/>
          </p:nvPr>
        </p:nvSpPr>
        <p:spPr bwMode="auto"/>
        <p:txBody>
          <a:bodyPr/>
          <a:lstStyle/>
          <a:p>
            <a:pPr>
              <a:defRPr/>
            </a:pPr>
            <a:fld id="{519954A3-9DFD-4C44-94BA-B95130A3BA1C}" type="slidenum">
              <a:rPr lang="en-US"/>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PhAnim="0" type="twoTxTwoObj" preserve="1" userDrawn="1">
  <p:cSld name="Comparaison">
    <p:spTree>
      <p:nvGrpSpPr>
        <p:cNvPr id="1" name=""/>
        <p:cNvGrpSpPr/>
        <p:nvPr/>
      </p:nvGrpSpPr>
      <p:grpSpPr bwMode="auto">
        <a:xfrm>
          <a:off x="0" y="0"/>
          <a:ext cx="0" cy="0"/>
          <a:chOff x="0" y="0"/>
          <a:chExt cx="0" cy="0"/>
        </a:xfrm>
      </p:grpSpPr>
      <p:sp>
        <p:nvSpPr>
          <p:cNvPr id="4" name="Title 1"/>
          <p:cNvSpPr>
            <a:spLocks noGrp="1"/>
          </p:cNvSpPr>
          <p:nvPr>
            <p:ph type="title"/>
          </p:nvPr>
        </p:nvSpPr>
        <p:spPr bwMode="auto"/>
        <p:txBody>
          <a:bodyPr/>
          <a:lstStyle>
            <a:lvl1pPr>
              <a:defRPr/>
            </a:lvl1pPr>
          </a:lstStyle>
          <a:p>
            <a:pPr>
              <a:defRPr/>
            </a:pPr>
            <a:r>
              <a:rPr lang="fr-FR"/>
              <a:t>Modifiez le style du titre</a:t>
            </a:r>
            <a:endParaRPr lang="en-US"/>
          </a:p>
        </p:txBody>
      </p:sp>
      <p:sp>
        <p:nvSpPr>
          <p:cNvPr id="5" name="Text Placeholder 2"/>
          <p:cNvSpPr>
            <a:spLocks noGrp="1"/>
          </p:cNvSpPr>
          <p:nvPr>
            <p:ph type="body" idx="1"/>
          </p:nvPr>
        </p:nvSpPr>
        <p:spPr bwMode="auto">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defRPr/>
            </a:pPr>
            <a:r>
              <a:rPr lang="fr-FR"/>
              <a:t>Modifiez les styles du texte du masque</a:t>
            </a:r>
            <a:endParaRPr/>
          </a:p>
        </p:txBody>
      </p:sp>
      <p:sp>
        <p:nvSpPr>
          <p:cNvPr id="6" name="Content Placeholder 3"/>
          <p:cNvSpPr>
            <a:spLocks noGrp="1"/>
          </p:cNvSpPr>
          <p:nvPr>
            <p:ph sz="half" idx="2"/>
          </p:nvPr>
        </p:nvSpPr>
        <p:spPr bwMode="auto">
          <a:xfrm>
            <a:off x="675745" y="2737245"/>
            <a:ext cx="4185623" cy="3304117"/>
          </a:xfrm>
        </p:spPr>
        <p:txBody>
          <a:bodyPr>
            <a:normAutofit/>
          </a:bodyPr>
          <a:lstStyle/>
          <a:p>
            <a:pPr lvl="0">
              <a:defRPr/>
            </a:pPr>
            <a:r>
              <a:rPr lang="fr-FR"/>
              <a:t>Modifiez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lang="en-US"/>
          </a:p>
        </p:txBody>
      </p:sp>
      <p:sp>
        <p:nvSpPr>
          <p:cNvPr id="7" name="Text Placeholder 4"/>
          <p:cNvSpPr>
            <a:spLocks noGrp="1"/>
          </p:cNvSpPr>
          <p:nvPr>
            <p:ph type="body" sz="quarter" idx="3"/>
          </p:nvPr>
        </p:nvSpPr>
        <p:spPr bwMode="auto">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defRPr/>
            </a:pPr>
            <a:r>
              <a:rPr lang="fr-FR"/>
              <a:t>Modifiez les styles du texte du masque</a:t>
            </a:r>
            <a:endParaRPr/>
          </a:p>
        </p:txBody>
      </p:sp>
      <p:sp>
        <p:nvSpPr>
          <p:cNvPr id="8" name="Content Placeholder 5"/>
          <p:cNvSpPr>
            <a:spLocks noGrp="1"/>
          </p:cNvSpPr>
          <p:nvPr>
            <p:ph sz="quarter" idx="4"/>
          </p:nvPr>
        </p:nvSpPr>
        <p:spPr bwMode="auto">
          <a:xfrm>
            <a:off x="5088384" y="2737245"/>
            <a:ext cx="4185617" cy="3304117"/>
          </a:xfrm>
        </p:spPr>
        <p:txBody>
          <a:bodyPr>
            <a:normAutofit/>
          </a:bodyPr>
          <a:lstStyle/>
          <a:p>
            <a:pPr lvl="0">
              <a:defRPr/>
            </a:pPr>
            <a:r>
              <a:rPr lang="fr-FR"/>
              <a:t>Modifiez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lang="en-US"/>
          </a:p>
        </p:txBody>
      </p:sp>
      <p:sp>
        <p:nvSpPr>
          <p:cNvPr id="9" name="Date Placeholder 6"/>
          <p:cNvSpPr>
            <a:spLocks noGrp="1"/>
          </p:cNvSpPr>
          <p:nvPr>
            <p:ph type="dt" sz="half" idx="10"/>
          </p:nvPr>
        </p:nvSpPr>
        <p:spPr bwMode="auto"/>
        <p:txBody>
          <a:bodyPr/>
          <a:lstStyle/>
          <a:p>
            <a:pPr>
              <a:defRPr/>
            </a:pPr>
            <a:fld id="{B61BEF0D-F0BB-DE4B-95CE-6DB70DBA9567}" type="datetimeFigureOut">
              <a:rPr lang="en-US"/>
              <a:t>1/17/2021</a:t>
            </a:fld>
            <a:endParaRPr lang="en-US"/>
          </a:p>
        </p:txBody>
      </p:sp>
      <p:sp>
        <p:nvSpPr>
          <p:cNvPr id="10" name="Footer Placeholder 7"/>
          <p:cNvSpPr>
            <a:spLocks noGrp="1"/>
          </p:cNvSpPr>
          <p:nvPr>
            <p:ph type="ftr" sz="quarter" idx="11"/>
          </p:nvPr>
        </p:nvSpPr>
        <p:spPr bwMode="auto"/>
        <p:txBody>
          <a:bodyPr/>
          <a:lstStyle/>
          <a:p>
            <a:pPr>
              <a:defRPr/>
            </a:pPr>
            <a:endParaRPr lang="en-US"/>
          </a:p>
        </p:txBody>
      </p:sp>
      <p:sp>
        <p:nvSpPr>
          <p:cNvPr id="11" name="Slide Number Placeholder 8"/>
          <p:cNvSpPr>
            <a:spLocks noGrp="1"/>
          </p:cNvSpPr>
          <p:nvPr>
            <p:ph type="sldNum" sz="quarter" idx="12"/>
          </p:nvPr>
        </p:nvSpPr>
        <p:spPr bwMode="auto"/>
        <p:txBody>
          <a:bodyPr/>
          <a:lstStyle/>
          <a:p>
            <a:pPr>
              <a:defRPr/>
            </a:pPr>
            <a:fld id="{D57F1E4F-1CFF-5643-939E-217C01CDF565}" type="slidenum">
              <a:rPr lang="en-US"/>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PhAnim="0" type="titleOnly" preserve="1" userDrawn="1">
  <p:cSld name="Titre seul">
    <p:spTree>
      <p:nvGrpSpPr>
        <p:cNvPr id="1" name=""/>
        <p:cNvGrpSpPr/>
        <p:nvPr/>
      </p:nvGrpSpPr>
      <p:grpSpPr bwMode="auto">
        <a:xfrm>
          <a:off x="0" y="0"/>
          <a:ext cx="0" cy="0"/>
          <a:chOff x="0" y="0"/>
          <a:chExt cx="0" cy="0"/>
        </a:xfrm>
      </p:grpSpPr>
      <p:sp>
        <p:nvSpPr>
          <p:cNvPr id="4" name="Title 1"/>
          <p:cNvSpPr>
            <a:spLocks noGrp="1"/>
          </p:cNvSpPr>
          <p:nvPr>
            <p:ph type="title"/>
          </p:nvPr>
        </p:nvSpPr>
        <p:spPr bwMode="auto">
          <a:xfrm>
            <a:off x="677334" y="609600"/>
            <a:ext cx="8596668" cy="1320800"/>
          </a:xfrm>
        </p:spPr>
        <p:txBody>
          <a:bodyPr/>
          <a:lstStyle/>
          <a:p>
            <a:pPr>
              <a:defRPr/>
            </a:pPr>
            <a:r>
              <a:rPr lang="fr-FR"/>
              <a:t>Modifiez le style du titre</a:t>
            </a:r>
            <a:endParaRPr lang="en-US"/>
          </a:p>
        </p:txBody>
      </p:sp>
      <p:sp>
        <p:nvSpPr>
          <p:cNvPr id="5" name="Date Placeholder 2"/>
          <p:cNvSpPr>
            <a:spLocks noGrp="1"/>
          </p:cNvSpPr>
          <p:nvPr>
            <p:ph type="dt" sz="half" idx="10"/>
          </p:nvPr>
        </p:nvSpPr>
        <p:spPr bwMode="auto"/>
        <p:txBody>
          <a:bodyPr/>
          <a:lstStyle/>
          <a:p>
            <a:pPr>
              <a:defRPr/>
            </a:pPr>
            <a:fld id="{B61BEF0D-F0BB-DE4B-95CE-6DB70DBA9567}" type="datetimeFigureOut">
              <a:rPr lang="en-US"/>
              <a:t>1/17/2021</a:t>
            </a:fld>
            <a:endParaRPr lang="en-US"/>
          </a:p>
        </p:txBody>
      </p:sp>
      <p:sp>
        <p:nvSpPr>
          <p:cNvPr id="6" name="Footer Placeholder 3"/>
          <p:cNvSpPr>
            <a:spLocks noGrp="1"/>
          </p:cNvSpPr>
          <p:nvPr>
            <p:ph type="ftr" sz="quarter" idx="11"/>
          </p:nvPr>
        </p:nvSpPr>
        <p:spPr bwMode="auto"/>
        <p:txBody>
          <a:bodyPr/>
          <a:lstStyle/>
          <a:p>
            <a:pPr>
              <a:defRPr/>
            </a:pPr>
            <a:endParaRPr lang="en-US"/>
          </a:p>
        </p:txBody>
      </p:sp>
      <p:sp>
        <p:nvSpPr>
          <p:cNvPr id="7" name="Slide Number Placeholder 4"/>
          <p:cNvSpPr>
            <a:spLocks noGrp="1"/>
          </p:cNvSpPr>
          <p:nvPr>
            <p:ph type="sldNum" sz="quarter" idx="12"/>
          </p:nvPr>
        </p:nvSpPr>
        <p:spPr bwMode="auto"/>
        <p:txBody>
          <a:bodyPr/>
          <a:lstStyle/>
          <a:p>
            <a:pPr>
              <a:defRPr/>
            </a:pPr>
            <a:fld id="{D57F1E4F-1CFF-5643-939E-217C01CDF565}" type="slidenum">
              <a:rPr lang="en-US"/>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PhAnim="0" type="blank" preserve="1" userDrawn="1">
  <p:cSld name="Vide">
    <p:spTree>
      <p:nvGrpSpPr>
        <p:cNvPr id="1" name=""/>
        <p:cNvGrpSpPr/>
        <p:nvPr/>
      </p:nvGrpSpPr>
      <p:grpSpPr bwMode="auto">
        <a:xfrm>
          <a:off x="0" y="0"/>
          <a:ext cx="0" cy="0"/>
          <a:chOff x="0" y="0"/>
          <a:chExt cx="0" cy="0"/>
        </a:xfrm>
      </p:grpSpPr>
      <p:sp>
        <p:nvSpPr>
          <p:cNvPr id="4" name="Date Placeholder 1"/>
          <p:cNvSpPr>
            <a:spLocks noGrp="1"/>
          </p:cNvSpPr>
          <p:nvPr>
            <p:ph type="dt" sz="half" idx="10"/>
          </p:nvPr>
        </p:nvSpPr>
        <p:spPr bwMode="auto"/>
        <p:txBody>
          <a:bodyPr/>
          <a:lstStyle/>
          <a:p>
            <a:pPr>
              <a:defRPr/>
            </a:pPr>
            <a:fld id="{B61BEF0D-F0BB-DE4B-95CE-6DB70DBA9567}" type="datetimeFigureOut">
              <a:rPr lang="en-US"/>
              <a:t>1/17/2021</a:t>
            </a:fld>
            <a:endParaRPr lang="en-US"/>
          </a:p>
        </p:txBody>
      </p:sp>
      <p:sp>
        <p:nvSpPr>
          <p:cNvPr id="5" name="Footer Placeholder 2"/>
          <p:cNvSpPr>
            <a:spLocks noGrp="1"/>
          </p:cNvSpPr>
          <p:nvPr>
            <p:ph type="ftr" sz="quarter" idx="11"/>
          </p:nvPr>
        </p:nvSpPr>
        <p:spPr bwMode="auto"/>
        <p:txBody>
          <a:bodyPr/>
          <a:lstStyle/>
          <a:p>
            <a:pPr>
              <a:defRPr/>
            </a:pPr>
            <a:endParaRPr lang="en-US"/>
          </a:p>
        </p:txBody>
      </p:sp>
      <p:sp>
        <p:nvSpPr>
          <p:cNvPr id="6" name="Slide Number Placeholder 3"/>
          <p:cNvSpPr>
            <a:spLocks noGrp="1"/>
          </p:cNvSpPr>
          <p:nvPr>
            <p:ph type="sldNum" sz="quarter" idx="12"/>
          </p:nvPr>
        </p:nvSpPr>
        <p:spPr bwMode="auto"/>
        <p:txBody>
          <a:bodyPr/>
          <a:lstStyle/>
          <a:p>
            <a:pPr>
              <a:defRPr/>
            </a:pPr>
            <a:fld id="{D57F1E4F-1CFF-5643-939E-217C01CDF565}" type="slidenum">
              <a:rPr lang="en-US"/>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PhAnim="0" type="objTx" preserve="1" userDrawn="1">
  <p:cSld name="Contenu avec légende">
    <p:spTree>
      <p:nvGrpSpPr>
        <p:cNvPr id="1" name=""/>
        <p:cNvGrpSpPr/>
        <p:nvPr/>
      </p:nvGrpSpPr>
      <p:grpSpPr bwMode="auto">
        <a:xfrm>
          <a:off x="0" y="0"/>
          <a:ext cx="0" cy="0"/>
          <a:chOff x="0" y="0"/>
          <a:chExt cx="0" cy="0"/>
        </a:xfrm>
      </p:grpSpPr>
      <p:sp>
        <p:nvSpPr>
          <p:cNvPr id="4" name="Title 1"/>
          <p:cNvSpPr>
            <a:spLocks noGrp="1"/>
          </p:cNvSpPr>
          <p:nvPr>
            <p:ph type="title"/>
          </p:nvPr>
        </p:nvSpPr>
        <p:spPr bwMode="auto">
          <a:xfrm>
            <a:off x="677334" y="1498604"/>
            <a:ext cx="3854528" cy="1278466"/>
          </a:xfrm>
        </p:spPr>
        <p:txBody>
          <a:bodyPr anchor="b">
            <a:normAutofit/>
          </a:bodyPr>
          <a:lstStyle>
            <a:lvl1pPr>
              <a:defRPr sz="2000"/>
            </a:lvl1pPr>
          </a:lstStyle>
          <a:p>
            <a:pPr>
              <a:defRPr/>
            </a:pPr>
            <a:r>
              <a:rPr lang="fr-FR"/>
              <a:t>Modifiez le style du titre</a:t>
            </a:r>
            <a:endParaRPr lang="en-US"/>
          </a:p>
        </p:txBody>
      </p:sp>
      <p:sp>
        <p:nvSpPr>
          <p:cNvPr id="5" name="Content Placeholder 2"/>
          <p:cNvSpPr>
            <a:spLocks noGrp="1"/>
          </p:cNvSpPr>
          <p:nvPr>
            <p:ph idx="1"/>
          </p:nvPr>
        </p:nvSpPr>
        <p:spPr bwMode="auto">
          <a:xfrm>
            <a:off x="4760461" y="514924"/>
            <a:ext cx="4513541" cy="5526437"/>
          </a:xfrm>
        </p:spPr>
        <p:txBody>
          <a:bodyPr>
            <a:normAutofit/>
          </a:bodyPr>
          <a:lstStyle/>
          <a:p>
            <a:pPr lvl="0">
              <a:defRPr/>
            </a:pPr>
            <a:r>
              <a:rPr lang="fr-FR"/>
              <a:t>Modifiez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lang="en-US"/>
          </a:p>
        </p:txBody>
      </p:sp>
      <p:sp>
        <p:nvSpPr>
          <p:cNvPr id="6" name="Text Placeholder 3"/>
          <p:cNvSpPr>
            <a:spLocks noGrp="1"/>
          </p:cNvSpPr>
          <p:nvPr>
            <p:ph type="body" sz="half" idx="2"/>
          </p:nvPr>
        </p:nvSpPr>
        <p:spPr bwMode="auto">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defRPr/>
            </a:pPr>
            <a:r>
              <a:rPr lang="fr-FR"/>
              <a:t>Modifiez les styles du texte du masque</a:t>
            </a:r>
            <a:endParaRPr/>
          </a:p>
        </p:txBody>
      </p:sp>
      <p:sp>
        <p:nvSpPr>
          <p:cNvPr id="7" name="Date Placeholder 4"/>
          <p:cNvSpPr>
            <a:spLocks noGrp="1"/>
          </p:cNvSpPr>
          <p:nvPr>
            <p:ph type="dt" sz="half" idx="10"/>
          </p:nvPr>
        </p:nvSpPr>
        <p:spPr bwMode="auto"/>
        <p:txBody>
          <a:bodyPr/>
          <a:lstStyle/>
          <a:p>
            <a:pPr>
              <a:defRPr/>
            </a:pPr>
            <a:fld id="{42A54C80-263E-416B-A8E0-580EDEADCBDC}" type="datetimeFigureOut">
              <a:rPr lang="en-US"/>
              <a:t>1/17/2021</a:t>
            </a:fld>
            <a:endParaRPr lang="en-US"/>
          </a:p>
        </p:txBody>
      </p:sp>
      <p:sp>
        <p:nvSpPr>
          <p:cNvPr id="8" name="Footer Placeholder 5"/>
          <p:cNvSpPr>
            <a:spLocks noGrp="1"/>
          </p:cNvSpPr>
          <p:nvPr>
            <p:ph type="ftr" sz="quarter" idx="11"/>
          </p:nvPr>
        </p:nvSpPr>
        <p:spPr bwMode="auto"/>
        <p:txBody>
          <a:bodyPr/>
          <a:lstStyle/>
          <a:p>
            <a:pPr>
              <a:defRPr/>
            </a:pPr>
            <a:endParaRPr lang="en-US"/>
          </a:p>
        </p:txBody>
      </p:sp>
      <p:sp>
        <p:nvSpPr>
          <p:cNvPr id="9" name="Slide Number Placeholder 6"/>
          <p:cNvSpPr>
            <a:spLocks noGrp="1"/>
          </p:cNvSpPr>
          <p:nvPr>
            <p:ph type="sldNum" sz="quarter" idx="12"/>
          </p:nvPr>
        </p:nvSpPr>
        <p:spPr bwMode="auto"/>
        <p:txBody>
          <a:bodyPr/>
          <a:lstStyle/>
          <a:p>
            <a:pPr>
              <a:defRPr/>
            </a:pPr>
            <a:fld id="{519954A3-9DFD-4C44-94BA-B95130A3BA1C}" type="slidenum">
              <a:rPr lang="en-US"/>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PhAnim="0" type="picTx" preserve="1" userDrawn="1">
  <p:cSld name="Image avec légende">
    <p:spTree>
      <p:nvGrpSpPr>
        <p:cNvPr id="1" name=""/>
        <p:cNvGrpSpPr/>
        <p:nvPr/>
      </p:nvGrpSpPr>
      <p:grpSpPr bwMode="auto">
        <a:xfrm>
          <a:off x="0" y="0"/>
          <a:ext cx="0" cy="0"/>
          <a:chOff x="0" y="0"/>
          <a:chExt cx="0" cy="0"/>
        </a:xfrm>
      </p:grpSpPr>
      <p:sp>
        <p:nvSpPr>
          <p:cNvPr id="4" name="Title 1"/>
          <p:cNvSpPr>
            <a:spLocks noGrp="1"/>
          </p:cNvSpPr>
          <p:nvPr>
            <p:ph type="title"/>
          </p:nvPr>
        </p:nvSpPr>
        <p:spPr bwMode="auto">
          <a:xfrm>
            <a:off x="677334" y="4800600"/>
            <a:ext cx="8596667" cy="566738"/>
          </a:xfrm>
        </p:spPr>
        <p:txBody>
          <a:bodyPr anchor="b">
            <a:normAutofit/>
          </a:bodyPr>
          <a:lstStyle>
            <a:lvl1pPr algn="l">
              <a:defRPr sz="2400" b="0"/>
            </a:lvl1pPr>
          </a:lstStyle>
          <a:p>
            <a:pPr>
              <a:defRPr/>
            </a:pPr>
            <a:r>
              <a:rPr lang="fr-FR"/>
              <a:t>Modifiez le style du titre</a:t>
            </a:r>
            <a:endParaRPr lang="en-US"/>
          </a:p>
        </p:txBody>
      </p:sp>
      <p:sp>
        <p:nvSpPr>
          <p:cNvPr id="5" name="Picture Placeholder 2"/>
          <p:cNvSpPr>
            <a:spLocks noGrp="1" noChangeAspect="1"/>
          </p:cNvSpPr>
          <p:nvPr>
            <p:ph type="pic" idx="1"/>
          </p:nvPr>
        </p:nvSpPr>
        <p:spPr bwMode="auto">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a:defRPr/>
            </a:pPr>
            <a:r>
              <a:rPr lang="fr-FR"/>
              <a:t>Cliquez sur l'icône pour ajouter une image</a:t>
            </a:r>
            <a:endParaRPr lang="en-US"/>
          </a:p>
        </p:txBody>
      </p:sp>
      <p:sp>
        <p:nvSpPr>
          <p:cNvPr id="6" name="Text Placeholder 3"/>
          <p:cNvSpPr>
            <a:spLocks noGrp="1"/>
          </p:cNvSpPr>
          <p:nvPr>
            <p:ph type="body" sz="half" idx="2"/>
          </p:nvPr>
        </p:nvSpPr>
        <p:spPr bwMode="auto">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defRPr/>
            </a:pPr>
            <a:r>
              <a:rPr lang="fr-FR"/>
              <a:t>Modifiez les styles du texte du masque</a:t>
            </a:r>
            <a:endParaRPr/>
          </a:p>
        </p:txBody>
      </p:sp>
      <p:sp>
        <p:nvSpPr>
          <p:cNvPr id="7" name="Footer Placeholder 5"/>
          <p:cNvSpPr>
            <a:spLocks noGrp="1"/>
          </p:cNvSpPr>
          <p:nvPr>
            <p:ph type="ftr" sz="quarter" idx="11"/>
          </p:nvPr>
        </p:nvSpPr>
        <p:spPr bwMode="auto"/>
        <p:txBody>
          <a:bodyPr/>
          <a:lstStyle/>
          <a:p>
            <a:pPr>
              <a:defRPr/>
            </a:pPr>
            <a:endParaRPr lang="en-US"/>
          </a:p>
        </p:txBody>
      </p:sp>
      <p:sp>
        <p:nvSpPr>
          <p:cNvPr id="8" name="Slide Number Placeholder 6"/>
          <p:cNvSpPr>
            <a:spLocks noGrp="1"/>
          </p:cNvSpPr>
          <p:nvPr>
            <p:ph type="sldNum" sz="quarter" idx="12"/>
          </p:nvPr>
        </p:nvSpPr>
        <p:spPr bwMode="auto"/>
        <p:txBody>
          <a:bodyPr/>
          <a:lstStyle/>
          <a:p>
            <a:pPr>
              <a:defRPr/>
            </a:pPr>
            <a:fld id="{D57F1E4F-1CFF-5643-939E-217C01CDF565}" type="slidenum">
              <a:rPr lang="en-US"/>
              <a:t>‹N°›</a:t>
            </a:fld>
            <a:endParaRPr lang="en-US"/>
          </a:p>
        </p:txBody>
      </p:sp>
      <p:sp>
        <p:nvSpPr>
          <p:cNvPr id="9" name="Date Placeholder 4"/>
          <p:cNvSpPr>
            <a:spLocks noGrp="1"/>
          </p:cNvSpPr>
          <p:nvPr>
            <p:ph type="dt" sz="half" idx="10"/>
          </p:nvPr>
        </p:nvSpPr>
        <p:spPr bwMode="auto"/>
        <p:txBody>
          <a:bodyPr/>
          <a:lstStyle/>
          <a:p>
            <a:pPr>
              <a:defRPr/>
            </a:pPr>
            <a:fld id="{B61BEF0D-F0BB-DE4B-95CE-6DB70DBA9567}" type="datetimeFigureOut">
              <a:rPr lang="en-US"/>
              <a:t>1/17/2021</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bwMode="auto">
        <a:xfrm>
          <a:off x="0" y="0"/>
          <a:ext cx="0" cy="0"/>
          <a:chOff x="0" y="0"/>
          <a:chExt cx="0" cy="0"/>
        </a:xfrm>
      </p:grpSpPr>
      <p:grpSp>
        <p:nvGrpSpPr>
          <p:cNvPr id="4" name="Group 43"/>
          <p:cNvGrpSpPr/>
          <p:nvPr/>
        </p:nvGrpSpPr>
        <p:grpSpPr bwMode="auto">
          <a:xfrm>
            <a:off x="0" y="-8467"/>
            <a:ext cx="12192000" cy="6866466"/>
            <a:chOff x="0" y="-8467"/>
            <a:chExt cx="12192000" cy="6866466"/>
          </a:xfrm>
        </p:grpSpPr>
        <p:cxnSp>
          <p:nvCxnSpPr>
            <p:cNvPr id="5" name="Straight Connector 19"/>
            <p:cNvCxnSpPr>
              <a:cxnSpLocks/>
            </p:cNvCxnSpPr>
            <p:nvPr/>
          </p:nvCxnSpPr>
          <p:spPr bwMode="auto">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6" name="Straight Connector 20"/>
            <p:cNvCxnSpPr>
              <a:cxnSpLocks/>
            </p:cNvCxnSpPr>
            <p:nvPr/>
          </p:nvCxnSpPr>
          <p:spPr bwMode="auto">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7" name="Rectangle 23"/>
            <p:cNvSpPr/>
            <p:nvPr/>
          </p:nvSpPr>
          <p:spPr bwMode="auto">
            <a:xfrm>
              <a:off x="9181476" y="-8467"/>
              <a:ext cx="3007349" cy="6866466"/>
            </a:xfrm>
            <a:custGeom>
              <a:avLst/>
              <a:gdLst/>
              <a:ahLst/>
              <a:cxnLst/>
              <a:rect l="l" t="t" r="r" b="b"/>
              <a:pathLst>
                <a:path w="3007349" h="6866467" extrusionOk="0">
                  <a:moveTo>
                    <a:pt x="2045532" y="0"/>
                  </a:moveTo>
                  <a:lnTo>
                    <a:pt x="3007349" y="0"/>
                  </a:lnTo>
                  <a:lnTo>
                    <a:pt x="3007349" y="6866467"/>
                  </a:lnTo>
                  <a:lnTo>
                    <a:pt x="0" y="6866467"/>
                  </a:lnTo>
                  <a:lnTo>
                    <a:pt x="2045532" y="0"/>
                  </a:lnTo>
                  <a:close/>
                </a:path>
              </a:pathLst>
            </a:custGeom>
            <a:solidFill>
              <a:schemeClr val="accent1">
                <a:alpha val="36000"/>
              </a:schemeClr>
            </a:solidFill>
            <a:ln>
              <a:noFill/>
            </a:ln>
          </p:spPr>
          <p:style>
            <a:lnRef idx="1">
              <a:schemeClr val="accent1"/>
            </a:lnRef>
            <a:fillRef idx="3">
              <a:schemeClr val="accent1"/>
            </a:fillRef>
            <a:effectRef idx="2">
              <a:schemeClr val="accent1"/>
            </a:effectRef>
            <a:fontRef idx="minor">
              <a:schemeClr val="lt1"/>
            </a:fontRef>
          </p:style>
        </p:sp>
        <p:sp>
          <p:nvSpPr>
            <p:cNvPr id="8" name="Rectangle 25"/>
            <p:cNvSpPr/>
            <p:nvPr/>
          </p:nvSpPr>
          <p:spPr bwMode="auto">
            <a:xfrm>
              <a:off x="9603442" y="-8467"/>
              <a:ext cx="2588558" cy="6866466"/>
            </a:xfrm>
            <a:custGeom>
              <a:avLst/>
              <a:gdLst/>
              <a:ahLst/>
              <a:cxnLst/>
              <a:rect l="l" t="t" r="r" b="b"/>
              <a:pathLst>
                <a:path w="2573311" h="6866467" extrusionOk="0">
                  <a:moveTo>
                    <a:pt x="0" y="0"/>
                  </a:moveTo>
                  <a:lnTo>
                    <a:pt x="2573311" y="0"/>
                  </a:lnTo>
                  <a:lnTo>
                    <a:pt x="2573311" y="6866467"/>
                  </a:lnTo>
                  <a:lnTo>
                    <a:pt x="1202336" y="6866467"/>
                  </a:lnTo>
                  <a:lnTo>
                    <a:pt x="0" y="0"/>
                  </a:lnTo>
                  <a:close/>
                </a:path>
              </a:pathLst>
            </a:custGeom>
            <a:solidFill>
              <a:schemeClr val="accent1">
                <a:alpha val="20000"/>
              </a:schemeClr>
            </a:solidFill>
            <a:ln>
              <a:noFill/>
            </a:ln>
          </p:spPr>
          <p:style>
            <a:lnRef idx="1">
              <a:schemeClr val="accent1"/>
            </a:lnRef>
            <a:fillRef idx="3">
              <a:schemeClr val="accent1"/>
            </a:fillRef>
            <a:effectRef idx="2">
              <a:schemeClr val="accent1"/>
            </a:effectRef>
            <a:fontRef idx="minor">
              <a:schemeClr val="lt1"/>
            </a:fontRef>
          </p:style>
        </p:sp>
        <p:sp>
          <p:nvSpPr>
            <p:cNvPr id="9" name="Isosceles Triangle 23"/>
            <p:cNvSpPr/>
            <p:nvPr/>
          </p:nvSpPr>
          <p:spPr bwMode="auto">
            <a:xfrm>
              <a:off x="8932333" y="3048000"/>
              <a:ext cx="3259666" cy="3810000"/>
            </a:xfrm>
            <a:prstGeom prst="triangle">
              <a:avLst>
                <a:gd name="adj" fmla="val 100000"/>
              </a:avLst>
            </a:prstGeom>
            <a:solidFill>
              <a:schemeClr val="accent1">
                <a:lumMod val="75000"/>
                <a:alpha val="66000"/>
              </a:schemeClr>
            </a:solidFill>
            <a:ln>
              <a:noFill/>
            </a:ln>
          </p:spPr>
          <p:style>
            <a:lnRef idx="1">
              <a:schemeClr val="accent1"/>
            </a:lnRef>
            <a:fillRef idx="3">
              <a:schemeClr val="accent1"/>
            </a:fillRef>
            <a:effectRef idx="2">
              <a:schemeClr val="accent1"/>
            </a:effectRef>
            <a:fontRef idx="minor">
              <a:schemeClr val="lt1"/>
            </a:fontRef>
          </p:style>
        </p:sp>
        <p:sp>
          <p:nvSpPr>
            <p:cNvPr id="10" name="Rectangle 27"/>
            <p:cNvSpPr/>
            <p:nvPr/>
          </p:nvSpPr>
          <p:spPr bwMode="auto">
            <a:xfrm>
              <a:off x="9334500" y="-8467"/>
              <a:ext cx="2854326" cy="6866466"/>
            </a:xfrm>
            <a:custGeom>
              <a:avLst/>
              <a:gdLst/>
              <a:ahLst/>
              <a:cxnLst/>
              <a:rect l="l" t="t" r="r" b="b"/>
              <a:pathLst>
                <a:path w="2858013" h="6866467" extrusionOk="0">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p:spPr>
          <p:style>
            <a:lnRef idx="1">
              <a:schemeClr val="accent1"/>
            </a:lnRef>
            <a:fillRef idx="3">
              <a:schemeClr val="accent1"/>
            </a:fillRef>
            <a:effectRef idx="2">
              <a:schemeClr val="accent1"/>
            </a:effectRef>
            <a:fontRef idx="minor">
              <a:schemeClr val="lt1"/>
            </a:fontRef>
          </p:style>
        </p:sp>
        <p:sp>
          <p:nvSpPr>
            <p:cNvPr id="11" name="Rectangle 28"/>
            <p:cNvSpPr/>
            <p:nvPr/>
          </p:nvSpPr>
          <p:spPr bwMode="auto">
            <a:xfrm>
              <a:off x="10898730" y="-8467"/>
              <a:ext cx="1290094" cy="6866466"/>
            </a:xfrm>
            <a:custGeom>
              <a:avLst/>
              <a:gdLst/>
              <a:ahLst/>
              <a:cxnLst/>
              <a:rect l="l" t="t" r="r" b="b"/>
              <a:pathLst>
                <a:path w="1290094" h="6858000" extrusionOk="0">
                  <a:moveTo>
                    <a:pt x="1019735" y="0"/>
                  </a:moveTo>
                  <a:lnTo>
                    <a:pt x="1290094" y="0"/>
                  </a:lnTo>
                  <a:lnTo>
                    <a:pt x="1290094" y="6858000"/>
                  </a:lnTo>
                  <a:lnTo>
                    <a:pt x="0" y="6858000"/>
                  </a:lnTo>
                  <a:lnTo>
                    <a:pt x="1019735" y="0"/>
                  </a:lnTo>
                  <a:close/>
                </a:path>
              </a:pathLst>
            </a:custGeom>
            <a:solidFill>
              <a:schemeClr val="accent2">
                <a:alpha val="70000"/>
              </a:schemeClr>
            </a:solidFill>
            <a:ln>
              <a:noFill/>
            </a:ln>
          </p:spPr>
          <p:style>
            <a:lnRef idx="1">
              <a:schemeClr val="accent1"/>
            </a:lnRef>
            <a:fillRef idx="3">
              <a:schemeClr val="accent1"/>
            </a:fillRef>
            <a:effectRef idx="2">
              <a:schemeClr val="accent1"/>
            </a:effectRef>
            <a:fontRef idx="minor">
              <a:schemeClr val="lt1"/>
            </a:fontRef>
          </p:style>
        </p:sp>
        <p:sp>
          <p:nvSpPr>
            <p:cNvPr id="12" name="Rectangle 29"/>
            <p:cNvSpPr/>
            <p:nvPr/>
          </p:nvSpPr>
          <p:spPr bwMode="auto">
            <a:xfrm>
              <a:off x="10938999" y="-8467"/>
              <a:ext cx="1249825" cy="6866466"/>
            </a:xfrm>
            <a:custGeom>
              <a:avLst/>
              <a:gdLst/>
              <a:ahLst/>
              <a:cxnLst/>
              <a:rect l="l" t="t" r="r" b="b"/>
              <a:pathLst>
                <a:path w="1249825" h="6858000" extrusionOk="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p:spPr>
          <p:style>
            <a:lnRef idx="1">
              <a:schemeClr val="accent1"/>
            </a:lnRef>
            <a:fillRef idx="3">
              <a:schemeClr val="accent1"/>
            </a:fillRef>
            <a:effectRef idx="2">
              <a:schemeClr val="accent1"/>
            </a:effectRef>
            <a:fontRef idx="minor">
              <a:schemeClr val="lt1"/>
            </a:fontRef>
          </p:style>
        </p:sp>
        <p:sp>
          <p:nvSpPr>
            <p:cNvPr id="13" name="Isosceles Triangle 27"/>
            <p:cNvSpPr/>
            <p:nvPr/>
          </p:nvSpPr>
          <p:spPr bwMode="auto">
            <a:xfrm>
              <a:off x="10371666" y="3589867"/>
              <a:ext cx="1817158" cy="3268133"/>
            </a:xfrm>
            <a:prstGeom prst="triangle">
              <a:avLst>
                <a:gd name="adj" fmla="val 100000"/>
              </a:avLst>
            </a:prstGeom>
            <a:solidFill>
              <a:schemeClr val="accent1">
                <a:lumMod val="75000"/>
                <a:alpha val="66000"/>
              </a:schemeClr>
            </a:solidFill>
            <a:ln>
              <a:noFill/>
            </a:ln>
          </p:spPr>
          <p:style>
            <a:lnRef idx="1">
              <a:schemeClr val="accent1"/>
            </a:lnRef>
            <a:fillRef idx="3">
              <a:schemeClr val="accent1"/>
            </a:fillRef>
            <a:effectRef idx="2">
              <a:schemeClr val="accent1"/>
            </a:effectRef>
            <a:fontRef idx="minor">
              <a:schemeClr val="lt1"/>
            </a:fontRef>
          </p:style>
        </p:sp>
        <p:sp>
          <p:nvSpPr>
            <p:cNvPr id="14" name="Isosceles Triangle 18"/>
            <p:cNvSpPr/>
            <p:nvPr/>
          </p:nvSpPr>
          <p:spPr bwMode="auto">
            <a:xfrm>
              <a:off x="0" y="4013200"/>
              <a:ext cx="448733" cy="2844800"/>
            </a:xfrm>
            <a:prstGeom prst="triangle">
              <a:avLst>
                <a:gd name="adj" fmla="val 0"/>
              </a:avLst>
            </a:prstGeom>
            <a:solidFill>
              <a:schemeClr val="accent1">
                <a:alpha val="70000"/>
              </a:schemeClr>
            </a:solidFill>
            <a:ln>
              <a:noFill/>
            </a:ln>
          </p:spPr>
          <p:style>
            <a:lnRef idx="1">
              <a:schemeClr val="accent1"/>
            </a:lnRef>
            <a:fillRef idx="3">
              <a:schemeClr val="accent1"/>
            </a:fillRef>
            <a:effectRef idx="2">
              <a:schemeClr val="accent1"/>
            </a:effectRef>
            <a:fontRef idx="minor">
              <a:schemeClr val="lt1"/>
            </a:fontRef>
          </p:style>
        </p:sp>
      </p:grpSp>
      <p:sp>
        <p:nvSpPr>
          <p:cNvPr id="15" name="Title Placeholder 1"/>
          <p:cNvSpPr>
            <a:spLocks noGrp="1"/>
          </p:cNvSpPr>
          <p:nvPr>
            <p:ph type="title"/>
          </p:nvPr>
        </p:nvSpPr>
        <p:spPr bwMode="auto">
          <a:xfrm>
            <a:off x="677334" y="609600"/>
            <a:ext cx="8596668" cy="1320800"/>
          </a:xfrm>
          <a:prstGeom prst="rect">
            <a:avLst/>
          </a:prstGeom>
        </p:spPr>
        <p:txBody>
          <a:bodyPr vert="horz" lIns="91440" tIns="45720" rIns="91440" bIns="45720" rtlCol="0" anchor="t">
            <a:normAutofit/>
          </a:bodyPr>
          <a:lstStyle/>
          <a:p>
            <a:pPr>
              <a:defRPr/>
            </a:pPr>
            <a:r>
              <a:rPr lang="fr-FR"/>
              <a:t>Modifiez le style du titre</a:t>
            </a:r>
            <a:endParaRPr lang="en-US"/>
          </a:p>
        </p:txBody>
      </p:sp>
      <p:sp>
        <p:nvSpPr>
          <p:cNvPr id="16" name="Text Placeholder 2"/>
          <p:cNvSpPr>
            <a:spLocks noGrp="1"/>
          </p:cNvSpPr>
          <p:nvPr>
            <p:ph type="body" idx="1"/>
          </p:nvPr>
        </p:nvSpPr>
        <p:spPr bwMode="auto">
          <a:xfrm>
            <a:off x="677334" y="2160589"/>
            <a:ext cx="8596668" cy="3880773"/>
          </a:xfrm>
          <a:prstGeom prst="rect">
            <a:avLst/>
          </a:prstGeom>
        </p:spPr>
        <p:txBody>
          <a:bodyPr vert="horz" lIns="91440" tIns="45720" rIns="91440" bIns="45720" rtlCol="0">
            <a:normAutofit/>
          </a:bodyPr>
          <a:lstStyle/>
          <a:p>
            <a:pPr lvl="0">
              <a:defRPr/>
            </a:pPr>
            <a:r>
              <a:rPr lang="fr-FR"/>
              <a:t>Modifiez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lang="en-US"/>
          </a:p>
        </p:txBody>
      </p:sp>
      <p:sp>
        <p:nvSpPr>
          <p:cNvPr id="17" name="Date Placeholder 3"/>
          <p:cNvSpPr>
            <a:spLocks noGrp="1"/>
          </p:cNvSpPr>
          <p:nvPr>
            <p:ph type="dt" sz="half" idx="2"/>
          </p:nvPr>
        </p:nvSpPr>
        <p:spPr bwMode="auto">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B61BEF0D-F0BB-DE4B-95CE-6DB70DBA9567}" type="datetimeFigureOut">
              <a:rPr lang="en-US"/>
              <a:t>1/17/2021</a:t>
            </a:fld>
            <a:endParaRPr lang="en-US"/>
          </a:p>
        </p:txBody>
      </p:sp>
      <p:sp>
        <p:nvSpPr>
          <p:cNvPr id="18" name="Footer Placeholder 4"/>
          <p:cNvSpPr>
            <a:spLocks noGrp="1"/>
          </p:cNvSpPr>
          <p:nvPr>
            <p:ph type="ftr" sz="quarter" idx="3"/>
          </p:nvPr>
        </p:nvSpPr>
        <p:spPr bwMode="auto">
          <a:xfrm>
            <a:off x="677334" y="6041362"/>
            <a:ext cx="6297611"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a:p>
        </p:txBody>
      </p:sp>
      <p:sp>
        <p:nvSpPr>
          <p:cNvPr id="19" name="Slide Number Placeholder 5"/>
          <p:cNvSpPr>
            <a:spLocks noGrp="1"/>
          </p:cNvSpPr>
          <p:nvPr>
            <p:ph type="sldNum" sz="quarter" idx="4"/>
          </p:nvPr>
        </p:nvSpPr>
        <p:spPr bwMode="auto">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pPr>
              <a:defRPr/>
            </a:pPr>
            <a:fld id="{D57F1E4F-1CFF-5643-939E-217C01CDF565}" type="slidenum">
              <a:rPr lang="en-US"/>
              <a:t>‹N°›</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txStyles>
    <p:titleStyle>
      <a:lvl1pPr algn="l" defTabSz="457200">
        <a:spcBef>
          <a:spcPts val="0"/>
        </a:spcBef>
        <a:buNone/>
        <a:defRPr sz="3600">
          <a:solidFill>
            <a:schemeClr val="accent1"/>
          </a:solidFill>
          <a:latin typeface="+mj-lt"/>
          <a:ea typeface="+mj-ea"/>
          <a:cs typeface="+mj-c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p:titleStyle>
    <p:bodyStyle>
      <a:lvl1pPr marL="342900" indent="-342900" algn="l" defTabSz="457200">
        <a:spcBef>
          <a:spcPts val="1000"/>
        </a:spcBef>
        <a:spcAft>
          <a:spcPts val="0"/>
        </a:spcAft>
        <a:buClr>
          <a:schemeClr val="accent1"/>
        </a:buClr>
        <a:buSzPct val="80000"/>
        <a:buFont typeface="Wingdings 3"/>
        <a:buChar char=""/>
        <a:defRPr sz="1800">
          <a:solidFill>
            <a:schemeClr val="tx1">
              <a:lumMod val="75000"/>
              <a:lumOff val="25000"/>
            </a:schemeClr>
          </a:solidFill>
          <a:latin typeface="+mn-lt"/>
          <a:ea typeface="+mn-ea"/>
          <a:cs typeface="+mn-cs"/>
        </a:defRPr>
      </a:lvl1pPr>
      <a:lvl2pPr marL="742950" indent="-285750" algn="l" defTabSz="457200">
        <a:spcBef>
          <a:spcPts val="1000"/>
        </a:spcBef>
        <a:spcAft>
          <a:spcPts val="0"/>
        </a:spcAft>
        <a:buClr>
          <a:schemeClr val="accent1"/>
        </a:buClr>
        <a:buSzPct val="80000"/>
        <a:buFont typeface="Wingdings 3"/>
        <a:buChar char=""/>
        <a:defRPr sz="1600">
          <a:solidFill>
            <a:schemeClr val="tx1">
              <a:lumMod val="75000"/>
              <a:lumOff val="25000"/>
            </a:schemeClr>
          </a:solidFill>
          <a:latin typeface="+mn-lt"/>
          <a:ea typeface="+mn-ea"/>
          <a:cs typeface="+mn-cs"/>
        </a:defRPr>
      </a:lvl2pPr>
      <a:lvl3pPr marL="1143000" indent="-228600" algn="l" defTabSz="457200">
        <a:spcBef>
          <a:spcPts val="1000"/>
        </a:spcBef>
        <a:spcAft>
          <a:spcPts val="0"/>
        </a:spcAft>
        <a:buClr>
          <a:schemeClr val="accent1"/>
        </a:buClr>
        <a:buSzPct val="80000"/>
        <a:buFont typeface="Wingdings 3"/>
        <a:buChar char=""/>
        <a:defRPr sz="1400">
          <a:solidFill>
            <a:schemeClr val="tx1">
              <a:lumMod val="75000"/>
              <a:lumOff val="25000"/>
            </a:schemeClr>
          </a:solidFill>
          <a:latin typeface="+mn-lt"/>
          <a:ea typeface="+mn-ea"/>
          <a:cs typeface="+mn-cs"/>
        </a:defRPr>
      </a:lvl3pPr>
      <a:lvl4pPr marL="1600200" indent="-228600" algn="l" defTabSz="457200">
        <a:spcBef>
          <a:spcPts val="1000"/>
        </a:spcBef>
        <a:spcAft>
          <a:spcPts val="0"/>
        </a:spcAft>
        <a:buClr>
          <a:schemeClr val="accent1"/>
        </a:buClr>
        <a:buSzPct val="80000"/>
        <a:buFont typeface="Wingdings 3"/>
        <a:buChar char=""/>
        <a:defRPr sz="1200">
          <a:solidFill>
            <a:schemeClr val="tx1">
              <a:lumMod val="75000"/>
              <a:lumOff val="25000"/>
            </a:schemeClr>
          </a:solidFill>
          <a:latin typeface="+mn-lt"/>
          <a:ea typeface="+mn-ea"/>
          <a:cs typeface="+mn-cs"/>
        </a:defRPr>
      </a:lvl4pPr>
      <a:lvl5pPr marL="2057400" indent="-228600" algn="l" defTabSz="457200">
        <a:spcBef>
          <a:spcPts val="1000"/>
        </a:spcBef>
        <a:spcAft>
          <a:spcPts val="0"/>
        </a:spcAft>
        <a:buClr>
          <a:schemeClr val="accent1"/>
        </a:buClr>
        <a:buSzPct val="80000"/>
        <a:buFont typeface="Wingdings 3"/>
        <a:buChar char=""/>
        <a:defRPr sz="1200">
          <a:solidFill>
            <a:schemeClr val="tx1">
              <a:lumMod val="75000"/>
              <a:lumOff val="25000"/>
            </a:schemeClr>
          </a:solidFill>
          <a:latin typeface="+mn-lt"/>
          <a:ea typeface="+mn-ea"/>
          <a:cs typeface="+mn-cs"/>
        </a:defRPr>
      </a:lvl5pPr>
      <a:lvl6pPr marL="2514600" indent="-228600" algn="l" defTabSz="457200">
        <a:spcBef>
          <a:spcPts val="1000"/>
        </a:spcBef>
        <a:spcAft>
          <a:spcPts val="0"/>
        </a:spcAft>
        <a:buClr>
          <a:schemeClr val="accent1"/>
        </a:buClr>
        <a:buSzPct val="80000"/>
        <a:buFont typeface="Wingdings 3"/>
        <a:buChar char=""/>
        <a:defRPr sz="1200">
          <a:solidFill>
            <a:schemeClr val="tx1">
              <a:lumMod val="75000"/>
              <a:lumOff val="25000"/>
            </a:schemeClr>
          </a:solidFill>
          <a:latin typeface="+mn-lt"/>
          <a:ea typeface="+mn-ea"/>
          <a:cs typeface="+mn-cs"/>
        </a:defRPr>
      </a:lvl6pPr>
      <a:lvl7pPr marL="2971800" indent="-228600" algn="l" defTabSz="457200">
        <a:spcBef>
          <a:spcPts val="1000"/>
        </a:spcBef>
        <a:spcAft>
          <a:spcPts val="0"/>
        </a:spcAft>
        <a:buClr>
          <a:schemeClr val="accent1"/>
        </a:buClr>
        <a:buSzPct val="80000"/>
        <a:buFont typeface="Wingdings 3"/>
        <a:buChar char=""/>
        <a:defRPr sz="1200">
          <a:solidFill>
            <a:schemeClr val="tx1">
              <a:lumMod val="75000"/>
              <a:lumOff val="25000"/>
            </a:schemeClr>
          </a:solidFill>
          <a:latin typeface="+mn-lt"/>
          <a:ea typeface="+mn-ea"/>
          <a:cs typeface="+mn-cs"/>
        </a:defRPr>
      </a:lvl7pPr>
      <a:lvl8pPr marL="3429000" indent="-228600" algn="l" defTabSz="457200">
        <a:spcBef>
          <a:spcPts val="1000"/>
        </a:spcBef>
        <a:spcAft>
          <a:spcPts val="0"/>
        </a:spcAft>
        <a:buClr>
          <a:schemeClr val="accent1"/>
        </a:buClr>
        <a:buSzPct val="80000"/>
        <a:buFont typeface="Wingdings 3"/>
        <a:buChar char=""/>
        <a:defRPr sz="1200">
          <a:solidFill>
            <a:schemeClr val="tx1">
              <a:lumMod val="75000"/>
              <a:lumOff val="25000"/>
            </a:schemeClr>
          </a:solidFill>
          <a:latin typeface="+mn-lt"/>
          <a:ea typeface="+mn-ea"/>
          <a:cs typeface="+mn-cs"/>
        </a:defRPr>
      </a:lvl8pPr>
      <a:lvl9pPr marL="3886200" indent="-228600" algn="l" defTabSz="457200">
        <a:spcBef>
          <a:spcPts val="1000"/>
        </a:spcBef>
        <a:spcAft>
          <a:spcPts val="0"/>
        </a:spcAft>
        <a:buClr>
          <a:schemeClr val="accent1"/>
        </a:buClr>
        <a:buSzPct val="80000"/>
        <a:buFont typeface="Wingdings 3"/>
        <a:buChar char=""/>
        <a:defRPr sz="1200">
          <a:solidFill>
            <a:schemeClr val="tx1">
              <a:lumMod val="75000"/>
              <a:lumOff val="25000"/>
            </a:schemeClr>
          </a:solidFill>
          <a:latin typeface="+mn-lt"/>
          <a:ea typeface="+mn-ea"/>
          <a:cs typeface="+mn-cs"/>
        </a:defRPr>
      </a:lvl9pPr>
    </p:bodyStyle>
    <p:otherStyle>
      <a:defPPr>
        <a:defRPr lang="en-US"/>
      </a:defPPr>
      <a:lvl1pPr marL="0" algn="l" defTabSz="457200">
        <a:defRPr sz="1800">
          <a:solidFill>
            <a:schemeClr val="tx1"/>
          </a:solidFill>
          <a:latin typeface="+mn-lt"/>
          <a:ea typeface="+mn-ea"/>
          <a:cs typeface="+mn-cs"/>
        </a:defRPr>
      </a:lvl1pPr>
      <a:lvl2pPr marL="457200" algn="l" defTabSz="457200">
        <a:defRPr sz="1800">
          <a:solidFill>
            <a:schemeClr val="tx1"/>
          </a:solidFill>
          <a:latin typeface="+mn-lt"/>
          <a:ea typeface="+mn-ea"/>
          <a:cs typeface="+mn-cs"/>
        </a:defRPr>
      </a:lvl2pPr>
      <a:lvl3pPr marL="914400" algn="l" defTabSz="457200">
        <a:defRPr sz="1800">
          <a:solidFill>
            <a:schemeClr val="tx1"/>
          </a:solidFill>
          <a:latin typeface="+mn-lt"/>
          <a:ea typeface="+mn-ea"/>
          <a:cs typeface="+mn-cs"/>
        </a:defRPr>
      </a:lvl3pPr>
      <a:lvl4pPr marL="1371600" algn="l" defTabSz="457200">
        <a:defRPr sz="1800">
          <a:solidFill>
            <a:schemeClr val="tx1"/>
          </a:solidFill>
          <a:latin typeface="+mn-lt"/>
          <a:ea typeface="+mn-ea"/>
          <a:cs typeface="+mn-cs"/>
        </a:defRPr>
      </a:lvl4pPr>
      <a:lvl5pPr marL="1828800" algn="l" defTabSz="457200">
        <a:defRPr sz="1800">
          <a:solidFill>
            <a:schemeClr val="tx1"/>
          </a:solidFill>
          <a:latin typeface="+mn-lt"/>
          <a:ea typeface="+mn-ea"/>
          <a:cs typeface="+mn-cs"/>
        </a:defRPr>
      </a:lvl5pPr>
      <a:lvl6pPr marL="2286000" algn="l" defTabSz="457200">
        <a:defRPr sz="1800">
          <a:solidFill>
            <a:schemeClr val="tx1"/>
          </a:solidFill>
          <a:latin typeface="+mn-lt"/>
          <a:ea typeface="+mn-ea"/>
          <a:cs typeface="+mn-cs"/>
        </a:defRPr>
      </a:lvl6pPr>
      <a:lvl7pPr marL="2743200" algn="l" defTabSz="457200">
        <a:defRPr sz="1800">
          <a:solidFill>
            <a:schemeClr val="tx1"/>
          </a:solidFill>
          <a:latin typeface="+mn-lt"/>
          <a:ea typeface="+mn-ea"/>
          <a:cs typeface="+mn-cs"/>
        </a:defRPr>
      </a:lvl7pPr>
      <a:lvl8pPr marL="3200400" algn="l" defTabSz="457200">
        <a:defRPr sz="1800">
          <a:solidFill>
            <a:schemeClr val="tx1"/>
          </a:solidFill>
          <a:latin typeface="+mn-lt"/>
          <a:ea typeface="+mn-ea"/>
          <a:cs typeface="+mn-cs"/>
        </a:defRPr>
      </a:lvl8pPr>
      <a:lvl9pPr marL="3657600" algn="l" defTabSz="457200">
        <a:defRPr sz="18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cerpeg.fr"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54.38.225.88/appli/index.php?title=PGI"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54.38.225.88/appli/index.php?title=Accuei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54.38.225.88/appli/index.php?title=C.M.S_WordPres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54.38.225.88/appli/index.php?title=Magasins_en_ligne"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54.38.225.88/appli/index.php?title=Questionnaire_en_ligne"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hyperlink" Target="http://54.38.225.88/appli/index.php?title=Espaces_collaboratifs_AGORA"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cerpeg.fr/bazar/index.php/cindex" TargetMode="External"/><Relationship Id="rId2" Type="http://schemas.openxmlformats.org/officeDocument/2006/relationships/hyperlink" Target="http://54.38.225.88/appli/index.php?title=Bazar_-_aide_%C3%A0_la_construction_de_sc%C3%A9narios" TargetMode="External"/><Relationship Id="rId1" Type="http://schemas.openxmlformats.org/officeDocument/2006/relationships/slideLayout" Target="../slideLayouts/slideLayout2.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re 1"/>
          <p:cNvSpPr>
            <a:spLocks noGrp="1"/>
          </p:cNvSpPr>
          <p:nvPr>
            <p:ph type="ctrTitle"/>
          </p:nvPr>
        </p:nvSpPr>
        <p:spPr bwMode="auto"/>
        <p:txBody>
          <a:bodyPr/>
          <a:lstStyle/>
          <a:p>
            <a:pPr>
              <a:defRPr/>
            </a:pPr>
            <a:r>
              <a:rPr lang="fr-FR" dirty="0"/>
              <a:t>L’environnement numérique</a:t>
            </a:r>
            <a:br>
              <a:rPr lang="fr-FR" dirty="0"/>
            </a:br>
            <a:br>
              <a:rPr lang="fr-FR" dirty="0"/>
            </a:br>
            <a:br>
              <a:rPr lang="fr-FR" dirty="0"/>
            </a:br>
            <a:endParaRPr lang="fr-FR" dirty="0"/>
          </a:p>
        </p:txBody>
      </p:sp>
      <p:sp>
        <p:nvSpPr>
          <p:cNvPr id="5" name="ZoneTexte 3"/>
          <p:cNvSpPr>
            <a:spLocks/>
          </p:cNvSpPr>
          <p:nvPr/>
        </p:nvSpPr>
        <p:spPr bwMode="auto">
          <a:xfrm>
            <a:off x="1817914" y="2764971"/>
            <a:ext cx="6683829" cy="2960915"/>
          </a:xfrm>
          <a:prstGeom prst="rect">
            <a:avLst/>
          </a:prstGeom>
          <a:noFill/>
        </p:spPr>
        <p:txBody>
          <a:bodyPr wrap="square" rtlCol="0">
            <a:spAutoFit/>
          </a:bodyPr>
          <a:lstStyle/>
          <a:p>
            <a:pPr>
              <a:defRPr/>
            </a:pPr>
            <a:endParaRPr lang="fr-FR"/>
          </a:p>
        </p:txBody>
      </p:sp>
      <p:pic>
        <p:nvPicPr>
          <p:cNvPr id="6" name="Image 4"/>
          <p:cNvPicPr>
            <a:picLocks noChangeAspect="1"/>
          </p:cNvPicPr>
          <p:nvPr/>
        </p:nvPicPr>
        <p:blipFill>
          <a:blip r:embed="rId2"/>
          <a:stretch/>
        </p:blipFill>
        <p:spPr bwMode="auto">
          <a:xfrm>
            <a:off x="2300416" y="3349952"/>
            <a:ext cx="5624384" cy="2293675"/>
          </a:xfrm>
          <a:prstGeom prst="rect">
            <a:avLst/>
          </a:prstGeom>
        </p:spPr>
      </p:pic>
      <p:pic>
        <p:nvPicPr>
          <p:cNvPr id="7" name="Image 2"/>
          <p:cNvPicPr>
            <a:picLocks noChangeAspect="1"/>
          </p:cNvPicPr>
          <p:nvPr/>
        </p:nvPicPr>
        <p:blipFill>
          <a:blip r:embed="rId3"/>
          <a:stretch/>
        </p:blipFill>
        <p:spPr bwMode="auto">
          <a:xfrm>
            <a:off x="1382368" y="1670008"/>
            <a:ext cx="2857629" cy="920792"/>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Espace réservé du contenu 2"/>
          <p:cNvSpPr>
            <a:spLocks noGrp="1"/>
          </p:cNvSpPr>
          <p:nvPr>
            <p:ph idx="1"/>
          </p:nvPr>
        </p:nvSpPr>
        <p:spPr bwMode="auto"/>
        <p:txBody>
          <a:bodyPr/>
          <a:lstStyle/>
          <a:p>
            <a:pPr>
              <a:defRPr/>
            </a:pPr>
            <a:r>
              <a:rPr lang="fr-FR"/>
              <a:t>UN TRAITEMENT DE TEXTE (Word…)</a:t>
            </a:r>
            <a:endParaRPr/>
          </a:p>
          <a:p>
            <a:pPr>
              <a:defRPr/>
            </a:pPr>
            <a:r>
              <a:rPr lang="fr-FR"/>
              <a:t>UN TABLEUR (Excel…)</a:t>
            </a:r>
            <a:endParaRPr/>
          </a:p>
          <a:p>
            <a:pPr>
              <a:defRPr/>
            </a:pPr>
            <a:r>
              <a:rPr lang="fr-FR"/>
              <a:t>UN AGENDA PARTAGE </a:t>
            </a:r>
            <a:endParaRPr/>
          </a:p>
          <a:p>
            <a:pPr>
              <a:defRPr/>
            </a:pPr>
            <a:r>
              <a:rPr lang="fr-FR"/>
              <a:t>Un DIAPORAMA (Powerpoint…..)</a:t>
            </a:r>
            <a:endParaRPr/>
          </a:p>
          <a:p>
            <a:pPr>
              <a:defRPr/>
            </a:pPr>
            <a:r>
              <a:rPr lang="fr-FR"/>
              <a:t>Une carte mentale (MindView….)</a:t>
            </a:r>
            <a:endParaRPr/>
          </a:p>
          <a:p>
            <a:pPr>
              <a:defRPr/>
            </a:pPr>
            <a:r>
              <a:rPr lang="fr-FR"/>
              <a:t>….</a:t>
            </a:r>
            <a:endParaRPr/>
          </a:p>
          <a:p>
            <a:pPr>
              <a:defRPr/>
            </a:pPr>
            <a:endParaRPr lang="fr-FR"/>
          </a:p>
          <a:p>
            <a:pPr lvl="8">
              <a:defRPr/>
            </a:pPr>
            <a:r>
              <a:rPr lang="fr-FR" sz="2800" b="1"/>
              <a:t>Et</a:t>
            </a:r>
            <a:endParaRPr lang="fr-FR" sz="9600" b="1"/>
          </a:p>
        </p:txBody>
      </p:sp>
      <p:pic>
        <p:nvPicPr>
          <p:cNvPr id="5" name="Image 5"/>
          <p:cNvPicPr>
            <a:picLocks noChangeAspect="1"/>
          </p:cNvPicPr>
          <p:nvPr/>
        </p:nvPicPr>
        <p:blipFill>
          <a:blip r:embed="rId2"/>
          <a:stretch/>
        </p:blipFill>
        <p:spPr bwMode="auto">
          <a:xfrm>
            <a:off x="5657709" y="4166288"/>
            <a:ext cx="2819260" cy="1875074"/>
          </a:xfrm>
          <a:prstGeom prst="rect">
            <a:avLst/>
          </a:prstGeom>
        </p:spPr>
      </p:pic>
      <p:pic>
        <p:nvPicPr>
          <p:cNvPr id="6" name="Image 6"/>
          <p:cNvPicPr>
            <a:picLocks noChangeAspect="1"/>
          </p:cNvPicPr>
          <p:nvPr/>
        </p:nvPicPr>
        <p:blipFill>
          <a:blip r:embed="rId3"/>
          <a:stretch/>
        </p:blipFill>
        <p:spPr bwMode="auto">
          <a:xfrm>
            <a:off x="5657709" y="355601"/>
            <a:ext cx="2781300" cy="3152775"/>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re 1"/>
          <p:cNvSpPr>
            <a:spLocks noGrp="1"/>
          </p:cNvSpPr>
          <p:nvPr>
            <p:ph type="title"/>
          </p:nvPr>
        </p:nvSpPr>
        <p:spPr bwMode="auto"/>
        <p:txBody>
          <a:bodyPr/>
          <a:lstStyle/>
          <a:p>
            <a:pPr algn="ctr">
              <a:defRPr/>
            </a:pPr>
            <a:r>
              <a:rPr lang="fr-FR" dirty="0"/>
              <a:t>RESTER INFORMÉS</a:t>
            </a:r>
          </a:p>
        </p:txBody>
      </p:sp>
      <p:pic>
        <p:nvPicPr>
          <p:cNvPr id="5" name="Espace réservé du contenu 3"/>
          <p:cNvPicPr>
            <a:picLocks noGrp="1" noChangeAspect="1"/>
          </p:cNvPicPr>
          <p:nvPr>
            <p:ph idx="1"/>
          </p:nvPr>
        </p:nvPicPr>
        <p:blipFill>
          <a:blip r:embed="rId2"/>
          <a:stretch/>
        </p:blipFill>
        <p:spPr bwMode="auto">
          <a:xfrm>
            <a:off x="2118519" y="3463131"/>
            <a:ext cx="5715000" cy="127635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re 1"/>
          <p:cNvSpPr>
            <a:spLocks noGrp="1"/>
          </p:cNvSpPr>
          <p:nvPr>
            <p:ph type="title"/>
          </p:nvPr>
        </p:nvSpPr>
        <p:spPr bwMode="auto"/>
        <p:txBody>
          <a:bodyPr/>
          <a:lstStyle/>
          <a:p>
            <a:pPr>
              <a:defRPr/>
            </a:pPr>
            <a:r>
              <a:rPr lang="fr-FR" dirty="0"/>
              <a:t>CERPEG</a:t>
            </a:r>
            <a:br>
              <a:rPr lang="fr-FR" dirty="0"/>
            </a:br>
            <a:r>
              <a:rPr lang="fr-FR" u="sng" dirty="0">
                <a:hlinkClick r:id="rId2" tooltip="http://www.cerpeg.fr"/>
              </a:rPr>
              <a:t>http://www.cerpeg.fr</a:t>
            </a:r>
            <a:endParaRPr lang="fr-FR" dirty="0"/>
          </a:p>
        </p:txBody>
      </p:sp>
      <p:pic>
        <p:nvPicPr>
          <p:cNvPr id="5" name="Espace réservé du contenu 3"/>
          <p:cNvPicPr>
            <a:picLocks noGrp="1" noChangeAspect="1"/>
          </p:cNvPicPr>
          <p:nvPr>
            <p:ph idx="1"/>
          </p:nvPr>
        </p:nvPicPr>
        <p:blipFill>
          <a:blip r:embed="rId3"/>
          <a:stretch/>
        </p:blipFill>
        <p:spPr bwMode="auto">
          <a:xfrm>
            <a:off x="1502228" y="2009756"/>
            <a:ext cx="7375297" cy="3695108"/>
          </a:xfrm>
          <a:prstGeom prst="rect">
            <a:avLst/>
          </a:prstGeom>
        </p:spPr>
      </p:pic>
      <p:pic>
        <p:nvPicPr>
          <p:cNvPr id="6" name="Image 4"/>
          <p:cNvPicPr>
            <a:picLocks noChangeAspect="1"/>
          </p:cNvPicPr>
          <p:nvPr/>
        </p:nvPicPr>
        <p:blipFill>
          <a:blip r:embed="rId4"/>
          <a:stretch/>
        </p:blipFill>
        <p:spPr bwMode="auto">
          <a:xfrm>
            <a:off x="6172082" y="534197"/>
            <a:ext cx="1371835" cy="442036"/>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re 1"/>
          <p:cNvSpPr>
            <a:spLocks noGrp="1"/>
          </p:cNvSpPr>
          <p:nvPr>
            <p:ph type="title"/>
          </p:nvPr>
        </p:nvSpPr>
        <p:spPr bwMode="auto"/>
        <p:txBody>
          <a:bodyPr>
            <a:normAutofit fontScale="90000"/>
          </a:bodyPr>
          <a:lstStyle/>
          <a:p>
            <a:pPr>
              <a:defRPr/>
            </a:pPr>
            <a:r>
              <a:rPr lang="fr-FR" dirty="0"/>
              <a:t>PGI</a:t>
            </a:r>
            <a:br>
              <a:rPr lang="fr-FR" dirty="0"/>
            </a:br>
            <a:r>
              <a:rPr lang="fr-FR" sz="2200" u="sng" dirty="0">
                <a:hlinkClick r:id="rId2" tooltip="http://54.38.225.88/appli/index.php?title=PGI"/>
              </a:rPr>
              <a:t>http://54.38.225.88/appli/index.php?title=PGI</a:t>
            </a:r>
            <a:br>
              <a:rPr lang="fr-FR" sz="2200" dirty="0"/>
            </a:br>
            <a:endParaRPr lang="fr-FR" dirty="0"/>
          </a:p>
        </p:txBody>
      </p:sp>
      <p:sp>
        <p:nvSpPr>
          <p:cNvPr id="5" name="Espace réservé du contenu 2"/>
          <p:cNvSpPr>
            <a:spLocks noGrp="1"/>
          </p:cNvSpPr>
          <p:nvPr>
            <p:ph idx="1"/>
          </p:nvPr>
        </p:nvSpPr>
        <p:spPr bwMode="auto"/>
        <p:txBody>
          <a:bodyPr/>
          <a:lstStyle/>
          <a:p>
            <a:pPr>
              <a:defRPr/>
            </a:pPr>
            <a:endParaRPr lang="fr-FR" dirty="0"/>
          </a:p>
          <a:p>
            <a:pPr>
              <a:defRPr/>
            </a:pPr>
            <a:r>
              <a:rPr lang="fr-FR" dirty="0"/>
              <a:t>Odoo est un progiciel qui intègre les principales composantes fonctionnelles de l'entreprise comme la gestion de production, la gestion commerciale, la logistique, les ressources humaines, la comptabilité, le contrôle de gestion, la paie, la gestion de la relation clients CRM, la gestion marketing, etc.</a:t>
            </a:r>
            <a:br>
              <a:rPr lang="fr-FR" dirty="0"/>
            </a:br>
            <a:endParaRPr lang="fr-FR" dirty="0"/>
          </a:p>
          <a:p>
            <a:pPr>
              <a:defRPr/>
            </a:pPr>
            <a:r>
              <a:rPr lang="fr-FR" dirty="0"/>
              <a:t>À l'aide de ce système unifié, les utilisateurs de différents métiers travaillent dans un environnement applicatif identique qui repose sur une base de données unique. Ce modèle permet d'assurer l'intégrité des données, la non-redondance de l'information, ainsi que la réduction des temps de traitement.</a:t>
            </a:r>
            <a:endParaRPr dirty="0"/>
          </a:p>
          <a:p>
            <a:pPr>
              <a:defRPr/>
            </a:pPr>
            <a:endParaRPr lang="fr-FR" dirty="0"/>
          </a:p>
          <a:p>
            <a:pPr>
              <a:defRPr/>
            </a:pPr>
            <a:endParaRPr lang="fr-FR" dirty="0"/>
          </a:p>
          <a:p>
            <a:pPr>
              <a:defRPr/>
            </a:pPr>
            <a:endParaRPr lang="fr-FR" dirty="0"/>
          </a:p>
          <a:p>
            <a:pPr>
              <a:defRPr/>
            </a:pPr>
            <a:endParaRPr lang="fr-FR" dirty="0"/>
          </a:p>
          <a:p>
            <a:pPr>
              <a:defRPr/>
            </a:pPr>
            <a:endParaRPr lang="fr-FR" dirty="0"/>
          </a:p>
        </p:txBody>
      </p:sp>
      <p:pic>
        <p:nvPicPr>
          <p:cNvPr id="6" name="Image 3"/>
          <p:cNvPicPr>
            <a:picLocks noChangeAspect="1"/>
          </p:cNvPicPr>
          <p:nvPr/>
        </p:nvPicPr>
        <p:blipFill>
          <a:blip r:embed="rId3"/>
          <a:stretch/>
        </p:blipFill>
        <p:spPr bwMode="auto">
          <a:xfrm>
            <a:off x="6493807" y="609600"/>
            <a:ext cx="2905530" cy="1057423"/>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re 1"/>
          <p:cNvSpPr>
            <a:spLocks noGrp="1"/>
          </p:cNvSpPr>
          <p:nvPr>
            <p:ph type="title"/>
          </p:nvPr>
        </p:nvSpPr>
        <p:spPr bwMode="auto"/>
        <p:txBody>
          <a:bodyPr vertOverflow="overflow" horzOverflow="clip" vert="horz" wrap="square" lIns="91440" tIns="45720" rIns="91440" bIns="45720" numCol="1" spcCol="0" rtlCol="0" fromWordArt="0" anchor="t" anchorCtr="0" forceAA="0" compatLnSpc="0">
            <a:normAutofit fontScale="90000"/>
          </a:bodyPr>
          <a:lstStyle/>
          <a:p>
            <a:pPr>
              <a:defRPr/>
            </a:pPr>
            <a:r>
              <a:rPr lang="fr-FR" sz="2000"/>
              <a:t>Bases de données Odoo</a:t>
            </a:r>
            <a:br>
              <a:rPr lang="fr-FR" sz="2000"/>
            </a:br>
            <a:br>
              <a:rPr lang="fr-FR" sz="2000"/>
            </a:br>
            <a:br>
              <a:rPr lang="fr-FR" sz="2000"/>
            </a:br>
            <a:br>
              <a:rPr lang="fr-FR" sz="2000"/>
            </a:br>
            <a:r>
              <a:rPr lang="fr-FR" sz="2000" b="0" i="0" u="sng" strike="noStrike" cap="none" spc="0">
                <a:solidFill>
                  <a:schemeClr val="accent1"/>
                </a:solidFill>
                <a:latin typeface="+mj-lt"/>
                <a:ea typeface="+mj-ea"/>
                <a:cs typeface="+mj-cs"/>
                <a:hlinkClick r:id="rId2" tooltip="http://54.38.225.88/appli/index.php?title=Accueil"/>
              </a:rPr>
              <a:t>http://54.38.225.88/appli/index.php?title=Accueil</a:t>
            </a:r>
            <a:endParaRPr/>
          </a:p>
        </p:txBody>
      </p:sp>
      <p:sp>
        <p:nvSpPr>
          <p:cNvPr id="5" name="Espace réservé du contenu 2"/>
          <p:cNvSpPr>
            <a:spLocks noGrp="1"/>
          </p:cNvSpPr>
          <p:nvPr>
            <p:ph idx="1"/>
          </p:nvPr>
        </p:nvSpPr>
        <p:spPr bwMode="auto"/>
        <p:txBody>
          <a:bodyPr/>
          <a:lstStyle/>
          <a:p>
            <a:pPr>
              <a:defRPr/>
            </a:pPr>
            <a:endParaRPr lang="fr-FR" b="1"/>
          </a:p>
          <a:p>
            <a:pPr>
              <a:defRPr/>
            </a:pPr>
            <a:r>
              <a:rPr lang="fr-FR"/>
              <a:t> Ou trouver les bases ?</a:t>
            </a:r>
            <a:endParaRPr/>
          </a:p>
          <a:p>
            <a:pPr>
              <a:defRPr/>
            </a:pPr>
            <a:r>
              <a:rPr lang="fr-FR"/>
              <a:t>Ressources                     La digitalisation &amp; le numérique</a:t>
            </a:r>
            <a:endParaRPr/>
          </a:p>
          <a:p>
            <a:pPr>
              <a:defRPr/>
            </a:pPr>
            <a:endParaRPr lang="fr-FR"/>
          </a:p>
          <a:p>
            <a:pPr>
              <a:defRPr/>
            </a:pPr>
            <a:endParaRPr lang="fr-FR" b="1"/>
          </a:p>
          <a:p>
            <a:pPr>
              <a:defRPr/>
            </a:pPr>
            <a:endParaRPr lang="fr-FR" b="1"/>
          </a:p>
          <a:p>
            <a:pPr>
              <a:defRPr/>
            </a:pPr>
            <a:r>
              <a:rPr lang="fr-FR" b="1"/>
              <a:t>Les bases de données fournies par le CERPEG sont compatibles avec PAGE et le nouveau PortailBac 2020</a:t>
            </a:r>
            <a:endParaRPr lang="fr-FR"/>
          </a:p>
        </p:txBody>
      </p:sp>
      <p:cxnSp>
        <p:nvCxnSpPr>
          <p:cNvPr id="6" name="Connecteur droit avec flèche 4"/>
          <p:cNvCxnSpPr>
            <a:cxnSpLocks/>
          </p:cNvCxnSpPr>
          <p:nvPr/>
        </p:nvCxnSpPr>
        <p:spPr bwMode="auto">
          <a:xfrm flipV="1">
            <a:off x="2438400" y="3102429"/>
            <a:ext cx="1066800" cy="1088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re 1"/>
          <p:cNvSpPr>
            <a:spLocks noGrp="1"/>
          </p:cNvSpPr>
          <p:nvPr>
            <p:ph type="title"/>
          </p:nvPr>
        </p:nvSpPr>
        <p:spPr bwMode="auto">
          <a:xfrm>
            <a:off x="187477" y="352510"/>
            <a:ext cx="8596668" cy="1320800"/>
          </a:xfrm>
        </p:spPr>
        <p:txBody>
          <a:bodyPr vertOverflow="overflow" horzOverflow="clip" vert="horz" wrap="square" lIns="91440" tIns="45720" rIns="91440" bIns="45720" numCol="1" spcCol="0" rtlCol="0" fromWordArt="0" anchor="t" anchorCtr="0" forceAA="0" compatLnSpc="0">
            <a:normAutofit fontScale="90000"/>
          </a:bodyPr>
          <a:lstStyle/>
          <a:p>
            <a:pPr>
              <a:defRPr/>
            </a:pPr>
            <a:r>
              <a:rPr lang="fr-FR"/>
              <a:t>WordPress	</a:t>
            </a:r>
            <a:br>
              <a:rPr lang="fr-FR"/>
            </a:br>
            <a:r>
              <a:rPr lang="fr-FR" sz="1800" u="sng">
                <a:hlinkClick r:id="rId2" tooltip="http://54.38.225.88/appli/index.php?title=C.M.S_WordPress"/>
              </a:rPr>
              <a:t>http://54.38.225.88/appli/index.php?title=C.M.S_WordPress</a:t>
            </a:r>
            <a:r>
              <a:rPr lang="fr-FR" sz="1800"/>
              <a:t>		</a:t>
            </a:r>
            <a:r>
              <a:rPr lang="fr-FR"/>
              <a:t>													</a:t>
            </a:r>
          </a:p>
        </p:txBody>
      </p:sp>
      <p:sp>
        <p:nvSpPr>
          <p:cNvPr id="5" name="Espace réservé du contenu 2"/>
          <p:cNvSpPr>
            <a:spLocks noGrp="1"/>
          </p:cNvSpPr>
          <p:nvPr>
            <p:ph idx="1"/>
          </p:nvPr>
        </p:nvSpPr>
        <p:spPr bwMode="auto"/>
        <p:txBody>
          <a:bodyPr/>
          <a:lstStyle/>
          <a:p>
            <a:pPr>
              <a:defRPr/>
            </a:pPr>
            <a:r>
              <a:rPr lang="fr-FR"/>
              <a:t>Un outil de </a:t>
            </a:r>
            <a:r>
              <a:rPr lang="fr-FR" b="1"/>
              <a:t>« CMS » (Content Management System, en français Gestion de contenu)</a:t>
            </a:r>
            <a:r>
              <a:rPr lang="fr-FR"/>
              <a:t> est un site web disposant de fonctionnalités de publication et offrant en particulier une interface d'administration (back-office) permettant à un administrateur de site de créer ou organiser les différentes rubriques.</a:t>
            </a:r>
            <a:endParaRPr/>
          </a:p>
          <a:p>
            <a:pPr>
              <a:defRPr/>
            </a:pPr>
            <a:endParaRPr lang="fr-FR"/>
          </a:p>
          <a:p>
            <a:pPr>
              <a:defRPr/>
            </a:pPr>
            <a:r>
              <a:rPr lang="fr-FR"/>
              <a:t>WordPress est un système de gestion de contenu (CMS) qui permet de créer et de gérer facilement l’ensemble d’un site web ou simplement un blog. Gratuit et libre, WordPress est personnalisable grâce à de nombreux thèmes et extensions. En outre, il existe une solide communauté à travers le monde entier.</a:t>
            </a:r>
            <a:endParaRPr/>
          </a:p>
          <a:p>
            <a:pPr>
              <a:defRPr/>
            </a:pPr>
            <a:endParaRPr lang="fr-FR"/>
          </a:p>
        </p:txBody>
      </p:sp>
      <p:pic>
        <p:nvPicPr>
          <p:cNvPr id="6" name="Image 3"/>
          <p:cNvPicPr>
            <a:picLocks noChangeAspect="1"/>
          </p:cNvPicPr>
          <p:nvPr/>
        </p:nvPicPr>
        <p:blipFill>
          <a:blip r:embed="rId3"/>
          <a:stretch/>
        </p:blipFill>
        <p:spPr bwMode="auto">
          <a:xfrm>
            <a:off x="6744434" y="137905"/>
            <a:ext cx="1909709" cy="118603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re 1"/>
          <p:cNvSpPr>
            <a:spLocks noGrp="1"/>
          </p:cNvSpPr>
          <p:nvPr>
            <p:ph type="title"/>
          </p:nvPr>
        </p:nvSpPr>
        <p:spPr bwMode="auto">
          <a:xfrm>
            <a:off x="677334" y="609600"/>
            <a:ext cx="8596668" cy="1817914"/>
          </a:xfrm>
        </p:spPr>
        <p:txBody>
          <a:bodyPr>
            <a:normAutofit fontScale="90000"/>
          </a:bodyPr>
          <a:lstStyle/>
          <a:p>
            <a:pPr>
              <a:defRPr/>
            </a:pPr>
            <a:r>
              <a:rPr lang="fr-FR"/>
              <a:t>Prestashop</a:t>
            </a:r>
            <a:br>
              <a:rPr lang="fr-FR"/>
            </a:br>
            <a:r>
              <a:rPr lang="fr-FR"/>
              <a:t>   </a:t>
            </a:r>
            <a:br>
              <a:rPr lang="fr-FR"/>
            </a:br>
            <a:r>
              <a:rPr lang="fr-FR" sz="2200" u="sng">
                <a:hlinkClick r:id="rId2" tooltip="http://54.38.225.88/appli/index.php?title=Magasins_en_ligne"/>
              </a:rPr>
              <a:t>http://54.38.225.88/appli/index.php?title=Magasins_en_ligne</a:t>
            </a:r>
            <a:br>
              <a:rPr lang="fr-FR" sz="2200"/>
            </a:br>
            <a:br>
              <a:rPr lang="fr-FR"/>
            </a:br>
            <a:endParaRPr lang="fr-FR"/>
          </a:p>
        </p:txBody>
      </p:sp>
      <p:sp>
        <p:nvSpPr>
          <p:cNvPr id="5" name="Espace réservé du contenu 2"/>
          <p:cNvSpPr>
            <a:spLocks noGrp="1"/>
          </p:cNvSpPr>
          <p:nvPr>
            <p:ph idx="1"/>
          </p:nvPr>
        </p:nvSpPr>
        <p:spPr bwMode="auto">
          <a:xfrm>
            <a:off x="677334" y="2786743"/>
            <a:ext cx="8596668" cy="3254619"/>
          </a:xfrm>
        </p:spPr>
        <p:txBody>
          <a:bodyPr/>
          <a:lstStyle/>
          <a:p>
            <a:pPr>
              <a:defRPr/>
            </a:pPr>
            <a:endParaRPr lang="fr-FR" sz="2400"/>
          </a:p>
          <a:p>
            <a:pPr>
              <a:defRPr/>
            </a:pPr>
            <a:endParaRPr lang="fr-FR" sz="2400"/>
          </a:p>
          <a:p>
            <a:pPr>
              <a:defRPr/>
            </a:pPr>
            <a:r>
              <a:rPr lang="fr-FR" sz="2400"/>
              <a:t>Créer sa boutique en ligne</a:t>
            </a:r>
            <a:endParaRPr/>
          </a:p>
          <a:p>
            <a:pPr>
              <a:defRPr/>
            </a:pPr>
            <a:endParaRPr lang="fr-FR"/>
          </a:p>
          <a:p>
            <a:pPr>
              <a:defRPr/>
            </a:pPr>
            <a:endParaRPr lang="fr-FR"/>
          </a:p>
          <a:p>
            <a:pPr>
              <a:defRPr/>
            </a:pPr>
            <a:endParaRPr lang="fr-FR"/>
          </a:p>
        </p:txBody>
      </p:sp>
      <p:pic>
        <p:nvPicPr>
          <p:cNvPr id="6" name="Image 5"/>
          <p:cNvPicPr>
            <a:picLocks noChangeAspect="1"/>
          </p:cNvPicPr>
          <p:nvPr/>
        </p:nvPicPr>
        <p:blipFill>
          <a:blip r:embed="rId3"/>
          <a:stretch/>
        </p:blipFill>
        <p:spPr bwMode="auto">
          <a:xfrm>
            <a:off x="6398759" y="747712"/>
            <a:ext cx="2028825" cy="427945"/>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re 1"/>
          <p:cNvSpPr>
            <a:spLocks noGrp="1"/>
          </p:cNvSpPr>
          <p:nvPr>
            <p:ph type="title"/>
          </p:nvPr>
        </p:nvSpPr>
        <p:spPr bwMode="auto"/>
        <p:txBody>
          <a:bodyPr>
            <a:normAutofit fontScale="90000"/>
          </a:bodyPr>
          <a:lstStyle/>
          <a:p>
            <a:pPr>
              <a:defRPr/>
            </a:pPr>
            <a:r>
              <a:rPr lang="fr-FR"/>
              <a:t>Limesurvey</a:t>
            </a:r>
            <a:br>
              <a:rPr lang="fr-FR"/>
            </a:br>
            <a:br>
              <a:rPr lang="fr-FR"/>
            </a:br>
            <a:r>
              <a:rPr lang="fr-FR" sz="2000" u="sng">
                <a:hlinkClick r:id="rId2" tooltip="http://54.38.225.88/appli/index.php?title=Questionnaire_en_ligne"/>
              </a:rPr>
              <a:t>http://54.38.225.88/appli/index.php?title=Questionnaire_en_ligne</a:t>
            </a:r>
            <a:br>
              <a:rPr lang="fr-FR" sz="2000"/>
            </a:br>
            <a:r>
              <a:rPr lang="fr-FR" sz="2000"/>
              <a:t>  </a:t>
            </a:r>
          </a:p>
        </p:txBody>
      </p:sp>
      <p:pic>
        <p:nvPicPr>
          <p:cNvPr id="5" name="Espace réservé du contenu 3"/>
          <p:cNvPicPr>
            <a:picLocks noGrp="1" noChangeAspect="1"/>
          </p:cNvPicPr>
          <p:nvPr>
            <p:ph idx="1"/>
          </p:nvPr>
        </p:nvPicPr>
        <p:blipFill>
          <a:blip r:embed="rId3"/>
          <a:stretch/>
        </p:blipFill>
        <p:spPr bwMode="auto">
          <a:xfrm>
            <a:off x="7708632" y="402771"/>
            <a:ext cx="1152340" cy="1152340"/>
          </a:xfrm>
          <a:prstGeom prst="rect">
            <a:avLst/>
          </a:prstGeom>
        </p:spPr>
      </p:pic>
      <p:sp>
        <p:nvSpPr>
          <p:cNvPr id="6" name="Rectangle 1"/>
          <p:cNvSpPr>
            <a:spLocks noChangeArrowheads="1"/>
          </p:cNvSpPr>
          <p:nvPr/>
        </p:nvSpPr>
        <p:spPr bwMode="auto">
          <a:xfrm>
            <a:off x="500743" y="4298018"/>
            <a:ext cx="9481457" cy="830997"/>
          </a:xfrm>
          <a:prstGeom prst="rect">
            <a:avLst/>
          </a:prstGeom>
          <a:solidFill>
            <a:srgbClr val="F9F9F9"/>
          </a:solidFill>
          <a:ln>
            <a:noFill/>
          </a:ln>
        </p:spPr>
        <p:txBody>
          <a:bodyPr vert="horz" wrap="square" lIns="91440" tIns="45720" rIns="91440" bIns="45720" numCol="1" anchor="ctr" anchorCtr="0" compatLnSpc="1">
            <a:prstTxWarp prst="textNoShape">
              <a:avLst/>
            </a:prstTxWarp>
            <a:spAutoFit/>
          </a:bodyPr>
          <a:lstStyle/>
          <a:p>
            <a:pPr marL="0" marR="0" lvl="0" indent="0" algn="l" defTabSz="914400">
              <a:lnSpc>
                <a:spcPct val="100000"/>
              </a:lnSpc>
              <a:spcBef>
                <a:spcPts val="0"/>
              </a:spcBef>
              <a:spcAft>
                <a:spcPts val="0"/>
              </a:spcAft>
              <a:buClrTx/>
              <a:buSzTx/>
              <a:buFontTx/>
              <a:buNone/>
              <a:defRPr/>
            </a:pPr>
            <a:r>
              <a:rPr lang="fr-FR" sz="2400" b="0" i="0" u="none" strike="noStrike" cap="none">
                <a:ln>
                  <a:noFill/>
                </a:ln>
                <a:solidFill>
                  <a:srgbClr val="000000"/>
                </a:solidFill>
                <a:latin typeface="+mj-lt"/>
                <a:cs typeface="Courier New"/>
              </a:rPr>
              <a:t>LimeSurvey est une application OpenSource professionnelle d'enquêtes et de sondages en ligne</a:t>
            </a:r>
            <a:r>
              <a:rPr lang="fr-FR" sz="2000" b="0" i="0" u="none" strike="noStrike" cap="none">
                <a:ln>
                  <a:noFill/>
                </a:ln>
                <a:solidFill>
                  <a:schemeClr val="tx1"/>
                </a:solidFill>
                <a:latin typeface="+mj-lt"/>
              </a:rPr>
              <a:t> </a:t>
            </a:r>
            <a:endParaRPr lang="fr-FR" sz="4800" b="0" i="0" u="none" strike="noStrike" cap="none">
              <a:ln>
                <a:noFill/>
              </a:ln>
              <a:solidFill>
                <a:schemeClr val="tx1"/>
              </a:solidFill>
              <a:latin typeface="+mj-l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re 1"/>
          <p:cNvSpPr>
            <a:spLocks noGrp="1"/>
          </p:cNvSpPr>
          <p:nvPr>
            <p:ph type="title"/>
          </p:nvPr>
        </p:nvSpPr>
        <p:spPr bwMode="auto"/>
        <p:txBody>
          <a:bodyPr vertOverflow="overflow" horzOverflow="clip" vert="horz" wrap="square" lIns="91440" tIns="45720" rIns="91440" bIns="45720" numCol="1" spcCol="0" rtlCol="0" fromWordArt="0" anchor="t" anchorCtr="0" forceAA="0" compatLnSpc="0">
            <a:normAutofit fontScale="90000"/>
          </a:bodyPr>
          <a:lstStyle/>
          <a:p>
            <a:pPr>
              <a:defRPr/>
            </a:pPr>
            <a:r>
              <a:rPr lang="fr-FR"/>
              <a:t>Espaces collaboratifs AGORA</a:t>
            </a:r>
            <a:br>
              <a:rPr lang="fr-FR"/>
            </a:br>
            <a:r>
              <a:rPr lang="fr-FR"/>
              <a:t>  </a:t>
            </a:r>
            <a:br>
              <a:rPr lang="fr-FR"/>
            </a:br>
            <a:r>
              <a:rPr lang="fr-FR" sz="2000" u="sng">
                <a:hlinkClick r:id="rId2" tooltip="http://54.38.225.88/appli/index.php?title=Espaces_collaboratifs_AGORA"/>
              </a:rPr>
              <a:t>http://54.38.225.88/appli/index.php?title=Espaces_collaboratifs_AGORA</a:t>
            </a:r>
            <a:endParaRPr lang="fr-FR"/>
          </a:p>
        </p:txBody>
      </p:sp>
      <p:pic>
        <p:nvPicPr>
          <p:cNvPr id="5" name="Espace réservé du contenu 3"/>
          <p:cNvPicPr>
            <a:picLocks noGrp="1" noChangeAspect="1"/>
          </p:cNvPicPr>
          <p:nvPr>
            <p:ph idx="1"/>
          </p:nvPr>
        </p:nvPicPr>
        <p:blipFill>
          <a:blip r:embed="rId3"/>
          <a:stretch/>
        </p:blipFill>
        <p:spPr bwMode="auto">
          <a:xfrm>
            <a:off x="7519647" y="200592"/>
            <a:ext cx="1270000" cy="1270000"/>
          </a:xfrm>
          <a:prstGeom prst="rect">
            <a:avLst/>
          </a:prstGeom>
        </p:spPr>
      </p:pic>
      <p:sp>
        <p:nvSpPr>
          <p:cNvPr id="6" name="ZoneTexte 4"/>
          <p:cNvSpPr>
            <a:spLocks/>
          </p:cNvSpPr>
          <p:nvPr/>
        </p:nvSpPr>
        <p:spPr bwMode="auto">
          <a:xfrm>
            <a:off x="1132114" y="3102429"/>
            <a:ext cx="7522029" cy="1200329"/>
          </a:xfrm>
          <a:prstGeom prst="rect">
            <a:avLst/>
          </a:prstGeom>
          <a:noFill/>
        </p:spPr>
        <p:txBody>
          <a:bodyPr wrap="square" rtlCol="0">
            <a:spAutoFit/>
          </a:bodyPr>
          <a:lstStyle/>
          <a:p>
            <a:pPr>
              <a:defRPr/>
            </a:pPr>
            <a:r>
              <a:rPr lang="fr-FR"/>
              <a:t>« Une plateforme de travail collaboratif est un espace de travail commun avec des outils virtuels. Les outils sont mis à la disposition des différents acteurs d’un projet sur un site Internet qui héberge leurs travaux.</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re 1"/>
          <p:cNvSpPr>
            <a:spLocks noGrp="1"/>
          </p:cNvSpPr>
          <p:nvPr>
            <p:ph type="title"/>
          </p:nvPr>
        </p:nvSpPr>
        <p:spPr bwMode="auto">
          <a:xfrm>
            <a:off x="677334" y="609600"/>
            <a:ext cx="8596668" cy="1739280"/>
          </a:xfrm>
        </p:spPr>
        <p:txBody>
          <a:bodyPr vertOverflow="overflow" horzOverflow="clip" vert="horz" wrap="square" lIns="91440" tIns="45720" rIns="91440" bIns="45720" numCol="1" spcCol="0" rtlCol="0" fromWordArt="0" anchor="t" anchorCtr="0" forceAA="0" compatLnSpc="0">
            <a:normAutofit fontScale="90000"/>
          </a:bodyPr>
          <a:lstStyle/>
          <a:p>
            <a:pPr>
              <a:defRPr/>
            </a:pPr>
            <a:r>
              <a:rPr lang="fr-FR" dirty="0"/>
              <a:t>Bazar - aide à la construction de scénarios</a:t>
            </a:r>
            <a:br>
              <a:rPr lang="fr-FR" dirty="0"/>
            </a:br>
            <a:br>
              <a:rPr lang="fr-FR" dirty="0"/>
            </a:br>
            <a:r>
              <a:rPr lang="fr-FR" sz="1600" u="sng" dirty="0">
                <a:hlinkClick r:id="rId2" tooltip="http://54.38.225.88/appli/index.php?title=Bazar_-_aide_%C3%A0_la_construction_de_sc%C3%A9narios"/>
              </a:rPr>
              <a:t>http://54.38.225.88/appli/index.php?title=Bazar_-_aide_%C3%A0_la_construction_de_sc%C3%A9narios</a:t>
            </a:r>
            <a:br>
              <a:rPr lang="fr-FR" sz="1600" u="sng" dirty="0"/>
            </a:br>
            <a:br>
              <a:rPr lang="fr-FR" sz="1600" u="sng" dirty="0"/>
            </a:br>
            <a:r>
              <a:rPr lang="fr-FR" sz="1600" u="sng" dirty="0">
                <a:hlinkClick r:id="rId3"/>
              </a:rPr>
              <a:t>http://www.cerpeg.fr/bazar/index.php/cindex</a:t>
            </a:r>
            <a:br>
              <a:rPr lang="fr-FR" dirty="0"/>
            </a:br>
            <a:endParaRPr dirty="0"/>
          </a:p>
        </p:txBody>
      </p:sp>
      <p:sp>
        <p:nvSpPr>
          <p:cNvPr id="5" name="Espace réservé du contenu 2"/>
          <p:cNvSpPr>
            <a:spLocks noGrp="1"/>
          </p:cNvSpPr>
          <p:nvPr>
            <p:ph idx="1"/>
          </p:nvPr>
        </p:nvSpPr>
        <p:spPr bwMode="auto">
          <a:xfrm>
            <a:off x="677334" y="2193247"/>
            <a:ext cx="8596668" cy="3880773"/>
          </a:xfrm>
        </p:spPr>
        <p:txBody>
          <a:bodyPr/>
          <a:lstStyle/>
          <a:p>
            <a:pPr>
              <a:defRPr/>
            </a:pPr>
            <a:endParaRPr lang="fr-FR" dirty="0"/>
          </a:p>
          <a:p>
            <a:pPr>
              <a:defRPr/>
            </a:pPr>
            <a:r>
              <a:rPr lang="fr-FR" dirty="0"/>
              <a:t>Le site BA@ZAR est une aide à la création de scénarios. Certaines tâches sont parfois longues à traiter dans la construction d'un scénarios telles que la recherche de vrai/faux numéros intracommunautaires, la création d'un fichier salariés des </a:t>
            </a:r>
            <a:r>
              <a:rPr lang="fr-FR" dirty="0" err="1"/>
              <a:t>n°INSEE</a:t>
            </a:r>
            <a:r>
              <a:rPr lang="fr-FR" dirty="0"/>
              <a:t> valides, etc.</a:t>
            </a:r>
            <a:endParaRPr dirty="0"/>
          </a:p>
        </p:txBody>
      </p:sp>
      <p:pic>
        <p:nvPicPr>
          <p:cNvPr id="6" name="Image 3"/>
          <p:cNvPicPr>
            <a:picLocks noChangeAspect="1"/>
          </p:cNvPicPr>
          <p:nvPr/>
        </p:nvPicPr>
        <p:blipFill>
          <a:blip r:embed="rId4"/>
          <a:stretch/>
        </p:blipFill>
        <p:spPr bwMode="auto">
          <a:xfrm>
            <a:off x="1125515" y="4376596"/>
            <a:ext cx="7958542" cy="968289"/>
          </a:xfrm>
          <a:prstGeom prst="rect">
            <a:avLst/>
          </a:prstGeom>
        </p:spPr>
      </p:pic>
    </p:spTree>
  </p:cSld>
  <p:clrMapOvr>
    <a:masterClrMapping/>
  </p:clrMapOvr>
</p:sld>
</file>

<file path=ppt/theme/theme1.xml><?xml version="1.0" encoding="utf-8"?>
<a:theme xmlns:a="http://schemas.openxmlformats.org/drawingml/2006/main" name="Facette">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a:ea typeface="Arial"/>
        <a:cs typeface="Arial"/>
      </a:majorFont>
      <a:minorFont>
        <a:latin typeface="Trebuchet MS"/>
        <a:ea typeface="Arial"/>
        <a:cs typeface="Arial"/>
      </a:minorFont>
    </a:fontScheme>
    <a:fmtScheme name="Facet">
      <a:fillStyleLst>
        <a:solidFill>
          <a:schemeClr val="phClr"/>
        </a:solidFill>
        <a:gradFill>
          <a:gsLst>
            <a:gs pos="0">
              <a:schemeClr val="phClr">
                <a:tint val="65000"/>
                <a:lumMod val="110000"/>
              </a:schemeClr>
            </a:gs>
            <a:gs pos="88000">
              <a:schemeClr val="phClr">
                <a:tint val="90000"/>
              </a:schemeClr>
            </a:gs>
          </a:gsLst>
          <a:lin ang="5400000" scaled="0"/>
        </a:gradFill>
        <a:gradFill>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gradFill>
          <a:gsLst>
            <a:gs pos="0">
              <a:schemeClr val="phClr">
                <a:tint val="90000"/>
                <a:lumMod val="104000"/>
              </a:schemeClr>
            </a:gs>
            <a:gs pos="94000">
              <a:schemeClr val="phClr">
                <a:shade val="96000"/>
                <a:lumMod val="82000"/>
              </a:schemeClr>
            </a:gs>
          </a:gsLst>
          <a:lin ang="5400000" scaled="0"/>
        </a:gradFill>
        <a:gradFill>
          <a:gsLst>
            <a:gs pos="0">
              <a:schemeClr val="phClr">
                <a:tint val="90000"/>
                <a:lumMod val="110000"/>
              </a:schemeClr>
            </a:gs>
            <a:gs pos="100000">
              <a:schemeClr val="phClr">
                <a:shade val="94000"/>
                <a:lumMod val="96000"/>
              </a:schemeClr>
            </a:gs>
          </a:gsLst>
          <a:path path="circle"/>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12</TotalTime>
  <Words>590</Words>
  <Application>Microsoft Office PowerPoint</Application>
  <DocSecurity>0</DocSecurity>
  <PresentationFormat>Grand écran</PresentationFormat>
  <Paragraphs>42</Paragraphs>
  <Slides>11</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11</vt:i4>
      </vt:variant>
    </vt:vector>
  </HeadingPairs>
  <TitlesOfParts>
    <vt:vector size="15" baseType="lpstr">
      <vt:lpstr>Arial</vt:lpstr>
      <vt:lpstr>Trebuchet MS</vt:lpstr>
      <vt:lpstr>Wingdings 3</vt:lpstr>
      <vt:lpstr>Facette</vt:lpstr>
      <vt:lpstr>L’environnement numérique   </vt:lpstr>
      <vt:lpstr>CERPEG http://www.cerpeg.fr</vt:lpstr>
      <vt:lpstr>PGI http://54.38.225.88/appli/index.php?title=PGI </vt:lpstr>
      <vt:lpstr>Bases de données Odoo    http://54.38.225.88/appli/index.php?title=Accueil</vt:lpstr>
      <vt:lpstr>WordPress  http://54.38.225.88/appli/index.php?title=C.M.S_WordPress               </vt:lpstr>
      <vt:lpstr>Prestashop     http://54.38.225.88/appli/index.php?title=Magasins_en_ligne  </vt:lpstr>
      <vt:lpstr>Limesurvey  http://54.38.225.88/appli/index.php?title=Questionnaire_en_ligne   </vt:lpstr>
      <vt:lpstr>Espaces collaboratifs AGORA    http://54.38.225.88/appli/index.php?title=Espaces_collaboratifs_AGORA</vt:lpstr>
      <vt:lpstr>Bazar - aide à la construction de scénarios  http://54.38.225.88/appli/index.php?title=Bazar_-_aide_%C3%A0_la_construction_de_sc%C3%A9narios  http://www.cerpeg.fr/bazar/index.php/cindex </vt:lpstr>
      <vt:lpstr>Présentation PowerPoint</vt:lpstr>
      <vt:lpstr>RESTER INFORMÉS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L’environnement numérique</dc:title>
  <dc:subject/>
  <dc:creator>LEPAUL ELISABETH</dc:creator>
  <cp:keywords/>
  <dc:description/>
  <cp:lastModifiedBy>magali cuchetet</cp:lastModifiedBy>
  <cp:revision>19</cp:revision>
  <dcterms:created xsi:type="dcterms:W3CDTF">2021-01-11T17:14:39Z</dcterms:created>
  <dcterms:modified xsi:type="dcterms:W3CDTF">2021-01-17T15:45:32Z</dcterms:modified>
  <cp:category/>
  <dc:identifier/>
  <cp:contentStatus/>
  <dc:language/>
  <cp:version/>
</cp:coreProperties>
</file>