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9144000" cy="51435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816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046976" y="359663"/>
            <a:ext cx="1737360" cy="10759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21700" y="322015"/>
            <a:ext cx="1285966" cy="11420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97280" y="179831"/>
            <a:ext cx="594359" cy="3672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37730" y="158005"/>
            <a:ext cx="450458" cy="40002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6957" y="900176"/>
            <a:ext cx="4990084" cy="299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75282" y="1524457"/>
            <a:ext cx="5393435" cy="3129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ducation.gouv.fr/bo/16/Hebdo13/MENE1608407C.ht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8759" y="2210816"/>
            <a:ext cx="5205730" cy="9531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sz="3200" b="1" dirty="0">
                <a:solidFill>
                  <a:srgbClr val="404040"/>
                </a:solidFill>
                <a:latin typeface="Arial"/>
                <a:cs typeface="Arial"/>
              </a:rPr>
              <a:t>LE COMPTE RENDU  </a:t>
            </a:r>
            <a:r>
              <a:rPr sz="3200" b="1" spc="-40" dirty="0">
                <a:solidFill>
                  <a:srgbClr val="404040"/>
                </a:solidFill>
                <a:latin typeface="Arial"/>
                <a:cs typeface="Arial"/>
              </a:rPr>
              <a:t>D’ÉVALUATION </a:t>
            </a:r>
            <a:r>
              <a:rPr sz="3200" b="1" dirty="0">
                <a:solidFill>
                  <a:srgbClr val="404040"/>
                </a:solidFill>
                <a:latin typeface="Arial"/>
                <a:cs typeface="Arial"/>
              </a:rPr>
              <a:t>DES</a:t>
            </a:r>
            <a:r>
              <a:rPr sz="3200" b="1" spc="-9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404040"/>
                </a:solidFill>
                <a:latin typeface="Arial"/>
                <a:cs typeface="Arial"/>
              </a:rPr>
              <a:t>PFMP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43854" y="4619345"/>
            <a:ext cx="327469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3979C7"/>
                </a:solidFill>
                <a:latin typeface="Arial Narrow"/>
                <a:cs typeface="Arial Narrow"/>
              </a:rPr>
              <a:t>BAC </a:t>
            </a:r>
            <a:r>
              <a:rPr sz="1200" b="1" dirty="0">
                <a:solidFill>
                  <a:srgbClr val="3979C7"/>
                </a:solidFill>
                <a:latin typeface="Arial Narrow"/>
                <a:cs typeface="Arial Narrow"/>
              </a:rPr>
              <a:t>PROFESSIONNEL </a:t>
            </a:r>
            <a:r>
              <a:rPr sz="1200" b="1" dirty="0" err="1">
                <a:solidFill>
                  <a:srgbClr val="3979C7"/>
                </a:solidFill>
                <a:latin typeface="Arial Narrow"/>
                <a:cs typeface="Arial Narrow"/>
              </a:rPr>
              <a:t>AGOrA</a:t>
            </a:r>
            <a:r>
              <a:rPr sz="1200" b="1" dirty="0">
                <a:solidFill>
                  <a:srgbClr val="3979C7"/>
                </a:solidFill>
                <a:latin typeface="Arial Narrow"/>
                <a:cs typeface="Arial Narrow"/>
              </a:rPr>
              <a:t> </a:t>
            </a:r>
            <a:r>
              <a:rPr sz="1200" dirty="0">
                <a:solidFill>
                  <a:srgbClr val="3979C7"/>
                </a:solidFill>
                <a:latin typeface="Arial Narrow"/>
                <a:cs typeface="Arial Narrow"/>
              </a:rPr>
              <a:t>–</a:t>
            </a:r>
            <a:r>
              <a:rPr lang="fr-FR" sz="1200" dirty="0">
                <a:solidFill>
                  <a:srgbClr val="3979C7"/>
                </a:solidFill>
                <a:latin typeface="Arial Narrow"/>
                <a:cs typeface="Arial Narrow"/>
              </a:rPr>
              <a:t> </a:t>
            </a:r>
            <a:r>
              <a:rPr lang="fr-FR" sz="1200" spc="-5" dirty="0">
                <a:solidFill>
                  <a:srgbClr val="3979C7"/>
                </a:solidFill>
                <a:latin typeface="Arial Narrow"/>
                <a:cs typeface="Arial Narrow"/>
              </a:rPr>
              <a:t>Janvier</a:t>
            </a:r>
            <a:r>
              <a:rPr sz="1200" spc="-110" dirty="0">
                <a:solidFill>
                  <a:srgbClr val="3979C7"/>
                </a:solidFill>
                <a:latin typeface="Arial Narrow"/>
                <a:cs typeface="Arial Narrow"/>
              </a:rPr>
              <a:t> </a:t>
            </a:r>
            <a:r>
              <a:rPr sz="1200" dirty="0">
                <a:solidFill>
                  <a:srgbClr val="3979C7"/>
                </a:solidFill>
                <a:latin typeface="Arial Narrow"/>
                <a:cs typeface="Arial Narrow"/>
              </a:rPr>
              <a:t>202</a:t>
            </a:r>
            <a:r>
              <a:rPr lang="fr-FR" sz="1200" dirty="0">
                <a:solidFill>
                  <a:srgbClr val="3979C7"/>
                </a:solidFill>
                <a:latin typeface="Arial Narrow"/>
                <a:cs typeface="Arial Narrow"/>
              </a:rPr>
              <a:t>1</a:t>
            </a:r>
            <a:endParaRPr sz="1200" dirty="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3740" y="662432"/>
            <a:ext cx="5835650" cy="41338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550" b="1" spc="-5" dirty="0">
                <a:solidFill>
                  <a:srgbClr val="404040"/>
                </a:solidFill>
                <a:latin typeface="Arial"/>
                <a:cs typeface="Arial"/>
              </a:rPr>
              <a:t>UNE </a:t>
            </a:r>
            <a:r>
              <a:rPr sz="2550" b="1" spc="-20" dirty="0">
                <a:solidFill>
                  <a:srgbClr val="404040"/>
                </a:solidFill>
                <a:latin typeface="Arial"/>
                <a:cs typeface="Arial"/>
              </a:rPr>
              <a:t>STRUCTURATION </a:t>
            </a:r>
            <a:r>
              <a:rPr sz="2550" b="1" spc="-5" dirty="0">
                <a:solidFill>
                  <a:srgbClr val="404040"/>
                </a:solidFill>
                <a:latin typeface="Arial"/>
                <a:cs typeface="Arial"/>
              </a:rPr>
              <a:t>EN 4</a:t>
            </a:r>
            <a:r>
              <a:rPr sz="2550" b="1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550" b="1" spc="-35" dirty="0">
                <a:solidFill>
                  <a:srgbClr val="404040"/>
                </a:solidFill>
                <a:latin typeface="Arial"/>
                <a:cs typeface="Arial"/>
              </a:rPr>
              <a:t>PARTIES</a:t>
            </a:r>
            <a:endParaRPr sz="25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74469" y="1177163"/>
            <a:ext cx="817244" cy="3870325"/>
          </a:xfrm>
          <a:custGeom>
            <a:avLst/>
            <a:gdLst/>
            <a:ahLst/>
            <a:cxnLst/>
            <a:rect l="l" t="t" r="r" b="b"/>
            <a:pathLst>
              <a:path w="817244" h="3870325">
                <a:moveTo>
                  <a:pt x="15239" y="0"/>
                </a:moveTo>
                <a:lnTo>
                  <a:pt x="0" y="15239"/>
                </a:lnTo>
                <a:lnTo>
                  <a:pt x="33832" y="49666"/>
                </a:lnTo>
                <a:lnTo>
                  <a:pt x="66928" y="84540"/>
                </a:lnTo>
                <a:lnTo>
                  <a:pt x="99289" y="119851"/>
                </a:lnTo>
                <a:lnTo>
                  <a:pt x="130915" y="155590"/>
                </a:lnTo>
                <a:lnTo>
                  <a:pt x="161805" y="191746"/>
                </a:lnTo>
                <a:lnTo>
                  <a:pt x="191960" y="228309"/>
                </a:lnTo>
                <a:lnTo>
                  <a:pt x="221379" y="265271"/>
                </a:lnTo>
                <a:lnTo>
                  <a:pt x="250063" y="302621"/>
                </a:lnTo>
                <a:lnTo>
                  <a:pt x="278011" y="340350"/>
                </a:lnTo>
                <a:lnTo>
                  <a:pt x="305224" y="378446"/>
                </a:lnTo>
                <a:lnTo>
                  <a:pt x="331701" y="416902"/>
                </a:lnTo>
                <a:lnTo>
                  <a:pt x="357443" y="455706"/>
                </a:lnTo>
                <a:lnTo>
                  <a:pt x="382450" y="494849"/>
                </a:lnTo>
                <a:lnTo>
                  <a:pt x="406721" y="534322"/>
                </a:lnTo>
                <a:lnTo>
                  <a:pt x="430256" y="574113"/>
                </a:lnTo>
                <a:lnTo>
                  <a:pt x="453056" y="614215"/>
                </a:lnTo>
                <a:lnTo>
                  <a:pt x="475120" y="654616"/>
                </a:lnTo>
                <a:lnTo>
                  <a:pt x="496449" y="695307"/>
                </a:lnTo>
                <a:lnTo>
                  <a:pt x="517043" y="736278"/>
                </a:lnTo>
                <a:lnTo>
                  <a:pt x="536901" y="777519"/>
                </a:lnTo>
                <a:lnTo>
                  <a:pt x="556023" y="819020"/>
                </a:lnTo>
                <a:lnTo>
                  <a:pt x="574410" y="860772"/>
                </a:lnTo>
                <a:lnTo>
                  <a:pt x="592062" y="902765"/>
                </a:lnTo>
                <a:lnTo>
                  <a:pt x="608978" y="944989"/>
                </a:lnTo>
                <a:lnTo>
                  <a:pt x="625158" y="987434"/>
                </a:lnTo>
                <a:lnTo>
                  <a:pt x="640604" y="1030090"/>
                </a:lnTo>
                <a:lnTo>
                  <a:pt x="655313" y="1072947"/>
                </a:lnTo>
                <a:lnTo>
                  <a:pt x="669287" y="1115996"/>
                </a:lnTo>
                <a:lnTo>
                  <a:pt x="682526" y="1159227"/>
                </a:lnTo>
                <a:lnTo>
                  <a:pt x="695029" y="1202630"/>
                </a:lnTo>
                <a:lnTo>
                  <a:pt x="706797" y="1246195"/>
                </a:lnTo>
                <a:lnTo>
                  <a:pt x="717829" y="1289912"/>
                </a:lnTo>
                <a:lnTo>
                  <a:pt x="728126" y="1333772"/>
                </a:lnTo>
                <a:lnTo>
                  <a:pt x="737687" y="1377764"/>
                </a:lnTo>
                <a:lnTo>
                  <a:pt x="746513" y="1421879"/>
                </a:lnTo>
                <a:lnTo>
                  <a:pt x="754603" y="1466107"/>
                </a:lnTo>
                <a:lnTo>
                  <a:pt x="761958" y="1510439"/>
                </a:lnTo>
                <a:lnTo>
                  <a:pt x="768577" y="1554863"/>
                </a:lnTo>
                <a:lnTo>
                  <a:pt x="774461" y="1599372"/>
                </a:lnTo>
                <a:lnTo>
                  <a:pt x="779609" y="1643954"/>
                </a:lnTo>
                <a:lnTo>
                  <a:pt x="784022" y="1688599"/>
                </a:lnTo>
                <a:lnTo>
                  <a:pt x="787700" y="1733299"/>
                </a:lnTo>
                <a:lnTo>
                  <a:pt x="790642" y="1778043"/>
                </a:lnTo>
                <a:lnTo>
                  <a:pt x="792848" y="1822821"/>
                </a:lnTo>
                <a:lnTo>
                  <a:pt x="794319" y="1867624"/>
                </a:lnTo>
                <a:lnTo>
                  <a:pt x="795055" y="1912442"/>
                </a:lnTo>
                <a:lnTo>
                  <a:pt x="795055" y="1957265"/>
                </a:lnTo>
                <a:lnTo>
                  <a:pt x="794319" y="2002082"/>
                </a:lnTo>
                <a:lnTo>
                  <a:pt x="792848" y="2046885"/>
                </a:lnTo>
                <a:lnTo>
                  <a:pt x="790642" y="2091663"/>
                </a:lnTo>
                <a:lnTo>
                  <a:pt x="787700" y="2136407"/>
                </a:lnTo>
                <a:lnTo>
                  <a:pt x="784022" y="2181107"/>
                </a:lnTo>
                <a:lnTo>
                  <a:pt x="779609" y="2225752"/>
                </a:lnTo>
                <a:lnTo>
                  <a:pt x="774461" y="2270334"/>
                </a:lnTo>
                <a:lnTo>
                  <a:pt x="768577" y="2314842"/>
                </a:lnTo>
                <a:lnTo>
                  <a:pt x="761958" y="2359267"/>
                </a:lnTo>
                <a:lnTo>
                  <a:pt x="754603" y="2403598"/>
                </a:lnTo>
                <a:lnTo>
                  <a:pt x="746513" y="2447826"/>
                </a:lnTo>
                <a:lnTo>
                  <a:pt x="737687" y="2491941"/>
                </a:lnTo>
                <a:lnTo>
                  <a:pt x="728126" y="2535933"/>
                </a:lnTo>
                <a:lnTo>
                  <a:pt x="717829" y="2579792"/>
                </a:lnTo>
                <a:lnTo>
                  <a:pt x="706797" y="2623509"/>
                </a:lnTo>
                <a:lnTo>
                  <a:pt x="695029" y="2667074"/>
                </a:lnTo>
                <a:lnTo>
                  <a:pt x="682526" y="2710476"/>
                </a:lnTo>
                <a:lnTo>
                  <a:pt x="669287" y="2753707"/>
                </a:lnTo>
                <a:lnTo>
                  <a:pt x="655313" y="2796755"/>
                </a:lnTo>
                <a:lnTo>
                  <a:pt x="640604" y="2839612"/>
                </a:lnTo>
                <a:lnTo>
                  <a:pt x="625158" y="2882268"/>
                </a:lnTo>
                <a:lnTo>
                  <a:pt x="608978" y="2924712"/>
                </a:lnTo>
                <a:lnTo>
                  <a:pt x="592062" y="2966935"/>
                </a:lnTo>
                <a:lnTo>
                  <a:pt x="574410" y="3008928"/>
                </a:lnTo>
                <a:lnTo>
                  <a:pt x="556023" y="3050679"/>
                </a:lnTo>
                <a:lnTo>
                  <a:pt x="536901" y="3092180"/>
                </a:lnTo>
                <a:lnTo>
                  <a:pt x="517043" y="3133421"/>
                </a:lnTo>
                <a:lnTo>
                  <a:pt x="496449" y="3174391"/>
                </a:lnTo>
                <a:lnTo>
                  <a:pt x="475120" y="3215081"/>
                </a:lnTo>
                <a:lnTo>
                  <a:pt x="453056" y="3255481"/>
                </a:lnTo>
                <a:lnTo>
                  <a:pt x="430256" y="3295582"/>
                </a:lnTo>
                <a:lnTo>
                  <a:pt x="406721" y="3335373"/>
                </a:lnTo>
                <a:lnTo>
                  <a:pt x="382450" y="3374845"/>
                </a:lnTo>
                <a:lnTo>
                  <a:pt x="357443" y="3413987"/>
                </a:lnTo>
                <a:lnTo>
                  <a:pt x="331701" y="3452791"/>
                </a:lnTo>
                <a:lnTo>
                  <a:pt x="305224" y="3491245"/>
                </a:lnTo>
                <a:lnTo>
                  <a:pt x="278011" y="3529341"/>
                </a:lnTo>
                <a:lnTo>
                  <a:pt x="250063" y="3567069"/>
                </a:lnTo>
                <a:lnTo>
                  <a:pt x="221379" y="3604418"/>
                </a:lnTo>
                <a:lnTo>
                  <a:pt x="191960" y="3641379"/>
                </a:lnTo>
                <a:lnTo>
                  <a:pt x="161805" y="3677942"/>
                </a:lnTo>
                <a:lnTo>
                  <a:pt x="130915" y="3714097"/>
                </a:lnTo>
                <a:lnTo>
                  <a:pt x="99289" y="3749835"/>
                </a:lnTo>
                <a:lnTo>
                  <a:pt x="66928" y="3785145"/>
                </a:lnTo>
                <a:lnTo>
                  <a:pt x="33832" y="3820017"/>
                </a:lnTo>
                <a:lnTo>
                  <a:pt x="0" y="3854443"/>
                </a:lnTo>
                <a:lnTo>
                  <a:pt x="15239" y="3869731"/>
                </a:lnTo>
                <a:lnTo>
                  <a:pt x="48984" y="3835403"/>
                </a:lnTo>
                <a:lnTo>
                  <a:pt x="82003" y="3800634"/>
                </a:lnTo>
                <a:lnTo>
                  <a:pt x="114297" y="3765432"/>
                </a:lnTo>
                <a:lnTo>
                  <a:pt x="145864" y="3729809"/>
                </a:lnTo>
                <a:lnTo>
                  <a:pt x="176706" y="3693773"/>
                </a:lnTo>
                <a:lnTo>
                  <a:pt x="206823" y="3657335"/>
                </a:lnTo>
                <a:lnTo>
                  <a:pt x="236213" y="3620503"/>
                </a:lnTo>
                <a:lnTo>
                  <a:pt x="264878" y="3583287"/>
                </a:lnTo>
                <a:lnTo>
                  <a:pt x="292817" y="3545697"/>
                </a:lnTo>
                <a:lnTo>
                  <a:pt x="320031" y="3507743"/>
                </a:lnTo>
                <a:lnTo>
                  <a:pt x="346519" y="3469434"/>
                </a:lnTo>
                <a:lnTo>
                  <a:pt x="372281" y="3430780"/>
                </a:lnTo>
                <a:lnTo>
                  <a:pt x="397317" y="3391789"/>
                </a:lnTo>
                <a:lnTo>
                  <a:pt x="421628" y="3352473"/>
                </a:lnTo>
                <a:lnTo>
                  <a:pt x="445213" y="3312840"/>
                </a:lnTo>
                <a:lnTo>
                  <a:pt x="468072" y="3272900"/>
                </a:lnTo>
                <a:lnTo>
                  <a:pt x="490206" y="3232663"/>
                </a:lnTo>
                <a:lnTo>
                  <a:pt x="511614" y="3192138"/>
                </a:lnTo>
                <a:lnTo>
                  <a:pt x="532296" y="3151335"/>
                </a:lnTo>
                <a:lnTo>
                  <a:pt x="552253" y="3110263"/>
                </a:lnTo>
                <a:lnTo>
                  <a:pt x="571484" y="3068933"/>
                </a:lnTo>
                <a:lnTo>
                  <a:pt x="589989" y="3027353"/>
                </a:lnTo>
                <a:lnTo>
                  <a:pt x="607768" y="2985533"/>
                </a:lnTo>
                <a:lnTo>
                  <a:pt x="624822" y="2943483"/>
                </a:lnTo>
                <a:lnTo>
                  <a:pt x="641150" y="2901212"/>
                </a:lnTo>
                <a:lnTo>
                  <a:pt x="656753" y="2858730"/>
                </a:lnTo>
                <a:lnTo>
                  <a:pt x="671629" y="2816047"/>
                </a:lnTo>
                <a:lnTo>
                  <a:pt x="685781" y="2773172"/>
                </a:lnTo>
                <a:lnTo>
                  <a:pt x="699206" y="2730115"/>
                </a:lnTo>
                <a:lnTo>
                  <a:pt x="711906" y="2686885"/>
                </a:lnTo>
                <a:lnTo>
                  <a:pt x="723879" y="2643492"/>
                </a:lnTo>
                <a:lnTo>
                  <a:pt x="735128" y="2599945"/>
                </a:lnTo>
                <a:lnTo>
                  <a:pt x="745650" y="2556255"/>
                </a:lnTo>
                <a:lnTo>
                  <a:pt x="755447" y="2512430"/>
                </a:lnTo>
                <a:lnTo>
                  <a:pt x="764518" y="2468481"/>
                </a:lnTo>
                <a:lnTo>
                  <a:pt x="772864" y="2424416"/>
                </a:lnTo>
                <a:lnTo>
                  <a:pt x="780484" y="2380247"/>
                </a:lnTo>
                <a:lnTo>
                  <a:pt x="787378" y="2335981"/>
                </a:lnTo>
                <a:lnTo>
                  <a:pt x="793546" y="2291629"/>
                </a:lnTo>
                <a:lnTo>
                  <a:pt x="798989" y="2247200"/>
                </a:lnTo>
                <a:lnTo>
                  <a:pt x="803706" y="2202704"/>
                </a:lnTo>
                <a:lnTo>
                  <a:pt x="807697" y="2158150"/>
                </a:lnTo>
                <a:lnTo>
                  <a:pt x="810963" y="2113548"/>
                </a:lnTo>
                <a:lnTo>
                  <a:pt x="813503" y="2068908"/>
                </a:lnTo>
                <a:lnTo>
                  <a:pt x="815317" y="2024240"/>
                </a:lnTo>
                <a:lnTo>
                  <a:pt x="816405" y="1979552"/>
                </a:lnTo>
                <a:lnTo>
                  <a:pt x="816768" y="1934855"/>
                </a:lnTo>
                <a:lnTo>
                  <a:pt x="816405" y="1890157"/>
                </a:lnTo>
                <a:lnTo>
                  <a:pt x="815317" y="1845469"/>
                </a:lnTo>
                <a:lnTo>
                  <a:pt x="813503" y="1800801"/>
                </a:lnTo>
                <a:lnTo>
                  <a:pt x="810963" y="1756161"/>
                </a:lnTo>
                <a:lnTo>
                  <a:pt x="807697" y="1711559"/>
                </a:lnTo>
                <a:lnTo>
                  <a:pt x="803706" y="1667006"/>
                </a:lnTo>
                <a:lnTo>
                  <a:pt x="798989" y="1622510"/>
                </a:lnTo>
                <a:lnTo>
                  <a:pt x="793546" y="1578081"/>
                </a:lnTo>
                <a:lnTo>
                  <a:pt x="787378" y="1533729"/>
                </a:lnTo>
                <a:lnTo>
                  <a:pt x="780484" y="1489463"/>
                </a:lnTo>
                <a:lnTo>
                  <a:pt x="772864" y="1445294"/>
                </a:lnTo>
                <a:lnTo>
                  <a:pt x="764518" y="1401230"/>
                </a:lnTo>
                <a:lnTo>
                  <a:pt x="755447" y="1357280"/>
                </a:lnTo>
                <a:lnTo>
                  <a:pt x="745650" y="1313456"/>
                </a:lnTo>
                <a:lnTo>
                  <a:pt x="735128" y="1269766"/>
                </a:lnTo>
                <a:lnTo>
                  <a:pt x="723879" y="1226220"/>
                </a:lnTo>
                <a:lnTo>
                  <a:pt x="711906" y="1182827"/>
                </a:lnTo>
                <a:lnTo>
                  <a:pt x="699206" y="1139598"/>
                </a:lnTo>
                <a:lnTo>
                  <a:pt x="685781" y="1096541"/>
                </a:lnTo>
                <a:lnTo>
                  <a:pt x="671629" y="1053666"/>
                </a:lnTo>
                <a:lnTo>
                  <a:pt x="656753" y="1010983"/>
                </a:lnTo>
                <a:lnTo>
                  <a:pt x="641150" y="968502"/>
                </a:lnTo>
                <a:lnTo>
                  <a:pt x="624822" y="926232"/>
                </a:lnTo>
                <a:lnTo>
                  <a:pt x="607768" y="884182"/>
                </a:lnTo>
                <a:lnTo>
                  <a:pt x="589989" y="842363"/>
                </a:lnTo>
                <a:lnTo>
                  <a:pt x="571484" y="800783"/>
                </a:lnTo>
                <a:lnTo>
                  <a:pt x="552253" y="759453"/>
                </a:lnTo>
                <a:lnTo>
                  <a:pt x="532296" y="718382"/>
                </a:lnTo>
                <a:lnTo>
                  <a:pt x="511614" y="677579"/>
                </a:lnTo>
                <a:lnTo>
                  <a:pt x="490206" y="637055"/>
                </a:lnTo>
                <a:lnTo>
                  <a:pt x="468072" y="596818"/>
                </a:lnTo>
                <a:lnTo>
                  <a:pt x="445213" y="556879"/>
                </a:lnTo>
                <a:lnTo>
                  <a:pt x="421628" y="517247"/>
                </a:lnTo>
                <a:lnTo>
                  <a:pt x="397317" y="477931"/>
                </a:lnTo>
                <a:lnTo>
                  <a:pt x="372281" y="438942"/>
                </a:lnTo>
                <a:lnTo>
                  <a:pt x="346519" y="400288"/>
                </a:lnTo>
                <a:lnTo>
                  <a:pt x="320031" y="361979"/>
                </a:lnTo>
                <a:lnTo>
                  <a:pt x="292817" y="324026"/>
                </a:lnTo>
                <a:lnTo>
                  <a:pt x="264878" y="286437"/>
                </a:lnTo>
                <a:lnTo>
                  <a:pt x="236213" y="249222"/>
                </a:lnTo>
                <a:lnTo>
                  <a:pt x="206823" y="212391"/>
                </a:lnTo>
                <a:lnTo>
                  <a:pt x="176706" y="175953"/>
                </a:lnTo>
                <a:lnTo>
                  <a:pt x="145864" y="139918"/>
                </a:lnTo>
                <a:lnTo>
                  <a:pt x="114297" y="104296"/>
                </a:lnTo>
                <a:lnTo>
                  <a:pt x="82003" y="69096"/>
                </a:lnTo>
                <a:lnTo>
                  <a:pt x="48984" y="34327"/>
                </a:lnTo>
                <a:lnTo>
                  <a:pt x="15239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74469" y="1177163"/>
            <a:ext cx="817244" cy="3870325"/>
          </a:xfrm>
          <a:custGeom>
            <a:avLst/>
            <a:gdLst/>
            <a:ahLst/>
            <a:cxnLst/>
            <a:rect l="l" t="t" r="r" b="b"/>
            <a:pathLst>
              <a:path w="817244" h="3870325">
                <a:moveTo>
                  <a:pt x="15239" y="0"/>
                </a:moveTo>
                <a:lnTo>
                  <a:pt x="48984" y="34327"/>
                </a:lnTo>
                <a:lnTo>
                  <a:pt x="82003" y="69096"/>
                </a:lnTo>
                <a:lnTo>
                  <a:pt x="114297" y="104296"/>
                </a:lnTo>
                <a:lnTo>
                  <a:pt x="145864" y="139918"/>
                </a:lnTo>
                <a:lnTo>
                  <a:pt x="176706" y="175953"/>
                </a:lnTo>
                <a:lnTo>
                  <a:pt x="206823" y="212391"/>
                </a:lnTo>
                <a:lnTo>
                  <a:pt x="236213" y="249222"/>
                </a:lnTo>
                <a:lnTo>
                  <a:pt x="264878" y="286437"/>
                </a:lnTo>
                <a:lnTo>
                  <a:pt x="292817" y="324026"/>
                </a:lnTo>
                <a:lnTo>
                  <a:pt x="320031" y="361979"/>
                </a:lnTo>
                <a:lnTo>
                  <a:pt x="346519" y="400288"/>
                </a:lnTo>
                <a:lnTo>
                  <a:pt x="372281" y="438942"/>
                </a:lnTo>
                <a:lnTo>
                  <a:pt x="397317" y="477931"/>
                </a:lnTo>
                <a:lnTo>
                  <a:pt x="421628" y="517247"/>
                </a:lnTo>
                <a:lnTo>
                  <a:pt x="445213" y="556879"/>
                </a:lnTo>
                <a:lnTo>
                  <a:pt x="468072" y="596818"/>
                </a:lnTo>
                <a:lnTo>
                  <a:pt x="490206" y="637055"/>
                </a:lnTo>
                <a:lnTo>
                  <a:pt x="511614" y="677579"/>
                </a:lnTo>
                <a:lnTo>
                  <a:pt x="532296" y="718382"/>
                </a:lnTo>
                <a:lnTo>
                  <a:pt x="552253" y="759453"/>
                </a:lnTo>
                <a:lnTo>
                  <a:pt x="571484" y="800783"/>
                </a:lnTo>
                <a:lnTo>
                  <a:pt x="589989" y="842363"/>
                </a:lnTo>
                <a:lnTo>
                  <a:pt x="607768" y="884182"/>
                </a:lnTo>
                <a:lnTo>
                  <a:pt x="624822" y="926232"/>
                </a:lnTo>
                <a:lnTo>
                  <a:pt x="641150" y="968502"/>
                </a:lnTo>
                <a:lnTo>
                  <a:pt x="656753" y="1010983"/>
                </a:lnTo>
                <a:lnTo>
                  <a:pt x="671629" y="1053666"/>
                </a:lnTo>
                <a:lnTo>
                  <a:pt x="685781" y="1096541"/>
                </a:lnTo>
                <a:lnTo>
                  <a:pt x="699206" y="1139598"/>
                </a:lnTo>
                <a:lnTo>
                  <a:pt x="711906" y="1182827"/>
                </a:lnTo>
                <a:lnTo>
                  <a:pt x="723879" y="1226220"/>
                </a:lnTo>
                <a:lnTo>
                  <a:pt x="735128" y="1269766"/>
                </a:lnTo>
                <a:lnTo>
                  <a:pt x="745650" y="1313456"/>
                </a:lnTo>
                <a:lnTo>
                  <a:pt x="755447" y="1357280"/>
                </a:lnTo>
                <a:lnTo>
                  <a:pt x="764518" y="1401230"/>
                </a:lnTo>
                <a:lnTo>
                  <a:pt x="772864" y="1445294"/>
                </a:lnTo>
                <a:lnTo>
                  <a:pt x="780484" y="1489463"/>
                </a:lnTo>
                <a:lnTo>
                  <a:pt x="787378" y="1533729"/>
                </a:lnTo>
                <a:lnTo>
                  <a:pt x="793546" y="1578081"/>
                </a:lnTo>
                <a:lnTo>
                  <a:pt x="798989" y="1622510"/>
                </a:lnTo>
                <a:lnTo>
                  <a:pt x="803706" y="1667006"/>
                </a:lnTo>
                <a:lnTo>
                  <a:pt x="807697" y="1711559"/>
                </a:lnTo>
                <a:lnTo>
                  <a:pt x="810963" y="1756161"/>
                </a:lnTo>
                <a:lnTo>
                  <a:pt x="813503" y="1800801"/>
                </a:lnTo>
                <a:lnTo>
                  <a:pt x="815317" y="1845469"/>
                </a:lnTo>
                <a:lnTo>
                  <a:pt x="816405" y="1890157"/>
                </a:lnTo>
                <a:lnTo>
                  <a:pt x="816768" y="1934855"/>
                </a:lnTo>
                <a:lnTo>
                  <a:pt x="816405" y="1979552"/>
                </a:lnTo>
                <a:lnTo>
                  <a:pt x="815317" y="2024240"/>
                </a:lnTo>
                <a:lnTo>
                  <a:pt x="813503" y="2068908"/>
                </a:lnTo>
                <a:lnTo>
                  <a:pt x="810963" y="2113548"/>
                </a:lnTo>
                <a:lnTo>
                  <a:pt x="807697" y="2158150"/>
                </a:lnTo>
                <a:lnTo>
                  <a:pt x="803706" y="2202704"/>
                </a:lnTo>
                <a:lnTo>
                  <a:pt x="798989" y="2247200"/>
                </a:lnTo>
                <a:lnTo>
                  <a:pt x="793546" y="2291629"/>
                </a:lnTo>
                <a:lnTo>
                  <a:pt x="787378" y="2335981"/>
                </a:lnTo>
                <a:lnTo>
                  <a:pt x="780484" y="2380247"/>
                </a:lnTo>
                <a:lnTo>
                  <a:pt x="772864" y="2424416"/>
                </a:lnTo>
                <a:lnTo>
                  <a:pt x="764518" y="2468481"/>
                </a:lnTo>
                <a:lnTo>
                  <a:pt x="755447" y="2512430"/>
                </a:lnTo>
                <a:lnTo>
                  <a:pt x="745650" y="2556255"/>
                </a:lnTo>
                <a:lnTo>
                  <a:pt x="735128" y="2599945"/>
                </a:lnTo>
                <a:lnTo>
                  <a:pt x="723879" y="2643492"/>
                </a:lnTo>
                <a:lnTo>
                  <a:pt x="711906" y="2686885"/>
                </a:lnTo>
                <a:lnTo>
                  <a:pt x="699206" y="2730115"/>
                </a:lnTo>
                <a:lnTo>
                  <a:pt x="685781" y="2773172"/>
                </a:lnTo>
                <a:lnTo>
                  <a:pt x="671629" y="2816047"/>
                </a:lnTo>
                <a:lnTo>
                  <a:pt x="656753" y="2858730"/>
                </a:lnTo>
                <a:lnTo>
                  <a:pt x="641150" y="2901212"/>
                </a:lnTo>
                <a:lnTo>
                  <a:pt x="624822" y="2943483"/>
                </a:lnTo>
                <a:lnTo>
                  <a:pt x="607768" y="2985533"/>
                </a:lnTo>
                <a:lnTo>
                  <a:pt x="589989" y="3027353"/>
                </a:lnTo>
                <a:lnTo>
                  <a:pt x="571484" y="3068933"/>
                </a:lnTo>
                <a:lnTo>
                  <a:pt x="552253" y="3110263"/>
                </a:lnTo>
                <a:lnTo>
                  <a:pt x="532296" y="3151335"/>
                </a:lnTo>
                <a:lnTo>
                  <a:pt x="511614" y="3192138"/>
                </a:lnTo>
                <a:lnTo>
                  <a:pt x="490206" y="3232663"/>
                </a:lnTo>
                <a:lnTo>
                  <a:pt x="468072" y="3272900"/>
                </a:lnTo>
                <a:lnTo>
                  <a:pt x="445213" y="3312840"/>
                </a:lnTo>
                <a:lnTo>
                  <a:pt x="421628" y="3352473"/>
                </a:lnTo>
                <a:lnTo>
                  <a:pt x="397317" y="3391789"/>
                </a:lnTo>
                <a:lnTo>
                  <a:pt x="372281" y="3430780"/>
                </a:lnTo>
                <a:lnTo>
                  <a:pt x="346519" y="3469434"/>
                </a:lnTo>
                <a:lnTo>
                  <a:pt x="320031" y="3507743"/>
                </a:lnTo>
                <a:lnTo>
                  <a:pt x="292817" y="3545697"/>
                </a:lnTo>
                <a:lnTo>
                  <a:pt x="264878" y="3583287"/>
                </a:lnTo>
                <a:lnTo>
                  <a:pt x="236213" y="3620503"/>
                </a:lnTo>
                <a:lnTo>
                  <a:pt x="206823" y="3657335"/>
                </a:lnTo>
                <a:lnTo>
                  <a:pt x="176706" y="3693773"/>
                </a:lnTo>
                <a:lnTo>
                  <a:pt x="145864" y="3729809"/>
                </a:lnTo>
                <a:lnTo>
                  <a:pt x="114297" y="3765432"/>
                </a:lnTo>
                <a:lnTo>
                  <a:pt x="82003" y="3800634"/>
                </a:lnTo>
                <a:lnTo>
                  <a:pt x="48984" y="3835403"/>
                </a:lnTo>
                <a:lnTo>
                  <a:pt x="15239" y="3869731"/>
                </a:lnTo>
                <a:lnTo>
                  <a:pt x="0" y="3854443"/>
                </a:lnTo>
                <a:lnTo>
                  <a:pt x="33832" y="3820017"/>
                </a:lnTo>
                <a:lnTo>
                  <a:pt x="66928" y="3785145"/>
                </a:lnTo>
                <a:lnTo>
                  <a:pt x="99289" y="3749835"/>
                </a:lnTo>
                <a:lnTo>
                  <a:pt x="130915" y="3714097"/>
                </a:lnTo>
                <a:lnTo>
                  <a:pt x="161805" y="3677942"/>
                </a:lnTo>
                <a:lnTo>
                  <a:pt x="191960" y="3641379"/>
                </a:lnTo>
                <a:lnTo>
                  <a:pt x="221379" y="3604418"/>
                </a:lnTo>
                <a:lnTo>
                  <a:pt x="250063" y="3567069"/>
                </a:lnTo>
                <a:lnTo>
                  <a:pt x="278011" y="3529341"/>
                </a:lnTo>
                <a:lnTo>
                  <a:pt x="305224" y="3491245"/>
                </a:lnTo>
                <a:lnTo>
                  <a:pt x="331701" y="3452791"/>
                </a:lnTo>
                <a:lnTo>
                  <a:pt x="357443" y="3413987"/>
                </a:lnTo>
                <a:lnTo>
                  <a:pt x="382450" y="3374845"/>
                </a:lnTo>
                <a:lnTo>
                  <a:pt x="406721" y="3335373"/>
                </a:lnTo>
                <a:lnTo>
                  <a:pt x="430256" y="3295582"/>
                </a:lnTo>
                <a:lnTo>
                  <a:pt x="453056" y="3255481"/>
                </a:lnTo>
                <a:lnTo>
                  <a:pt x="475120" y="3215081"/>
                </a:lnTo>
                <a:lnTo>
                  <a:pt x="496449" y="3174391"/>
                </a:lnTo>
                <a:lnTo>
                  <a:pt x="517043" y="3133421"/>
                </a:lnTo>
                <a:lnTo>
                  <a:pt x="536901" y="3092180"/>
                </a:lnTo>
                <a:lnTo>
                  <a:pt x="556023" y="3050679"/>
                </a:lnTo>
                <a:lnTo>
                  <a:pt x="574410" y="3008928"/>
                </a:lnTo>
                <a:lnTo>
                  <a:pt x="592062" y="2966935"/>
                </a:lnTo>
                <a:lnTo>
                  <a:pt x="608978" y="2924712"/>
                </a:lnTo>
                <a:lnTo>
                  <a:pt x="625158" y="2882268"/>
                </a:lnTo>
                <a:lnTo>
                  <a:pt x="640604" y="2839612"/>
                </a:lnTo>
                <a:lnTo>
                  <a:pt x="655313" y="2796755"/>
                </a:lnTo>
                <a:lnTo>
                  <a:pt x="669287" y="2753707"/>
                </a:lnTo>
                <a:lnTo>
                  <a:pt x="682526" y="2710476"/>
                </a:lnTo>
                <a:lnTo>
                  <a:pt x="695029" y="2667074"/>
                </a:lnTo>
                <a:lnTo>
                  <a:pt x="706797" y="2623509"/>
                </a:lnTo>
                <a:lnTo>
                  <a:pt x="717829" y="2579792"/>
                </a:lnTo>
                <a:lnTo>
                  <a:pt x="728126" y="2535933"/>
                </a:lnTo>
                <a:lnTo>
                  <a:pt x="737687" y="2491941"/>
                </a:lnTo>
                <a:lnTo>
                  <a:pt x="746513" y="2447826"/>
                </a:lnTo>
                <a:lnTo>
                  <a:pt x="754603" y="2403598"/>
                </a:lnTo>
                <a:lnTo>
                  <a:pt x="761958" y="2359267"/>
                </a:lnTo>
                <a:lnTo>
                  <a:pt x="768577" y="2314842"/>
                </a:lnTo>
                <a:lnTo>
                  <a:pt x="774461" y="2270334"/>
                </a:lnTo>
                <a:lnTo>
                  <a:pt x="779609" y="2225752"/>
                </a:lnTo>
                <a:lnTo>
                  <a:pt x="784022" y="2181107"/>
                </a:lnTo>
                <a:lnTo>
                  <a:pt x="787700" y="2136407"/>
                </a:lnTo>
                <a:lnTo>
                  <a:pt x="790642" y="2091663"/>
                </a:lnTo>
                <a:lnTo>
                  <a:pt x="792848" y="2046885"/>
                </a:lnTo>
                <a:lnTo>
                  <a:pt x="794319" y="2002082"/>
                </a:lnTo>
                <a:lnTo>
                  <a:pt x="795055" y="1957265"/>
                </a:lnTo>
                <a:lnTo>
                  <a:pt x="795055" y="1912442"/>
                </a:lnTo>
                <a:lnTo>
                  <a:pt x="794319" y="1867624"/>
                </a:lnTo>
                <a:lnTo>
                  <a:pt x="792848" y="1822821"/>
                </a:lnTo>
                <a:lnTo>
                  <a:pt x="790642" y="1778043"/>
                </a:lnTo>
                <a:lnTo>
                  <a:pt x="787700" y="1733299"/>
                </a:lnTo>
                <a:lnTo>
                  <a:pt x="784022" y="1688599"/>
                </a:lnTo>
                <a:lnTo>
                  <a:pt x="779609" y="1643954"/>
                </a:lnTo>
                <a:lnTo>
                  <a:pt x="774461" y="1599372"/>
                </a:lnTo>
                <a:lnTo>
                  <a:pt x="768577" y="1554863"/>
                </a:lnTo>
                <a:lnTo>
                  <a:pt x="761958" y="1510439"/>
                </a:lnTo>
                <a:lnTo>
                  <a:pt x="754603" y="1466107"/>
                </a:lnTo>
                <a:lnTo>
                  <a:pt x="746513" y="1421879"/>
                </a:lnTo>
                <a:lnTo>
                  <a:pt x="737687" y="1377764"/>
                </a:lnTo>
                <a:lnTo>
                  <a:pt x="728126" y="1333772"/>
                </a:lnTo>
                <a:lnTo>
                  <a:pt x="717829" y="1289912"/>
                </a:lnTo>
                <a:lnTo>
                  <a:pt x="706797" y="1246195"/>
                </a:lnTo>
                <a:lnTo>
                  <a:pt x="695029" y="1202630"/>
                </a:lnTo>
                <a:lnTo>
                  <a:pt x="682526" y="1159227"/>
                </a:lnTo>
                <a:lnTo>
                  <a:pt x="669287" y="1115996"/>
                </a:lnTo>
                <a:lnTo>
                  <a:pt x="655313" y="1072947"/>
                </a:lnTo>
                <a:lnTo>
                  <a:pt x="640604" y="1030090"/>
                </a:lnTo>
                <a:lnTo>
                  <a:pt x="625158" y="987434"/>
                </a:lnTo>
                <a:lnTo>
                  <a:pt x="608978" y="944989"/>
                </a:lnTo>
                <a:lnTo>
                  <a:pt x="592062" y="902765"/>
                </a:lnTo>
                <a:lnTo>
                  <a:pt x="574410" y="860772"/>
                </a:lnTo>
                <a:lnTo>
                  <a:pt x="556023" y="819020"/>
                </a:lnTo>
                <a:lnTo>
                  <a:pt x="536901" y="777519"/>
                </a:lnTo>
                <a:lnTo>
                  <a:pt x="517043" y="736278"/>
                </a:lnTo>
                <a:lnTo>
                  <a:pt x="496449" y="695307"/>
                </a:lnTo>
                <a:lnTo>
                  <a:pt x="475120" y="654616"/>
                </a:lnTo>
                <a:lnTo>
                  <a:pt x="453056" y="614215"/>
                </a:lnTo>
                <a:lnTo>
                  <a:pt x="430256" y="574113"/>
                </a:lnTo>
                <a:lnTo>
                  <a:pt x="406721" y="534322"/>
                </a:lnTo>
                <a:lnTo>
                  <a:pt x="382450" y="494849"/>
                </a:lnTo>
                <a:lnTo>
                  <a:pt x="357443" y="455706"/>
                </a:lnTo>
                <a:lnTo>
                  <a:pt x="331701" y="416902"/>
                </a:lnTo>
                <a:lnTo>
                  <a:pt x="305224" y="378446"/>
                </a:lnTo>
                <a:lnTo>
                  <a:pt x="278011" y="340350"/>
                </a:lnTo>
                <a:lnTo>
                  <a:pt x="250063" y="302621"/>
                </a:lnTo>
                <a:lnTo>
                  <a:pt x="221379" y="265271"/>
                </a:lnTo>
                <a:lnTo>
                  <a:pt x="191960" y="228309"/>
                </a:lnTo>
                <a:lnTo>
                  <a:pt x="161805" y="191746"/>
                </a:lnTo>
                <a:lnTo>
                  <a:pt x="130915" y="155590"/>
                </a:lnTo>
                <a:lnTo>
                  <a:pt x="99289" y="119851"/>
                </a:lnTo>
                <a:lnTo>
                  <a:pt x="66928" y="84540"/>
                </a:lnTo>
                <a:lnTo>
                  <a:pt x="33832" y="49666"/>
                </a:lnTo>
                <a:lnTo>
                  <a:pt x="0" y="15239"/>
                </a:lnTo>
                <a:lnTo>
                  <a:pt x="15239" y="0"/>
                </a:lnTo>
                <a:close/>
              </a:path>
            </a:pathLst>
          </a:custGeom>
          <a:ln w="25399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372105" y="1392174"/>
            <a:ext cx="5581015" cy="626745"/>
          </a:xfrm>
          <a:custGeom>
            <a:avLst/>
            <a:gdLst/>
            <a:ahLst/>
            <a:cxnLst/>
            <a:rect l="l" t="t" r="r" b="b"/>
            <a:pathLst>
              <a:path w="5581015" h="626744">
                <a:moveTo>
                  <a:pt x="0" y="626363"/>
                </a:moveTo>
                <a:lnTo>
                  <a:pt x="5580888" y="626363"/>
                </a:lnTo>
                <a:lnTo>
                  <a:pt x="5580888" y="0"/>
                </a:lnTo>
                <a:lnTo>
                  <a:pt x="0" y="0"/>
                </a:lnTo>
                <a:lnTo>
                  <a:pt x="0" y="626363"/>
                </a:lnTo>
                <a:close/>
              </a:path>
            </a:pathLst>
          </a:custGeom>
          <a:solidFill>
            <a:srgbClr val="2020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372105" y="1392174"/>
            <a:ext cx="5581015" cy="626745"/>
          </a:xfrm>
          <a:custGeom>
            <a:avLst/>
            <a:gdLst/>
            <a:ahLst/>
            <a:cxnLst/>
            <a:rect l="l" t="t" r="r" b="b"/>
            <a:pathLst>
              <a:path w="5581015" h="626744">
                <a:moveTo>
                  <a:pt x="0" y="626363"/>
                </a:moveTo>
                <a:lnTo>
                  <a:pt x="5580888" y="626363"/>
                </a:lnTo>
                <a:lnTo>
                  <a:pt x="5580888" y="0"/>
                </a:lnTo>
                <a:lnTo>
                  <a:pt x="0" y="0"/>
                </a:lnTo>
                <a:lnTo>
                  <a:pt x="0" y="626363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81961" y="1314450"/>
            <a:ext cx="782320" cy="782320"/>
          </a:xfrm>
          <a:custGeom>
            <a:avLst/>
            <a:gdLst/>
            <a:ahLst/>
            <a:cxnLst/>
            <a:rect l="l" t="t" r="r" b="b"/>
            <a:pathLst>
              <a:path w="782319" h="782319">
                <a:moveTo>
                  <a:pt x="390906" y="0"/>
                </a:moveTo>
                <a:lnTo>
                  <a:pt x="341869" y="3045"/>
                </a:lnTo>
                <a:lnTo>
                  <a:pt x="294651" y="11938"/>
                </a:lnTo>
                <a:lnTo>
                  <a:pt x="249618" y="26311"/>
                </a:lnTo>
                <a:lnTo>
                  <a:pt x="207135" y="45799"/>
                </a:lnTo>
                <a:lnTo>
                  <a:pt x="167569" y="70034"/>
                </a:lnTo>
                <a:lnTo>
                  <a:pt x="131286" y="98652"/>
                </a:lnTo>
                <a:lnTo>
                  <a:pt x="98652" y="131286"/>
                </a:lnTo>
                <a:lnTo>
                  <a:pt x="70034" y="167569"/>
                </a:lnTo>
                <a:lnTo>
                  <a:pt x="45799" y="207135"/>
                </a:lnTo>
                <a:lnTo>
                  <a:pt x="26311" y="249618"/>
                </a:lnTo>
                <a:lnTo>
                  <a:pt x="11938" y="294651"/>
                </a:lnTo>
                <a:lnTo>
                  <a:pt x="3045" y="341869"/>
                </a:lnTo>
                <a:lnTo>
                  <a:pt x="0" y="390905"/>
                </a:lnTo>
                <a:lnTo>
                  <a:pt x="3045" y="439942"/>
                </a:lnTo>
                <a:lnTo>
                  <a:pt x="11938" y="487160"/>
                </a:lnTo>
                <a:lnTo>
                  <a:pt x="26311" y="532193"/>
                </a:lnTo>
                <a:lnTo>
                  <a:pt x="45799" y="574676"/>
                </a:lnTo>
                <a:lnTo>
                  <a:pt x="70034" y="614242"/>
                </a:lnTo>
                <a:lnTo>
                  <a:pt x="98652" y="650525"/>
                </a:lnTo>
                <a:lnTo>
                  <a:pt x="131286" y="683159"/>
                </a:lnTo>
                <a:lnTo>
                  <a:pt x="167569" y="711777"/>
                </a:lnTo>
                <a:lnTo>
                  <a:pt x="207135" y="736012"/>
                </a:lnTo>
                <a:lnTo>
                  <a:pt x="249618" y="755500"/>
                </a:lnTo>
                <a:lnTo>
                  <a:pt x="294651" y="769873"/>
                </a:lnTo>
                <a:lnTo>
                  <a:pt x="341869" y="778766"/>
                </a:lnTo>
                <a:lnTo>
                  <a:pt x="390906" y="781812"/>
                </a:lnTo>
                <a:lnTo>
                  <a:pt x="439942" y="778766"/>
                </a:lnTo>
                <a:lnTo>
                  <a:pt x="487160" y="769873"/>
                </a:lnTo>
                <a:lnTo>
                  <a:pt x="532193" y="755500"/>
                </a:lnTo>
                <a:lnTo>
                  <a:pt x="574676" y="736012"/>
                </a:lnTo>
                <a:lnTo>
                  <a:pt x="614242" y="711777"/>
                </a:lnTo>
                <a:lnTo>
                  <a:pt x="650525" y="683159"/>
                </a:lnTo>
                <a:lnTo>
                  <a:pt x="683159" y="650525"/>
                </a:lnTo>
                <a:lnTo>
                  <a:pt x="711777" y="614242"/>
                </a:lnTo>
                <a:lnTo>
                  <a:pt x="736012" y="574676"/>
                </a:lnTo>
                <a:lnTo>
                  <a:pt x="755500" y="532193"/>
                </a:lnTo>
                <a:lnTo>
                  <a:pt x="769873" y="487160"/>
                </a:lnTo>
                <a:lnTo>
                  <a:pt x="778766" y="439942"/>
                </a:lnTo>
                <a:lnTo>
                  <a:pt x="781812" y="390905"/>
                </a:lnTo>
                <a:lnTo>
                  <a:pt x="778766" y="341869"/>
                </a:lnTo>
                <a:lnTo>
                  <a:pt x="769873" y="294651"/>
                </a:lnTo>
                <a:lnTo>
                  <a:pt x="755500" y="249618"/>
                </a:lnTo>
                <a:lnTo>
                  <a:pt x="736012" y="207135"/>
                </a:lnTo>
                <a:lnTo>
                  <a:pt x="711777" y="167569"/>
                </a:lnTo>
                <a:lnTo>
                  <a:pt x="683159" y="131286"/>
                </a:lnTo>
                <a:lnTo>
                  <a:pt x="650525" y="98652"/>
                </a:lnTo>
                <a:lnTo>
                  <a:pt x="614242" y="70034"/>
                </a:lnTo>
                <a:lnTo>
                  <a:pt x="574676" y="45799"/>
                </a:lnTo>
                <a:lnTo>
                  <a:pt x="532193" y="26311"/>
                </a:lnTo>
                <a:lnTo>
                  <a:pt x="487160" y="11938"/>
                </a:lnTo>
                <a:lnTo>
                  <a:pt x="439942" y="3045"/>
                </a:lnTo>
                <a:lnTo>
                  <a:pt x="3909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981961" y="1314450"/>
            <a:ext cx="782320" cy="782320"/>
          </a:xfrm>
          <a:custGeom>
            <a:avLst/>
            <a:gdLst/>
            <a:ahLst/>
            <a:cxnLst/>
            <a:rect l="l" t="t" r="r" b="b"/>
            <a:pathLst>
              <a:path w="782319" h="782319">
                <a:moveTo>
                  <a:pt x="0" y="390905"/>
                </a:moveTo>
                <a:lnTo>
                  <a:pt x="3045" y="341869"/>
                </a:lnTo>
                <a:lnTo>
                  <a:pt x="11938" y="294651"/>
                </a:lnTo>
                <a:lnTo>
                  <a:pt x="26311" y="249618"/>
                </a:lnTo>
                <a:lnTo>
                  <a:pt x="45799" y="207135"/>
                </a:lnTo>
                <a:lnTo>
                  <a:pt x="70034" y="167569"/>
                </a:lnTo>
                <a:lnTo>
                  <a:pt x="98652" y="131286"/>
                </a:lnTo>
                <a:lnTo>
                  <a:pt x="131286" y="98652"/>
                </a:lnTo>
                <a:lnTo>
                  <a:pt x="167569" y="70034"/>
                </a:lnTo>
                <a:lnTo>
                  <a:pt x="207135" y="45799"/>
                </a:lnTo>
                <a:lnTo>
                  <a:pt x="249618" y="26311"/>
                </a:lnTo>
                <a:lnTo>
                  <a:pt x="294651" y="11938"/>
                </a:lnTo>
                <a:lnTo>
                  <a:pt x="341869" y="3045"/>
                </a:lnTo>
                <a:lnTo>
                  <a:pt x="390906" y="0"/>
                </a:lnTo>
                <a:lnTo>
                  <a:pt x="439942" y="3045"/>
                </a:lnTo>
                <a:lnTo>
                  <a:pt x="487160" y="11938"/>
                </a:lnTo>
                <a:lnTo>
                  <a:pt x="532193" y="26311"/>
                </a:lnTo>
                <a:lnTo>
                  <a:pt x="574676" y="45799"/>
                </a:lnTo>
                <a:lnTo>
                  <a:pt x="614242" y="70034"/>
                </a:lnTo>
                <a:lnTo>
                  <a:pt x="650525" y="98652"/>
                </a:lnTo>
                <a:lnTo>
                  <a:pt x="683159" y="131286"/>
                </a:lnTo>
                <a:lnTo>
                  <a:pt x="711777" y="167569"/>
                </a:lnTo>
                <a:lnTo>
                  <a:pt x="736012" y="207135"/>
                </a:lnTo>
                <a:lnTo>
                  <a:pt x="755500" y="249618"/>
                </a:lnTo>
                <a:lnTo>
                  <a:pt x="769873" y="294651"/>
                </a:lnTo>
                <a:lnTo>
                  <a:pt x="778766" y="341869"/>
                </a:lnTo>
                <a:lnTo>
                  <a:pt x="781812" y="390905"/>
                </a:lnTo>
                <a:lnTo>
                  <a:pt x="778766" y="439942"/>
                </a:lnTo>
                <a:lnTo>
                  <a:pt x="769873" y="487160"/>
                </a:lnTo>
                <a:lnTo>
                  <a:pt x="755500" y="532193"/>
                </a:lnTo>
                <a:lnTo>
                  <a:pt x="736012" y="574676"/>
                </a:lnTo>
                <a:lnTo>
                  <a:pt x="711777" y="614242"/>
                </a:lnTo>
                <a:lnTo>
                  <a:pt x="683159" y="650525"/>
                </a:lnTo>
                <a:lnTo>
                  <a:pt x="650525" y="683159"/>
                </a:lnTo>
                <a:lnTo>
                  <a:pt x="614242" y="711777"/>
                </a:lnTo>
                <a:lnTo>
                  <a:pt x="574676" y="736012"/>
                </a:lnTo>
                <a:lnTo>
                  <a:pt x="532193" y="755500"/>
                </a:lnTo>
                <a:lnTo>
                  <a:pt x="487160" y="769873"/>
                </a:lnTo>
                <a:lnTo>
                  <a:pt x="439942" y="778766"/>
                </a:lnTo>
                <a:lnTo>
                  <a:pt x="390906" y="781812"/>
                </a:lnTo>
                <a:lnTo>
                  <a:pt x="341869" y="778766"/>
                </a:lnTo>
                <a:lnTo>
                  <a:pt x="294651" y="769873"/>
                </a:lnTo>
                <a:lnTo>
                  <a:pt x="249618" y="755500"/>
                </a:lnTo>
                <a:lnTo>
                  <a:pt x="207135" y="736012"/>
                </a:lnTo>
                <a:lnTo>
                  <a:pt x="167569" y="711777"/>
                </a:lnTo>
                <a:lnTo>
                  <a:pt x="131286" y="683159"/>
                </a:lnTo>
                <a:lnTo>
                  <a:pt x="98652" y="650525"/>
                </a:lnTo>
                <a:lnTo>
                  <a:pt x="70034" y="614242"/>
                </a:lnTo>
                <a:lnTo>
                  <a:pt x="45799" y="574676"/>
                </a:lnTo>
                <a:lnTo>
                  <a:pt x="26311" y="532193"/>
                </a:lnTo>
                <a:lnTo>
                  <a:pt x="11938" y="487160"/>
                </a:lnTo>
                <a:lnTo>
                  <a:pt x="3045" y="439942"/>
                </a:lnTo>
                <a:lnTo>
                  <a:pt x="0" y="390905"/>
                </a:lnTo>
                <a:close/>
              </a:path>
            </a:pathLst>
          </a:custGeom>
          <a:ln w="25400">
            <a:solidFill>
              <a:srgbClr val="0057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30245" y="2330957"/>
            <a:ext cx="5222875" cy="624840"/>
          </a:xfrm>
          <a:custGeom>
            <a:avLst/>
            <a:gdLst/>
            <a:ahLst/>
            <a:cxnLst/>
            <a:rect l="l" t="t" r="r" b="b"/>
            <a:pathLst>
              <a:path w="5222875" h="624839">
                <a:moveTo>
                  <a:pt x="0" y="624839"/>
                </a:moveTo>
                <a:lnTo>
                  <a:pt x="5222748" y="624839"/>
                </a:lnTo>
                <a:lnTo>
                  <a:pt x="5222748" y="0"/>
                </a:lnTo>
                <a:lnTo>
                  <a:pt x="0" y="0"/>
                </a:lnTo>
                <a:lnTo>
                  <a:pt x="0" y="624839"/>
                </a:lnTo>
                <a:close/>
              </a:path>
            </a:pathLst>
          </a:custGeom>
          <a:solidFill>
            <a:srgbClr val="0057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730245" y="2330957"/>
            <a:ext cx="5222875" cy="624840"/>
          </a:xfrm>
          <a:custGeom>
            <a:avLst/>
            <a:gdLst/>
            <a:ahLst/>
            <a:cxnLst/>
            <a:rect l="l" t="t" r="r" b="b"/>
            <a:pathLst>
              <a:path w="5222875" h="624839">
                <a:moveTo>
                  <a:pt x="0" y="624839"/>
                </a:moveTo>
                <a:lnTo>
                  <a:pt x="5222748" y="624839"/>
                </a:lnTo>
                <a:lnTo>
                  <a:pt x="5222748" y="0"/>
                </a:lnTo>
                <a:lnTo>
                  <a:pt x="0" y="0"/>
                </a:lnTo>
                <a:lnTo>
                  <a:pt x="0" y="624839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40101" y="2253233"/>
            <a:ext cx="782320" cy="780415"/>
          </a:xfrm>
          <a:custGeom>
            <a:avLst/>
            <a:gdLst/>
            <a:ahLst/>
            <a:cxnLst/>
            <a:rect l="l" t="t" r="r" b="b"/>
            <a:pathLst>
              <a:path w="782319" h="780414">
                <a:moveTo>
                  <a:pt x="390906" y="0"/>
                </a:moveTo>
                <a:lnTo>
                  <a:pt x="341869" y="3038"/>
                </a:lnTo>
                <a:lnTo>
                  <a:pt x="294651" y="11912"/>
                </a:lnTo>
                <a:lnTo>
                  <a:pt x="249618" y="26255"/>
                </a:lnTo>
                <a:lnTo>
                  <a:pt x="207135" y="45701"/>
                </a:lnTo>
                <a:lnTo>
                  <a:pt x="167569" y="69887"/>
                </a:lnTo>
                <a:lnTo>
                  <a:pt x="131286" y="98446"/>
                </a:lnTo>
                <a:lnTo>
                  <a:pt x="98652" y="131014"/>
                </a:lnTo>
                <a:lnTo>
                  <a:pt x="70034" y="167225"/>
                </a:lnTo>
                <a:lnTo>
                  <a:pt x="45799" y="206713"/>
                </a:lnTo>
                <a:lnTo>
                  <a:pt x="26311" y="249115"/>
                </a:lnTo>
                <a:lnTo>
                  <a:pt x="11938" y="294064"/>
                </a:lnTo>
                <a:lnTo>
                  <a:pt x="3045" y="341195"/>
                </a:lnTo>
                <a:lnTo>
                  <a:pt x="0" y="390144"/>
                </a:lnTo>
                <a:lnTo>
                  <a:pt x="3045" y="439092"/>
                </a:lnTo>
                <a:lnTo>
                  <a:pt x="11938" y="486223"/>
                </a:lnTo>
                <a:lnTo>
                  <a:pt x="26311" y="531172"/>
                </a:lnTo>
                <a:lnTo>
                  <a:pt x="45799" y="573574"/>
                </a:lnTo>
                <a:lnTo>
                  <a:pt x="70034" y="613062"/>
                </a:lnTo>
                <a:lnTo>
                  <a:pt x="98652" y="649273"/>
                </a:lnTo>
                <a:lnTo>
                  <a:pt x="131286" y="681841"/>
                </a:lnTo>
                <a:lnTo>
                  <a:pt x="167569" y="710400"/>
                </a:lnTo>
                <a:lnTo>
                  <a:pt x="207135" y="734586"/>
                </a:lnTo>
                <a:lnTo>
                  <a:pt x="249618" y="754032"/>
                </a:lnTo>
                <a:lnTo>
                  <a:pt x="294651" y="768375"/>
                </a:lnTo>
                <a:lnTo>
                  <a:pt x="341869" y="777249"/>
                </a:lnTo>
                <a:lnTo>
                  <a:pt x="390906" y="780288"/>
                </a:lnTo>
                <a:lnTo>
                  <a:pt x="439942" y="777249"/>
                </a:lnTo>
                <a:lnTo>
                  <a:pt x="487160" y="768375"/>
                </a:lnTo>
                <a:lnTo>
                  <a:pt x="532193" y="754032"/>
                </a:lnTo>
                <a:lnTo>
                  <a:pt x="574676" y="734586"/>
                </a:lnTo>
                <a:lnTo>
                  <a:pt x="614242" y="710400"/>
                </a:lnTo>
                <a:lnTo>
                  <a:pt x="650525" y="681841"/>
                </a:lnTo>
                <a:lnTo>
                  <a:pt x="683159" y="649273"/>
                </a:lnTo>
                <a:lnTo>
                  <a:pt x="711777" y="613062"/>
                </a:lnTo>
                <a:lnTo>
                  <a:pt x="736012" y="573574"/>
                </a:lnTo>
                <a:lnTo>
                  <a:pt x="755500" y="531172"/>
                </a:lnTo>
                <a:lnTo>
                  <a:pt x="769873" y="486223"/>
                </a:lnTo>
                <a:lnTo>
                  <a:pt x="778766" y="439092"/>
                </a:lnTo>
                <a:lnTo>
                  <a:pt x="781812" y="390144"/>
                </a:lnTo>
                <a:lnTo>
                  <a:pt x="778766" y="341195"/>
                </a:lnTo>
                <a:lnTo>
                  <a:pt x="769873" y="294064"/>
                </a:lnTo>
                <a:lnTo>
                  <a:pt x="755500" y="249115"/>
                </a:lnTo>
                <a:lnTo>
                  <a:pt x="736012" y="206713"/>
                </a:lnTo>
                <a:lnTo>
                  <a:pt x="711777" y="167225"/>
                </a:lnTo>
                <a:lnTo>
                  <a:pt x="683159" y="131014"/>
                </a:lnTo>
                <a:lnTo>
                  <a:pt x="650525" y="98446"/>
                </a:lnTo>
                <a:lnTo>
                  <a:pt x="614242" y="69887"/>
                </a:lnTo>
                <a:lnTo>
                  <a:pt x="574676" y="45701"/>
                </a:lnTo>
                <a:lnTo>
                  <a:pt x="532193" y="26255"/>
                </a:lnTo>
                <a:lnTo>
                  <a:pt x="487160" y="11912"/>
                </a:lnTo>
                <a:lnTo>
                  <a:pt x="439942" y="3038"/>
                </a:lnTo>
                <a:lnTo>
                  <a:pt x="390906" y="0"/>
                </a:lnTo>
                <a:close/>
              </a:path>
            </a:pathLst>
          </a:custGeom>
          <a:solidFill>
            <a:srgbClr val="D4FF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40101" y="2253233"/>
            <a:ext cx="782320" cy="780415"/>
          </a:xfrm>
          <a:custGeom>
            <a:avLst/>
            <a:gdLst/>
            <a:ahLst/>
            <a:cxnLst/>
            <a:rect l="l" t="t" r="r" b="b"/>
            <a:pathLst>
              <a:path w="782319" h="780414">
                <a:moveTo>
                  <a:pt x="0" y="390144"/>
                </a:moveTo>
                <a:lnTo>
                  <a:pt x="3045" y="341195"/>
                </a:lnTo>
                <a:lnTo>
                  <a:pt x="11938" y="294064"/>
                </a:lnTo>
                <a:lnTo>
                  <a:pt x="26311" y="249115"/>
                </a:lnTo>
                <a:lnTo>
                  <a:pt x="45799" y="206713"/>
                </a:lnTo>
                <a:lnTo>
                  <a:pt x="70034" y="167225"/>
                </a:lnTo>
                <a:lnTo>
                  <a:pt x="98652" y="131014"/>
                </a:lnTo>
                <a:lnTo>
                  <a:pt x="131286" y="98446"/>
                </a:lnTo>
                <a:lnTo>
                  <a:pt x="167569" y="69887"/>
                </a:lnTo>
                <a:lnTo>
                  <a:pt x="207135" y="45701"/>
                </a:lnTo>
                <a:lnTo>
                  <a:pt x="249618" y="26255"/>
                </a:lnTo>
                <a:lnTo>
                  <a:pt x="294651" y="11912"/>
                </a:lnTo>
                <a:lnTo>
                  <a:pt x="341869" y="3038"/>
                </a:lnTo>
                <a:lnTo>
                  <a:pt x="390906" y="0"/>
                </a:lnTo>
                <a:lnTo>
                  <a:pt x="439942" y="3038"/>
                </a:lnTo>
                <a:lnTo>
                  <a:pt x="487160" y="11912"/>
                </a:lnTo>
                <a:lnTo>
                  <a:pt x="532193" y="26255"/>
                </a:lnTo>
                <a:lnTo>
                  <a:pt x="574676" y="45701"/>
                </a:lnTo>
                <a:lnTo>
                  <a:pt x="614242" y="69887"/>
                </a:lnTo>
                <a:lnTo>
                  <a:pt x="650525" y="98446"/>
                </a:lnTo>
                <a:lnTo>
                  <a:pt x="683159" y="131014"/>
                </a:lnTo>
                <a:lnTo>
                  <a:pt x="711777" y="167225"/>
                </a:lnTo>
                <a:lnTo>
                  <a:pt x="736012" y="206713"/>
                </a:lnTo>
                <a:lnTo>
                  <a:pt x="755500" y="249115"/>
                </a:lnTo>
                <a:lnTo>
                  <a:pt x="769873" y="294064"/>
                </a:lnTo>
                <a:lnTo>
                  <a:pt x="778766" y="341195"/>
                </a:lnTo>
                <a:lnTo>
                  <a:pt x="781812" y="390144"/>
                </a:lnTo>
                <a:lnTo>
                  <a:pt x="778766" y="439092"/>
                </a:lnTo>
                <a:lnTo>
                  <a:pt x="769873" y="486223"/>
                </a:lnTo>
                <a:lnTo>
                  <a:pt x="755500" y="531172"/>
                </a:lnTo>
                <a:lnTo>
                  <a:pt x="736012" y="573574"/>
                </a:lnTo>
                <a:lnTo>
                  <a:pt x="711777" y="613062"/>
                </a:lnTo>
                <a:lnTo>
                  <a:pt x="683159" y="649273"/>
                </a:lnTo>
                <a:lnTo>
                  <a:pt x="650525" y="681841"/>
                </a:lnTo>
                <a:lnTo>
                  <a:pt x="614242" y="710400"/>
                </a:lnTo>
                <a:lnTo>
                  <a:pt x="574676" y="734586"/>
                </a:lnTo>
                <a:lnTo>
                  <a:pt x="532193" y="754032"/>
                </a:lnTo>
                <a:lnTo>
                  <a:pt x="487160" y="768375"/>
                </a:lnTo>
                <a:lnTo>
                  <a:pt x="439942" y="777249"/>
                </a:lnTo>
                <a:lnTo>
                  <a:pt x="390906" y="780288"/>
                </a:lnTo>
                <a:lnTo>
                  <a:pt x="341869" y="777249"/>
                </a:lnTo>
                <a:lnTo>
                  <a:pt x="294651" y="768375"/>
                </a:lnTo>
                <a:lnTo>
                  <a:pt x="249618" y="754032"/>
                </a:lnTo>
                <a:lnTo>
                  <a:pt x="207135" y="734586"/>
                </a:lnTo>
                <a:lnTo>
                  <a:pt x="167569" y="710400"/>
                </a:lnTo>
                <a:lnTo>
                  <a:pt x="131286" y="681841"/>
                </a:lnTo>
                <a:lnTo>
                  <a:pt x="98652" y="649273"/>
                </a:lnTo>
                <a:lnTo>
                  <a:pt x="70034" y="613062"/>
                </a:lnTo>
                <a:lnTo>
                  <a:pt x="45799" y="573574"/>
                </a:lnTo>
                <a:lnTo>
                  <a:pt x="26311" y="531172"/>
                </a:lnTo>
                <a:lnTo>
                  <a:pt x="11938" y="486223"/>
                </a:lnTo>
                <a:lnTo>
                  <a:pt x="3045" y="439092"/>
                </a:lnTo>
                <a:lnTo>
                  <a:pt x="0" y="390144"/>
                </a:lnTo>
                <a:close/>
              </a:path>
            </a:pathLst>
          </a:custGeom>
          <a:ln w="25400">
            <a:solidFill>
              <a:srgbClr val="D4FF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730245" y="3268217"/>
            <a:ext cx="5222875" cy="626745"/>
          </a:xfrm>
          <a:custGeom>
            <a:avLst/>
            <a:gdLst/>
            <a:ahLst/>
            <a:cxnLst/>
            <a:rect l="l" t="t" r="r" b="b"/>
            <a:pathLst>
              <a:path w="5222875" h="626745">
                <a:moveTo>
                  <a:pt x="0" y="626363"/>
                </a:moveTo>
                <a:lnTo>
                  <a:pt x="5222748" y="626363"/>
                </a:lnTo>
                <a:lnTo>
                  <a:pt x="5222748" y="0"/>
                </a:lnTo>
                <a:lnTo>
                  <a:pt x="0" y="0"/>
                </a:lnTo>
                <a:lnTo>
                  <a:pt x="0" y="626363"/>
                </a:lnTo>
                <a:close/>
              </a:path>
            </a:pathLst>
          </a:custGeom>
          <a:solidFill>
            <a:srgbClr val="8B21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730245" y="3268217"/>
            <a:ext cx="5222875" cy="626745"/>
          </a:xfrm>
          <a:custGeom>
            <a:avLst/>
            <a:gdLst/>
            <a:ahLst/>
            <a:cxnLst/>
            <a:rect l="l" t="t" r="r" b="b"/>
            <a:pathLst>
              <a:path w="5222875" h="626745">
                <a:moveTo>
                  <a:pt x="0" y="626363"/>
                </a:moveTo>
                <a:lnTo>
                  <a:pt x="5222748" y="626363"/>
                </a:lnTo>
                <a:lnTo>
                  <a:pt x="5222748" y="0"/>
                </a:lnTo>
                <a:lnTo>
                  <a:pt x="0" y="0"/>
                </a:lnTo>
                <a:lnTo>
                  <a:pt x="0" y="626363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40101" y="3190494"/>
            <a:ext cx="782320" cy="782320"/>
          </a:xfrm>
          <a:custGeom>
            <a:avLst/>
            <a:gdLst/>
            <a:ahLst/>
            <a:cxnLst/>
            <a:rect l="l" t="t" r="r" b="b"/>
            <a:pathLst>
              <a:path w="782319" h="782320">
                <a:moveTo>
                  <a:pt x="390906" y="0"/>
                </a:moveTo>
                <a:lnTo>
                  <a:pt x="341869" y="3045"/>
                </a:lnTo>
                <a:lnTo>
                  <a:pt x="294651" y="11938"/>
                </a:lnTo>
                <a:lnTo>
                  <a:pt x="249618" y="26311"/>
                </a:lnTo>
                <a:lnTo>
                  <a:pt x="207135" y="45799"/>
                </a:lnTo>
                <a:lnTo>
                  <a:pt x="167569" y="70034"/>
                </a:lnTo>
                <a:lnTo>
                  <a:pt x="131286" y="98652"/>
                </a:lnTo>
                <a:lnTo>
                  <a:pt x="98652" y="131286"/>
                </a:lnTo>
                <a:lnTo>
                  <a:pt x="70034" y="167569"/>
                </a:lnTo>
                <a:lnTo>
                  <a:pt x="45799" y="207135"/>
                </a:lnTo>
                <a:lnTo>
                  <a:pt x="26311" y="249618"/>
                </a:lnTo>
                <a:lnTo>
                  <a:pt x="11938" y="294651"/>
                </a:lnTo>
                <a:lnTo>
                  <a:pt x="3045" y="341869"/>
                </a:lnTo>
                <a:lnTo>
                  <a:pt x="0" y="390906"/>
                </a:lnTo>
                <a:lnTo>
                  <a:pt x="3045" y="439942"/>
                </a:lnTo>
                <a:lnTo>
                  <a:pt x="11938" y="487160"/>
                </a:lnTo>
                <a:lnTo>
                  <a:pt x="26311" y="532193"/>
                </a:lnTo>
                <a:lnTo>
                  <a:pt x="45799" y="574676"/>
                </a:lnTo>
                <a:lnTo>
                  <a:pt x="70034" y="614242"/>
                </a:lnTo>
                <a:lnTo>
                  <a:pt x="98652" y="650525"/>
                </a:lnTo>
                <a:lnTo>
                  <a:pt x="131286" y="683159"/>
                </a:lnTo>
                <a:lnTo>
                  <a:pt x="167569" y="711777"/>
                </a:lnTo>
                <a:lnTo>
                  <a:pt x="207135" y="736012"/>
                </a:lnTo>
                <a:lnTo>
                  <a:pt x="249618" y="755500"/>
                </a:lnTo>
                <a:lnTo>
                  <a:pt x="294651" y="769873"/>
                </a:lnTo>
                <a:lnTo>
                  <a:pt x="341869" y="778766"/>
                </a:lnTo>
                <a:lnTo>
                  <a:pt x="390906" y="781812"/>
                </a:lnTo>
                <a:lnTo>
                  <a:pt x="439942" y="778766"/>
                </a:lnTo>
                <a:lnTo>
                  <a:pt x="487160" y="769873"/>
                </a:lnTo>
                <a:lnTo>
                  <a:pt x="532193" y="755500"/>
                </a:lnTo>
                <a:lnTo>
                  <a:pt x="574676" y="736012"/>
                </a:lnTo>
                <a:lnTo>
                  <a:pt x="614242" y="711777"/>
                </a:lnTo>
                <a:lnTo>
                  <a:pt x="650525" y="683159"/>
                </a:lnTo>
                <a:lnTo>
                  <a:pt x="683159" y="650525"/>
                </a:lnTo>
                <a:lnTo>
                  <a:pt x="711777" y="614242"/>
                </a:lnTo>
                <a:lnTo>
                  <a:pt x="736012" y="574676"/>
                </a:lnTo>
                <a:lnTo>
                  <a:pt x="755500" y="532193"/>
                </a:lnTo>
                <a:lnTo>
                  <a:pt x="769873" y="487160"/>
                </a:lnTo>
                <a:lnTo>
                  <a:pt x="778766" y="439942"/>
                </a:lnTo>
                <a:lnTo>
                  <a:pt x="781812" y="390906"/>
                </a:lnTo>
                <a:lnTo>
                  <a:pt x="778766" y="341869"/>
                </a:lnTo>
                <a:lnTo>
                  <a:pt x="769873" y="294651"/>
                </a:lnTo>
                <a:lnTo>
                  <a:pt x="755500" y="249618"/>
                </a:lnTo>
                <a:lnTo>
                  <a:pt x="736012" y="207135"/>
                </a:lnTo>
                <a:lnTo>
                  <a:pt x="711777" y="167569"/>
                </a:lnTo>
                <a:lnTo>
                  <a:pt x="683159" y="131286"/>
                </a:lnTo>
                <a:lnTo>
                  <a:pt x="650525" y="98652"/>
                </a:lnTo>
                <a:lnTo>
                  <a:pt x="614242" y="70034"/>
                </a:lnTo>
                <a:lnTo>
                  <a:pt x="574676" y="45799"/>
                </a:lnTo>
                <a:lnTo>
                  <a:pt x="532193" y="26311"/>
                </a:lnTo>
                <a:lnTo>
                  <a:pt x="487160" y="11938"/>
                </a:lnTo>
                <a:lnTo>
                  <a:pt x="439942" y="3045"/>
                </a:lnTo>
                <a:lnTo>
                  <a:pt x="390906" y="0"/>
                </a:lnTo>
                <a:close/>
              </a:path>
            </a:pathLst>
          </a:custGeom>
          <a:solidFill>
            <a:srgbClr val="F1C8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340101" y="3190494"/>
            <a:ext cx="782320" cy="782320"/>
          </a:xfrm>
          <a:custGeom>
            <a:avLst/>
            <a:gdLst/>
            <a:ahLst/>
            <a:cxnLst/>
            <a:rect l="l" t="t" r="r" b="b"/>
            <a:pathLst>
              <a:path w="782319" h="782320">
                <a:moveTo>
                  <a:pt x="0" y="390906"/>
                </a:moveTo>
                <a:lnTo>
                  <a:pt x="3045" y="341869"/>
                </a:lnTo>
                <a:lnTo>
                  <a:pt x="11938" y="294651"/>
                </a:lnTo>
                <a:lnTo>
                  <a:pt x="26311" y="249618"/>
                </a:lnTo>
                <a:lnTo>
                  <a:pt x="45799" y="207135"/>
                </a:lnTo>
                <a:lnTo>
                  <a:pt x="70034" y="167569"/>
                </a:lnTo>
                <a:lnTo>
                  <a:pt x="98652" y="131286"/>
                </a:lnTo>
                <a:lnTo>
                  <a:pt x="131286" y="98652"/>
                </a:lnTo>
                <a:lnTo>
                  <a:pt x="167569" y="70034"/>
                </a:lnTo>
                <a:lnTo>
                  <a:pt x="207135" y="45799"/>
                </a:lnTo>
                <a:lnTo>
                  <a:pt x="249618" y="26311"/>
                </a:lnTo>
                <a:lnTo>
                  <a:pt x="294651" y="11938"/>
                </a:lnTo>
                <a:lnTo>
                  <a:pt x="341869" y="3045"/>
                </a:lnTo>
                <a:lnTo>
                  <a:pt x="390906" y="0"/>
                </a:lnTo>
                <a:lnTo>
                  <a:pt x="439942" y="3045"/>
                </a:lnTo>
                <a:lnTo>
                  <a:pt x="487160" y="11938"/>
                </a:lnTo>
                <a:lnTo>
                  <a:pt x="532193" y="26311"/>
                </a:lnTo>
                <a:lnTo>
                  <a:pt x="574676" y="45799"/>
                </a:lnTo>
                <a:lnTo>
                  <a:pt x="614242" y="70034"/>
                </a:lnTo>
                <a:lnTo>
                  <a:pt x="650525" y="98652"/>
                </a:lnTo>
                <a:lnTo>
                  <a:pt x="683159" y="131286"/>
                </a:lnTo>
                <a:lnTo>
                  <a:pt x="711777" y="167569"/>
                </a:lnTo>
                <a:lnTo>
                  <a:pt x="736012" y="207135"/>
                </a:lnTo>
                <a:lnTo>
                  <a:pt x="755500" y="249618"/>
                </a:lnTo>
                <a:lnTo>
                  <a:pt x="769873" y="294651"/>
                </a:lnTo>
                <a:lnTo>
                  <a:pt x="778766" y="341869"/>
                </a:lnTo>
                <a:lnTo>
                  <a:pt x="781812" y="390906"/>
                </a:lnTo>
                <a:lnTo>
                  <a:pt x="778766" y="439942"/>
                </a:lnTo>
                <a:lnTo>
                  <a:pt x="769873" y="487160"/>
                </a:lnTo>
                <a:lnTo>
                  <a:pt x="755500" y="532193"/>
                </a:lnTo>
                <a:lnTo>
                  <a:pt x="736012" y="574676"/>
                </a:lnTo>
                <a:lnTo>
                  <a:pt x="711777" y="614242"/>
                </a:lnTo>
                <a:lnTo>
                  <a:pt x="683159" y="650525"/>
                </a:lnTo>
                <a:lnTo>
                  <a:pt x="650525" y="683159"/>
                </a:lnTo>
                <a:lnTo>
                  <a:pt x="614242" y="711777"/>
                </a:lnTo>
                <a:lnTo>
                  <a:pt x="574676" y="736012"/>
                </a:lnTo>
                <a:lnTo>
                  <a:pt x="532193" y="755500"/>
                </a:lnTo>
                <a:lnTo>
                  <a:pt x="487160" y="769873"/>
                </a:lnTo>
                <a:lnTo>
                  <a:pt x="439942" y="778766"/>
                </a:lnTo>
                <a:lnTo>
                  <a:pt x="390906" y="781812"/>
                </a:lnTo>
                <a:lnTo>
                  <a:pt x="341869" y="778766"/>
                </a:lnTo>
                <a:lnTo>
                  <a:pt x="294651" y="769873"/>
                </a:lnTo>
                <a:lnTo>
                  <a:pt x="249618" y="755500"/>
                </a:lnTo>
                <a:lnTo>
                  <a:pt x="207135" y="736012"/>
                </a:lnTo>
                <a:lnTo>
                  <a:pt x="167569" y="711777"/>
                </a:lnTo>
                <a:lnTo>
                  <a:pt x="131286" y="683159"/>
                </a:lnTo>
                <a:lnTo>
                  <a:pt x="98652" y="650525"/>
                </a:lnTo>
                <a:lnTo>
                  <a:pt x="70034" y="614242"/>
                </a:lnTo>
                <a:lnTo>
                  <a:pt x="45799" y="574676"/>
                </a:lnTo>
                <a:lnTo>
                  <a:pt x="26311" y="532193"/>
                </a:lnTo>
                <a:lnTo>
                  <a:pt x="11938" y="487160"/>
                </a:lnTo>
                <a:lnTo>
                  <a:pt x="3045" y="439942"/>
                </a:lnTo>
                <a:lnTo>
                  <a:pt x="0" y="390906"/>
                </a:lnTo>
                <a:close/>
              </a:path>
            </a:pathLst>
          </a:custGeom>
          <a:ln w="25400">
            <a:solidFill>
              <a:srgbClr val="F1C8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372105" y="4207002"/>
            <a:ext cx="5581015" cy="624840"/>
          </a:xfrm>
          <a:custGeom>
            <a:avLst/>
            <a:gdLst/>
            <a:ahLst/>
            <a:cxnLst/>
            <a:rect l="l" t="t" r="r" b="b"/>
            <a:pathLst>
              <a:path w="5581015" h="624839">
                <a:moveTo>
                  <a:pt x="0" y="624840"/>
                </a:moveTo>
                <a:lnTo>
                  <a:pt x="5580888" y="624840"/>
                </a:lnTo>
                <a:lnTo>
                  <a:pt x="5580888" y="0"/>
                </a:lnTo>
                <a:lnTo>
                  <a:pt x="0" y="0"/>
                </a:lnTo>
                <a:lnTo>
                  <a:pt x="0" y="624840"/>
                </a:lnTo>
                <a:close/>
              </a:path>
            </a:pathLst>
          </a:custGeom>
          <a:solidFill>
            <a:srgbClr val="EA5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372105" y="4207002"/>
            <a:ext cx="5581015" cy="624840"/>
          </a:xfrm>
          <a:custGeom>
            <a:avLst/>
            <a:gdLst/>
            <a:ahLst/>
            <a:cxnLst/>
            <a:rect l="l" t="t" r="r" b="b"/>
            <a:pathLst>
              <a:path w="5581015" h="624839">
                <a:moveTo>
                  <a:pt x="0" y="624840"/>
                </a:moveTo>
                <a:lnTo>
                  <a:pt x="5580888" y="624840"/>
                </a:lnTo>
                <a:lnTo>
                  <a:pt x="5580888" y="0"/>
                </a:lnTo>
                <a:lnTo>
                  <a:pt x="0" y="0"/>
                </a:lnTo>
                <a:lnTo>
                  <a:pt x="0" y="624840"/>
                </a:lnTo>
                <a:close/>
              </a:path>
            </a:pathLst>
          </a:custGeom>
          <a:ln w="253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9250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Attestation de</a:t>
            </a:r>
            <a:r>
              <a:rPr spc="5" dirty="0"/>
              <a:t> </a:t>
            </a:r>
            <a:r>
              <a:rPr spc="-5" dirty="0"/>
              <a:t>PFMP</a:t>
            </a:r>
          </a:p>
          <a:p>
            <a:pPr marL="979805">
              <a:lnSpc>
                <a:spcPct val="100000"/>
              </a:lnSpc>
            </a:pPr>
            <a:endParaRPr sz="2100">
              <a:latin typeface="Times New Roman"/>
              <a:cs typeface="Times New Roman"/>
            </a:endParaRPr>
          </a:p>
          <a:p>
            <a:pPr marL="979805">
              <a:lnSpc>
                <a:spcPct val="100000"/>
              </a:lnSpc>
              <a:spcBef>
                <a:spcPts val="50"/>
              </a:spcBef>
            </a:pPr>
            <a:endParaRPr sz="2300">
              <a:latin typeface="Times New Roman"/>
              <a:cs typeface="Times New Roman"/>
            </a:endParaRPr>
          </a:p>
          <a:p>
            <a:pPr marL="1350645">
              <a:lnSpc>
                <a:spcPct val="100000"/>
              </a:lnSpc>
            </a:pPr>
            <a:r>
              <a:rPr spc="-5" dirty="0"/>
              <a:t>Suivi des </a:t>
            </a:r>
            <a:r>
              <a:rPr dirty="0"/>
              <a:t>activités </a:t>
            </a:r>
            <a:r>
              <a:rPr spc="-5" dirty="0"/>
              <a:t>réalisées en</a:t>
            </a:r>
            <a:r>
              <a:rPr spc="20" dirty="0"/>
              <a:t> </a:t>
            </a:r>
            <a:r>
              <a:rPr dirty="0"/>
              <a:t>PFMP</a:t>
            </a:r>
          </a:p>
          <a:p>
            <a:pPr marL="979805">
              <a:lnSpc>
                <a:spcPct val="100000"/>
              </a:lnSpc>
            </a:pPr>
            <a:endParaRPr sz="2100">
              <a:latin typeface="Times New Roman"/>
              <a:cs typeface="Times New Roman"/>
            </a:endParaRPr>
          </a:p>
          <a:p>
            <a:pPr marL="979805">
              <a:lnSpc>
                <a:spcPct val="100000"/>
              </a:lnSpc>
              <a:spcBef>
                <a:spcPts val="20"/>
              </a:spcBef>
            </a:pPr>
            <a:endParaRPr sz="1750">
              <a:latin typeface="Times New Roman"/>
              <a:cs typeface="Times New Roman"/>
            </a:endParaRPr>
          </a:p>
          <a:p>
            <a:pPr marL="1350645" marR="946150">
              <a:lnSpc>
                <a:spcPts val="1970"/>
              </a:lnSpc>
            </a:pPr>
            <a:r>
              <a:rPr spc="-5" dirty="0"/>
              <a:t>Évaluation des compétences  transversales « métiers</a:t>
            </a:r>
            <a:r>
              <a:rPr spc="5" dirty="0"/>
              <a:t> </a:t>
            </a:r>
            <a:r>
              <a:rPr spc="-5" dirty="0"/>
              <a:t>»</a:t>
            </a:r>
          </a:p>
          <a:p>
            <a:pPr marL="979805">
              <a:lnSpc>
                <a:spcPct val="100000"/>
              </a:lnSpc>
            </a:pPr>
            <a:endParaRPr sz="2100">
              <a:latin typeface="Times New Roman"/>
              <a:cs typeface="Times New Roman"/>
            </a:endParaRPr>
          </a:p>
          <a:p>
            <a:pPr marL="992505">
              <a:lnSpc>
                <a:spcPct val="100000"/>
              </a:lnSpc>
              <a:spcBef>
                <a:spcPts val="1695"/>
              </a:spcBef>
            </a:pPr>
            <a:r>
              <a:rPr spc="-5" dirty="0"/>
              <a:t>Bilan du</a:t>
            </a:r>
            <a:r>
              <a:rPr spc="5" dirty="0"/>
              <a:t> </a:t>
            </a:r>
            <a:r>
              <a:rPr spc="-5" dirty="0"/>
              <a:t>tuteur</a:t>
            </a:r>
          </a:p>
        </p:txBody>
      </p:sp>
      <p:sp>
        <p:nvSpPr>
          <p:cNvPr id="20" name="object 20"/>
          <p:cNvSpPr/>
          <p:nvPr/>
        </p:nvSpPr>
        <p:spPr>
          <a:xfrm>
            <a:off x="1981961" y="4127753"/>
            <a:ext cx="782320" cy="782320"/>
          </a:xfrm>
          <a:custGeom>
            <a:avLst/>
            <a:gdLst/>
            <a:ahLst/>
            <a:cxnLst/>
            <a:rect l="l" t="t" r="r" b="b"/>
            <a:pathLst>
              <a:path w="782319" h="782320">
                <a:moveTo>
                  <a:pt x="390906" y="0"/>
                </a:moveTo>
                <a:lnTo>
                  <a:pt x="341869" y="3045"/>
                </a:lnTo>
                <a:lnTo>
                  <a:pt x="294651" y="11938"/>
                </a:lnTo>
                <a:lnTo>
                  <a:pt x="249618" y="26312"/>
                </a:lnTo>
                <a:lnTo>
                  <a:pt x="207135" y="45801"/>
                </a:lnTo>
                <a:lnTo>
                  <a:pt x="167569" y="70038"/>
                </a:lnTo>
                <a:lnTo>
                  <a:pt x="131286" y="98657"/>
                </a:lnTo>
                <a:lnTo>
                  <a:pt x="98652" y="131291"/>
                </a:lnTo>
                <a:lnTo>
                  <a:pt x="70034" y="167574"/>
                </a:lnTo>
                <a:lnTo>
                  <a:pt x="45799" y="207140"/>
                </a:lnTo>
                <a:lnTo>
                  <a:pt x="26311" y="249623"/>
                </a:lnTo>
                <a:lnTo>
                  <a:pt x="11938" y="294656"/>
                </a:lnTo>
                <a:lnTo>
                  <a:pt x="3045" y="341872"/>
                </a:lnTo>
                <a:lnTo>
                  <a:pt x="0" y="390906"/>
                </a:lnTo>
                <a:lnTo>
                  <a:pt x="3045" y="439939"/>
                </a:lnTo>
                <a:lnTo>
                  <a:pt x="11938" y="487155"/>
                </a:lnTo>
                <a:lnTo>
                  <a:pt x="26311" y="532188"/>
                </a:lnTo>
                <a:lnTo>
                  <a:pt x="45799" y="574671"/>
                </a:lnTo>
                <a:lnTo>
                  <a:pt x="70034" y="614237"/>
                </a:lnTo>
                <a:lnTo>
                  <a:pt x="98652" y="650520"/>
                </a:lnTo>
                <a:lnTo>
                  <a:pt x="131286" y="683154"/>
                </a:lnTo>
                <a:lnTo>
                  <a:pt x="167569" y="711773"/>
                </a:lnTo>
                <a:lnTo>
                  <a:pt x="207135" y="736010"/>
                </a:lnTo>
                <a:lnTo>
                  <a:pt x="249618" y="755499"/>
                </a:lnTo>
                <a:lnTo>
                  <a:pt x="294651" y="769873"/>
                </a:lnTo>
                <a:lnTo>
                  <a:pt x="341869" y="778766"/>
                </a:lnTo>
                <a:lnTo>
                  <a:pt x="390906" y="781812"/>
                </a:lnTo>
                <a:lnTo>
                  <a:pt x="439942" y="778766"/>
                </a:lnTo>
                <a:lnTo>
                  <a:pt x="487160" y="769873"/>
                </a:lnTo>
                <a:lnTo>
                  <a:pt x="532193" y="755499"/>
                </a:lnTo>
                <a:lnTo>
                  <a:pt x="574676" y="736010"/>
                </a:lnTo>
                <a:lnTo>
                  <a:pt x="614242" y="711773"/>
                </a:lnTo>
                <a:lnTo>
                  <a:pt x="650525" y="683154"/>
                </a:lnTo>
                <a:lnTo>
                  <a:pt x="683159" y="650520"/>
                </a:lnTo>
                <a:lnTo>
                  <a:pt x="711777" y="614237"/>
                </a:lnTo>
                <a:lnTo>
                  <a:pt x="736012" y="574671"/>
                </a:lnTo>
                <a:lnTo>
                  <a:pt x="755500" y="532188"/>
                </a:lnTo>
                <a:lnTo>
                  <a:pt x="769873" y="487155"/>
                </a:lnTo>
                <a:lnTo>
                  <a:pt x="778766" y="439939"/>
                </a:lnTo>
                <a:lnTo>
                  <a:pt x="781812" y="390906"/>
                </a:lnTo>
                <a:lnTo>
                  <a:pt x="778766" y="341872"/>
                </a:lnTo>
                <a:lnTo>
                  <a:pt x="769873" y="294656"/>
                </a:lnTo>
                <a:lnTo>
                  <a:pt x="755500" y="249623"/>
                </a:lnTo>
                <a:lnTo>
                  <a:pt x="736012" y="207140"/>
                </a:lnTo>
                <a:lnTo>
                  <a:pt x="711777" y="167574"/>
                </a:lnTo>
                <a:lnTo>
                  <a:pt x="683159" y="131291"/>
                </a:lnTo>
                <a:lnTo>
                  <a:pt x="650525" y="98657"/>
                </a:lnTo>
                <a:lnTo>
                  <a:pt x="614242" y="70038"/>
                </a:lnTo>
                <a:lnTo>
                  <a:pt x="574676" y="45801"/>
                </a:lnTo>
                <a:lnTo>
                  <a:pt x="532193" y="26312"/>
                </a:lnTo>
                <a:lnTo>
                  <a:pt x="487160" y="11938"/>
                </a:lnTo>
                <a:lnTo>
                  <a:pt x="439942" y="3045"/>
                </a:lnTo>
                <a:lnTo>
                  <a:pt x="390906" y="0"/>
                </a:lnTo>
                <a:close/>
              </a:path>
            </a:pathLst>
          </a:custGeom>
          <a:solidFill>
            <a:srgbClr val="F7BA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981961" y="4127753"/>
            <a:ext cx="782320" cy="782320"/>
          </a:xfrm>
          <a:custGeom>
            <a:avLst/>
            <a:gdLst/>
            <a:ahLst/>
            <a:cxnLst/>
            <a:rect l="l" t="t" r="r" b="b"/>
            <a:pathLst>
              <a:path w="782319" h="782320">
                <a:moveTo>
                  <a:pt x="0" y="390906"/>
                </a:moveTo>
                <a:lnTo>
                  <a:pt x="3045" y="341872"/>
                </a:lnTo>
                <a:lnTo>
                  <a:pt x="11938" y="294656"/>
                </a:lnTo>
                <a:lnTo>
                  <a:pt x="26311" y="249623"/>
                </a:lnTo>
                <a:lnTo>
                  <a:pt x="45799" y="207140"/>
                </a:lnTo>
                <a:lnTo>
                  <a:pt x="70034" y="167574"/>
                </a:lnTo>
                <a:lnTo>
                  <a:pt x="98652" y="131291"/>
                </a:lnTo>
                <a:lnTo>
                  <a:pt x="131286" y="98657"/>
                </a:lnTo>
                <a:lnTo>
                  <a:pt x="167569" y="70038"/>
                </a:lnTo>
                <a:lnTo>
                  <a:pt x="207135" y="45801"/>
                </a:lnTo>
                <a:lnTo>
                  <a:pt x="249618" y="26312"/>
                </a:lnTo>
                <a:lnTo>
                  <a:pt x="294651" y="11938"/>
                </a:lnTo>
                <a:lnTo>
                  <a:pt x="341869" y="3045"/>
                </a:lnTo>
                <a:lnTo>
                  <a:pt x="390906" y="0"/>
                </a:lnTo>
                <a:lnTo>
                  <a:pt x="439942" y="3045"/>
                </a:lnTo>
                <a:lnTo>
                  <a:pt x="487160" y="11938"/>
                </a:lnTo>
                <a:lnTo>
                  <a:pt x="532193" y="26312"/>
                </a:lnTo>
                <a:lnTo>
                  <a:pt x="574676" y="45801"/>
                </a:lnTo>
                <a:lnTo>
                  <a:pt x="614242" y="70038"/>
                </a:lnTo>
                <a:lnTo>
                  <a:pt x="650525" y="98657"/>
                </a:lnTo>
                <a:lnTo>
                  <a:pt x="683159" y="131291"/>
                </a:lnTo>
                <a:lnTo>
                  <a:pt x="711777" y="167574"/>
                </a:lnTo>
                <a:lnTo>
                  <a:pt x="736012" y="207140"/>
                </a:lnTo>
                <a:lnTo>
                  <a:pt x="755500" y="249623"/>
                </a:lnTo>
                <a:lnTo>
                  <a:pt x="769873" y="294656"/>
                </a:lnTo>
                <a:lnTo>
                  <a:pt x="778766" y="341872"/>
                </a:lnTo>
                <a:lnTo>
                  <a:pt x="781812" y="390906"/>
                </a:lnTo>
                <a:lnTo>
                  <a:pt x="778766" y="439939"/>
                </a:lnTo>
                <a:lnTo>
                  <a:pt x="769873" y="487155"/>
                </a:lnTo>
                <a:lnTo>
                  <a:pt x="755500" y="532188"/>
                </a:lnTo>
                <a:lnTo>
                  <a:pt x="736012" y="574671"/>
                </a:lnTo>
                <a:lnTo>
                  <a:pt x="711777" y="614237"/>
                </a:lnTo>
                <a:lnTo>
                  <a:pt x="683159" y="650520"/>
                </a:lnTo>
                <a:lnTo>
                  <a:pt x="650525" y="683154"/>
                </a:lnTo>
                <a:lnTo>
                  <a:pt x="614242" y="711773"/>
                </a:lnTo>
                <a:lnTo>
                  <a:pt x="574676" y="736010"/>
                </a:lnTo>
                <a:lnTo>
                  <a:pt x="532193" y="755499"/>
                </a:lnTo>
                <a:lnTo>
                  <a:pt x="487160" y="769873"/>
                </a:lnTo>
                <a:lnTo>
                  <a:pt x="439942" y="778766"/>
                </a:lnTo>
                <a:lnTo>
                  <a:pt x="390906" y="781812"/>
                </a:lnTo>
                <a:lnTo>
                  <a:pt x="341869" y="778766"/>
                </a:lnTo>
                <a:lnTo>
                  <a:pt x="294651" y="769873"/>
                </a:lnTo>
                <a:lnTo>
                  <a:pt x="249618" y="755499"/>
                </a:lnTo>
                <a:lnTo>
                  <a:pt x="207135" y="736010"/>
                </a:lnTo>
                <a:lnTo>
                  <a:pt x="167569" y="711773"/>
                </a:lnTo>
                <a:lnTo>
                  <a:pt x="131286" y="683154"/>
                </a:lnTo>
                <a:lnTo>
                  <a:pt x="98652" y="650520"/>
                </a:lnTo>
                <a:lnTo>
                  <a:pt x="70034" y="614237"/>
                </a:lnTo>
                <a:lnTo>
                  <a:pt x="45799" y="574671"/>
                </a:lnTo>
                <a:lnTo>
                  <a:pt x="26311" y="532188"/>
                </a:lnTo>
                <a:lnTo>
                  <a:pt x="11938" y="487155"/>
                </a:lnTo>
                <a:lnTo>
                  <a:pt x="3045" y="439939"/>
                </a:lnTo>
                <a:lnTo>
                  <a:pt x="0" y="390906"/>
                </a:lnTo>
                <a:close/>
              </a:path>
            </a:pathLst>
          </a:custGeom>
          <a:ln w="25400">
            <a:solidFill>
              <a:srgbClr val="F7BA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943100" y="1296924"/>
            <a:ext cx="841375" cy="856615"/>
          </a:xfrm>
          <a:custGeom>
            <a:avLst/>
            <a:gdLst/>
            <a:ahLst/>
            <a:cxnLst/>
            <a:rect l="l" t="t" r="r" b="b"/>
            <a:pathLst>
              <a:path w="841375" h="856614">
                <a:moveTo>
                  <a:pt x="420624" y="0"/>
                </a:moveTo>
                <a:lnTo>
                  <a:pt x="374796" y="2513"/>
                </a:lnTo>
                <a:lnTo>
                  <a:pt x="330396" y="9879"/>
                </a:lnTo>
                <a:lnTo>
                  <a:pt x="287682" y="21835"/>
                </a:lnTo>
                <a:lnTo>
                  <a:pt x="246910" y="38122"/>
                </a:lnTo>
                <a:lnTo>
                  <a:pt x="208336" y="58476"/>
                </a:lnTo>
                <a:lnTo>
                  <a:pt x="172218" y="82637"/>
                </a:lnTo>
                <a:lnTo>
                  <a:pt x="138811" y="110343"/>
                </a:lnTo>
                <a:lnTo>
                  <a:pt x="108374" y="141333"/>
                </a:lnTo>
                <a:lnTo>
                  <a:pt x="81162" y="175345"/>
                </a:lnTo>
                <a:lnTo>
                  <a:pt x="57432" y="212118"/>
                </a:lnTo>
                <a:lnTo>
                  <a:pt x="37441" y="251390"/>
                </a:lnTo>
                <a:lnTo>
                  <a:pt x="21445" y="292900"/>
                </a:lnTo>
                <a:lnTo>
                  <a:pt x="9702" y="336387"/>
                </a:lnTo>
                <a:lnTo>
                  <a:pt x="2468" y="381588"/>
                </a:lnTo>
                <a:lnTo>
                  <a:pt x="0" y="428243"/>
                </a:lnTo>
                <a:lnTo>
                  <a:pt x="2468" y="474899"/>
                </a:lnTo>
                <a:lnTo>
                  <a:pt x="9702" y="520100"/>
                </a:lnTo>
                <a:lnTo>
                  <a:pt x="21445" y="563587"/>
                </a:lnTo>
                <a:lnTo>
                  <a:pt x="37441" y="605097"/>
                </a:lnTo>
                <a:lnTo>
                  <a:pt x="57432" y="644369"/>
                </a:lnTo>
                <a:lnTo>
                  <a:pt x="81162" y="681142"/>
                </a:lnTo>
                <a:lnTo>
                  <a:pt x="108374" y="715154"/>
                </a:lnTo>
                <a:lnTo>
                  <a:pt x="138811" y="746144"/>
                </a:lnTo>
                <a:lnTo>
                  <a:pt x="172218" y="773850"/>
                </a:lnTo>
                <a:lnTo>
                  <a:pt x="208336" y="798011"/>
                </a:lnTo>
                <a:lnTo>
                  <a:pt x="246910" y="818365"/>
                </a:lnTo>
                <a:lnTo>
                  <a:pt x="287682" y="834652"/>
                </a:lnTo>
                <a:lnTo>
                  <a:pt x="330396" y="846608"/>
                </a:lnTo>
                <a:lnTo>
                  <a:pt x="374796" y="853974"/>
                </a:lnTo>
                <a:lnTo>
                  <a:pt x="420624" y="856488"/>
                </a:lnTo>
                <a:lnTo>
                  <a:pt x="466451" y="853974"/>
                </a:lnTo>
                <a:lnTo>
                  <a:pt x="510851" y="846608"/>
                </a:lnTo>
                <a:lnTo>
                  <a:pt x="553565" y="834652"/>
                </a:lnTo>
                <a:lnTo>
                  <a:pt x="594337" y="818365"/>
                </a:lnTo>
                <a:lnTo>
                  <a:pt x="632911" y="798011"/>
                </a:lnTo>
                <a:lnTo>
                  <a:pt x="669029" y="773850"/>
                </a:lnTo>
                <a:lnTo>
                  <a:pt x="702436" y="746144"/>
                </a:lnTo>
                <a:lnTo>
                  <a:pt x="732873" y="715154"/>
                </a:lnTo>
                <a:lnTo>
                  <a:pt x="760085" y="681142"/>
                </a:lnTo>
                <a:lnTo>
                  <a:pt x="783815" y="644369"/>
                </a:lnTo>
                <a:lnTo>
                  <a:pt x="803806" y="605097"/>
                </a:lnTo>
                <a:lnTo>
                  <a:pt x="819802" y="563587"/>
                </a:lnTo>
                <a:lnTo>
                  <a:pt x="831545" y="520100"/>
                </a:lnTo>
                <a:lnTo>
                  <a:pt x="838779" y="474899"/>
                </a:lnTo>
                <a:lnTo>
                  <a:pt x="841248" y="428243"/>
                </a:lnTo>
                <a:lnTo>
                  <a:pt x="838779" y="381588"/>
                </a:lnTo>
                <a:lnTo>
                  <a:pt x="831545" y="336387"/>
                </a:lnTo>
                <a:lnTo>
                  <a:pt x="819802" y="292900"/>
                </a:lnTo>
                <a:lnTo>
                  <a:pt x="803806" y="251390"/>
                </a:lnTo>
                <a:lnTo>
                  <a:pt x="783815" y="212118"/>
                </a:lnTo>
                <a:lnTo>
                  <a:pt x="760085" y="175345"/>
                </a:lnTo>
                <a:lnTo>
                  <a:pt x="732873" y="141333"/>
                </a:lnTo>
                <a:lnTo>
                  <a:pt x="702436" y="110343"/>
                </a:lnTo>
                <a:lnTo>
                  <a:pt x="669029" y="82637"/>
                </a:lnTo>
                <a:lnTo>
                  <a:pt x="632911" y="58476"/>
                </a:lnTo>
                <a:lnTo>
                  <a:pt x="594337" y="38122"/>
                </a:lnTo>
                <a:lnTo>
                  <a:pt x="553565" y="21835"/>
                </a:lnTo>
                <a:lnTo>
                  <a:pt x="510851" y="9879"/>
                </a:lnTo>
                <a:lnTo>
                  <a:pt x="466451" y="2513"/>
                </a:lnTo>
                <a:lnTo>
                  <a:pt x="420624" y="0"/>
                </a:lnTo>
                <a:close/>
              </a:path>
            </a:pathLst>
          </a:custGeom>
          <a:solidFill>
            <a:srgbClr val="C5C5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036572" y="1395666"/>
            <a:ext cx="654304" cy="6908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938273" y="1292097"/>
            <a:ext cx="851535" cy="866775"/>
          </a:xfrm>
          <a:custGeom>
            <a:avLst/>
            <a:gdLst/>
            <a:ahLst/>
            <a:cxnLst/>
            <a:rect l="l" t="t" r="r" b="b"/>
            <a:pathLst>
              <a:path w="851535" h="866775">
                <a:moveTo>
                  <a:pt x="425450" y="0"/>
                </a:moveTo>
                <a:lnTo>
                  <a:pt x="468883" y="2412"/>
                </a:lnTo>
                <a:lnTo>
                  <a:pt x="511428" y="8889"/>
                </a:lnTo>
                <a:lnTo>
                  <a:pt x="551942" y="19685"/>
                </a:lnTo>
                <a:lnTo>
                  <a:pt x="591312" y="34162"/>
                </a:lnTo>
                <a:lnTo>
                  <a:pt x="628650" y="52197"/>
                </a:lnTo>
                <a:lnTo>
                  <a:pt x="663575" y="74294"/>
                </a:lnTo>
                <a:lnTo>
                  <a:pt x="696087" y="99187"/>
                </a:lnTo>
                <a:lnTo>
                  <a:pt x="726567" y="127253"/>
                </a:lnTo>
                <a:lnTo>
                  <a:pt x="753871" y="157734"/>
                </a:lnTo>
                <a:lnTo>
                  <a:pt x="778382" y="191135"/>
                </a:lnTo>
                <a:lnTo>
                  <a:pt x="799592" y="226822"/>
                </a:lnTo>
                <a:lnTo>
                  <a:pt x="817626" y="264922"/>
                </a:lnTo>
                <a:lnTo>
                  <a:pt x="831723" y="304673"/>
                </a:lnTo>
                <a:lnTo>
                  <a:pt x="842137" y="345948"/>
                </a:lnTo>
                <a:lnTo>
                  <a:pt x="848994" y="389254"/>
                </a:lnTo>
                <a:lnTo>
                  <a:pt x="851026" y="433450"/>
                </a:lnTo>
                <a:lnTo>
                  <a:pt x="848994" y="477647"/>
                </a:lnTo>
                <a:lnTo>
                  <a:pt x="842137" y="520573"/>
                </a:lnTo>
                <a:lnTo>
                  <a:pt x="831723" y="562228"/>
                </a:lnTo>
                <a:lnTo>
                  <a:pt x="817626" y="601979"/>
                </a:lnTo>
                <a:lnTo>
                  <a:pt x="799592" y="639699"/>
                </a:lnTo>
                <a:lnTo>
                  <a:pt x="778382" y="675385"/>
                </a:lnTo>
                <a:lnTo>
                  <a:pt x="753871" y="708659"/>
                </a:lnTo>
                <a:lnTo>
                  <a:pt x="726567" y="739647"/>
                </a:lnTo>
                <a:lnTo>
                  <a:pt x="696087" y="767333"/>
                </a:lnTo>
                <a:lnTo>
                  <a:pt x="663575" y="792226"/>
                </a:lnTo>
                <a:lnTo>
                  <a:pt x="628650" y="814196"/>
                </a:lnTo>
                <a:lnTo>
                  <a:pt x="591312" y="832357"/>
                </a:lnTo>
                <a:lnTo>
                  <a:pt x="551942" y="846835"/>
                </a:lnTo>
                <a:lnTo>
                  <a:pt x="511428" y="857631"/>
                </a:lnTo>
                <a:lnTo>
                  <a:pt x="468883" y="863981"/>
                </a:lnTo>
                <a:lnTo>
                  <a:pt x="425450" y="866394"/>
                </a:lnTo>
                <a:lnTo>
                  <a:pt x="382143" y="863981"/>
                </a:lnTo>
                <a:lnTo>
                  <a:pt x="339598" y="857631"/>
                </a:lnTo>
                <a:lnTo>
                  <a:pt x="299084" y="846835"/>
                </a:lnTo>
                <a:lnTo>
                  <a:pt x="260095" y="832357"/>
                </a:lnTo>
                <a:lnTo>
                  <a:pt x="222757" y="814196"/>
                </a:lnTo>
                <a:lnTo>
                  <a:pt x="187832" y="792226"/>
                </a:lnTo>
                <a:lnTo>
                  <a:pt x="154939" y="767333"/>
                </a:lnTo>
                <a:lnTo>
                  <a:pt x="124840" y="739647"/>
                </a:lnTo>
                <a:lnTo>
                  <a:pt x="97155" y="708659"/>
                </a:lnTo>
                <a:lnTo>
                  <a:pt x="72643" y="675385"/>
                </a:lnTo>
                <a:lnTo>
                  <a:pt x="51434" y="639699"/>
                </a:lnTo>
                <a:lnTo>
                  <a:pt x="33400" y="601979"/>
                </a:lnTo>
                <a:lnTo>
                  <a:pt x="19303" y="562228"/>
                </a:lnTo>
                <a:lnTo>
                  <a:pt x="8889" y="520573"/>
                </a:lnTo>
                <a:lnTo>
                  <a:pt x="2031" y="477647"/>
                </a:lnTo>
                <a:lnTo>
                  <a:pt x="0" y="433450"/>
                </a:lnTo>
                <a:lnTo>
                  <a:pt x="2031" y="389254"/>
                </a:lnTo>
                <a:lnTo>
                  <a:pt x="8889" y="345948"/>
                </a:lnTo>
                <a:lnTo>
                  <a:pt x="19303" y="304673"/>
                </a:lnTo>
                <a:lnTo>
                  <a:pt x="33400" y="264922"/>
                </a:lnTo>
                <a:lnTo>
                  <a:pt x="51434" y="226822"/>
                </a:lnTo>
                <a:lnTo>
                  <a:pt x="72643" y="191135"/>
                </a:lnTo>
                <a:lnTo>
                  <a:pt x="97155" y="157734"/>
                </a:lnTo>
                <a:lnTo>
                  <a:pt x="124840" y="127253"/>
                </a:lnTo>
                <a:lnTo>
                  <a:pt x="154939" y="99187"/>
                </a:lnTo>
                <a:lnTo>
                  <a:pt x="187832" y="74294"/>
                </a:lnTo>
                <a:lnTo>
                  <a:pt x="222757" y="52197"/>
                </a:lnTo>
                <a:lnTo>
                  <a:pt x="260095" y="34162"/>
                </a:lnTo>
                <a:lnTo>
                  <a:pt x="299084" y="19685"/>
                </a:lnTo>
                <a:lnTo>
                  <a:pt x="339598" y="8889"/>
                </a:lnTo>
                <a:lnTo>
                  <a:pt x="382143" y="2412"/>
                </a:lnTo>
                <a:lnTo>
                  <a:pt x="425450" y="0"/>
                </a:lnTo>
                <a:close/>
              </a:path>
            </a:pathLst>
          </a:custGeom>
          <a:ln w="9525">
            <a:solidFill>
              <a:srgbClr val="C5C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432304" y="2327148"/>
            <a:ext cx="633983" cy="633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429255" y="3291840"/>
            <a:ext cx="611124" cy="6126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081783" y="4189476"/>
            <a:ext cx="614171" cy="6141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27938" y="771905"/>
            <a:ext cx="5332730" cy="576580"/>
          </a:xfrm>
          <a:custGeom>
            <a:avLst/>
            <a:gdLst/>
            <a:ahLst/>
            <a:cxnLst/>
            <a:rect l="l" t="t" r="r" b="b"/>
            <a:pathLst>
              <a:path w="5332730" h="576580">
                <a:moveTo>
                  <a:pt x="0" y="576072"/>
                </a:moveTo>
                <a:lnTo>
                  <a:pt x="5332476" y="576072"/>
                </a:lnTo>
                <a:lnTo>
                  <a:pt x="5332476" y="0"/>
                </a:lnTo>
                <a:lnTo>
                  <a:pt x="0" y="0"/>
                </a:lnTo>
                <a:lnTo>
                  <a:pt x="0" y="576072"/>
                </a:lnTo>
                <a:close/>
              </a:path>
            </a:pathLst>
          </a:custGeom>
          <a:solidFill>
            <a:srgbClr val="2020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27938" y="771905"/>
            <a:ext cx="5332730" cy="576580"/>
          </a:xfrm>
          <a:custGeom>
            <a:avLst/>
            <a:gdLst/>
            <a:ahLst/>
            <a:cxnLst/>
            <a:rect l="l" t="t" r="r" b="b"/>
            <a:pathLst>
              <a:path w="5332730" h="576580">
                <a:moveTo>
                  <a:pt x="0" y="576072"/>
                </a:moveTo>
                <a:lnTo>
                  <a:pt x="5332476" y="576072"/>
                </a:lnTo>
                <a:lnTo>
                  <a:pt x="5332476" y="0"/>
                </a:lnTo>
                <a:lnTo>
                  <a:pt x="0" y="0"/>
                </a:lnTo>
                <a:lnTo>
                  <a:pt x="0" y="576072"/>
                </a:lnTo>
                <a:close/>
              </a:path>
            </a:pathLst>
          </a:custGeom>
          <a:ln w="25400">
            <a:solidFill>
              <a:srgbClr val="1515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633217" y="902970"/>
            <a:ext cx="21209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Attestation de</a:t>
            </a:r>
            <a:r>
              <a:rPr spc="-50" dirty="0"/>
              <a:t> </a:t>
            </a:r>
            <a:r>
              <a:rPr dirty="0"/>
              <a:t>PFMP</a:t>
            </a:r>
          </a:p>
        </p:txBody>
      </p:sp>
      <p:sp>
        <p:nvSpPr>
          <p:cNvPr id="5" name="object 5"/>
          <p:cNvSpPr/>
          <p:nvPr/>
        </p:nvSpPr>
        <p:spPr>
          <a:xfrm>
            <a:off x="601980" y="627887"/>
            <a:ext cx="843280" cy="856615"/>
          </a:xfrm>
          <a:custGeom>
            <a:avLst/>
            <a:gdLst/>
            <a:ahLst/>
            <a:cxnLst/>
            <a:rect l="l" t="t" r="r" b="b"/>
            <a:pathLst>
              <a:path w="843280" h="856615">
                <a:moveTo>
                  <a:pt x="421386" y="0"/>
                </a:moveTo>
                <a:lnTo>
                  <a:pt x="375470" y="2513"/>
                </a:lnTo>
                <a:lnTo>
                  <a:pt x="330988" y="9879"/>
                </a:lnTo>
                <a:lnTo>
                  <a:pt x="288194" y="21835"/>
                </a:lnTo>
                <a:lnTo>
                  <a:pt x="247347" y="38122"/>
                </a:lnTo>
                <a:lnTo>
                  <a:pt x="208703" y="58476"/>
                </a:lnTo>
                <a:lnTo>
                  <a:pt x="172519" y="82637"/>
                </a:lnTo>
                <a:lnTo>
                  <a:pt x="139053" y="110343"/>
                </a:lnTo>
                <a:lnTo>
                  <a:pt x="108562" y="141333"/>
                </a:lnTo>
                <a:lnTo>
                  <a:pt x="81302" y="175345"/>
                </a:lnTo>
                <a:lnTo>
                  <a:pt x="57531" y="212118"/>
                </a:lnTo>
                <a:lnTo>
                  <a:pt x="37505" y="251390"/>
                </a:lnTo>
                <a:lnTo>
                  <a:pt x="21482" y="292900"/>
                </a:lnTo>
                <a:lnTo>
                  <a:pt x="9719" y="336387"/>
                </a:lnTo>
                <a:lnTo>
                  <a:pt x="2472" y="381588"/>
                </a:lnTo>
                <a:lnTo>
                  <a:pt x="0" y="428244"/>
                </a:lnTo>
                <a:lnTo>
                  <a:pt x="2472" y="474899"/>
                </a:lnTo>
                <a:lnTo>
                  <a:pt x="9719" y="520100"/>
                </a:lnTo>
                <a:lnTo>
                  <a:pt x="21482" y="563587"/>
                </a:lnTo>
                <a:lnTo>
                  <a:pt x="37505" y="605097"/>
                </a:lnTo>
                <a:lnTo>
                  <a:pt x="57530" y="644369"/>
                </a:lnTo>
                <a:lnTo>
                  <a:pt x="81302" y="681142"/>
                </a:lnTo>
                <a:lnTo>
                  <a:pt x="108562" y="715154"/>
                </a:lnTo>
                <a:lnTo>
                  <a:pt x="139053" y="746144"/>
                </a:lnTo>
                <a:lnTo>
                  <a:pt x="172519" y="773850"/>
                </a:lnTo>
                <a:lnTo>
                  <a:pt x="208703" y="798011"/>
                </a:lnTo>
                <a:lnTo>
                  <a:pt x="247347" y="818365"/>
                </a:lnTo>
                <a:lnTo>
                  <a:pt x="288194" y="834652"/>
                </a:lnTo>
                <a:lnTo>
                  <a:pt x="330988" y="846608"/>
                </a:lnTo>
                <a:lnTo>
                  <a:pt x="375470" y="853974"/>
                </a:lnTo>
                <a:lnTo>
                  <a:pt x="421386" y="856488"/>
                </a:lnTo>
                <a:lnTo>
                  <a:pt x="467301" y="853974"/>
                </a:lnTo>
                <a:lnTo>
                  <a:pt x="511783" y="846608"/>
                </a:lnTo>
                <a:lnTo>
                  <a:pt x="554577" y="834652"/>
                </a:lnTo>
                <a:lnTo>
                  <a:pt x="595424" y="818365"/>
                </a:lnTo>
                <a:lnTo>
                  <a:pt x="634068" y="798011"/>
                </a:lnTo>
                <a:lnTo>
                  <a:pt x="670252" y="773850"/>
                </a:lnTo>
                <a:lnTo>
                  <a:pt x="703718" y="746144"/>
                </a:lnTo>
                <a:lnTo>
                  <a:pt x="734209" y="715154"/>
                </a:lnTo>
                <a:lnTo>
                  <a:pt x="761469" y="681142"/>
                </a:lnTo>
                <a:lnTo>
                  <a:pt x="785240" y="644369"/>
                </a:lnTo>
                <a:lnTo>
                  <a:pt x="805266" y="605097"/>
                </a:lnTo>
                <a:lnTo>
                  <a:pt x="821289" y="563587"/>
                </a:lnTo>
                <a:lnTo>
                  <a:pt x="833052" y="520100"/>
                </a:lnTo>
                <a:lnTo>
                  <a:pt x="840299" y="474899"/>
                </a:lnTo>
                <a:lnTo>
                  <a:pt x="842772" y="428244"/>
                </a:lnTo>
                <a:lnTo>
                  <a:pt x="840299" y="381588"/>
                </a:lnTo>
                <a:lnTo>
                  <a:pt x="833052" y="336387"/>
                </a:lnTo>
                <a:lnTo>
                  <a:pt x="821289" y="292900"/>
                </a:lnTo>
                <a:lnTo>
                  <a:pt x="805266" y="251390"/>
                </a:lnTo>
                <a:lnTo>
                  <a:pt x="785241" y="212118"/>
                </a:lnTo>
                <a:lnTo>
                  <a:pt x="761469" y="175345"/>
                </a:lnTo>
                <a:lnTo>
                  <a:pt x="734209" y="141333"/>
                </a:lnTo>
                <a:lnTo>
                  <a:pt x="703718" y="110343"/>
                </a:lnTo>
                <a:lnTo>
                  <a:pt x="670252" y="82637"/>
                </a:lnTo>
                <a:lnTo>
                  <a:pt x="634068" y="58476"/>
                </a:lnTo>
                <a:lnTo>
                  <a:pt x="595424" y="38122"/>
                </a:lnTo>
                <a:lnTo>
                  <a:pt x="554577" y="21835"/>
                </a:lnTo>
                <a:lnTo>
                  <a:pt x="511783" y="9879"/>
                </a:lnTo>
                <a:lnTo>
                  <a:pt x="467301" y="2513"/>
                </a:lnTo>
                <a:lnTo>
                  <a:pt x="421386" y="0"/>
                </a:lnTo>
                <a:close/>
              </a:path>
            </a:pathLst>
          </a:custGeom>
          <a:solidFill>
            <a:srgbClr val="C5C5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95617" y="726630"/>
            <a:ext cx="655485" cy="6908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7217" y="623062"/>
            <a:ext cx="852805" cy="866775"/>
          </a:xfrm>
          <a:custGeom>
            <a:avLst/>
            <a:gdLst/>
            <a:ahLst/>
            <a:cxnLst/>
            <a:rect l="l" t="t" r="r" b="b"/>
            <a:pathLst>
              <a:path w="852805" h="866775">
                <a:moveTo>
                  <a:pt x="426237" y="0"/>
                </a:moveTo>
                <a:lnTo>
                  <a:pt x="469988" y="2412"/>
                </a:lnTo>
                <a:lnTo>
                  <a:pt x="512140" y="8889"/>
                </a:lnTo>
                <a:lnTo>
                  <a:pt x="553085" y="19685"/>
                </a:lnTo>
                <a:lnTo>
                  <a:pt x="592416" y="34162"/>
                </a:lnTo>
                <a:lnTo>
                  <a:pt x="629373" y="52197"/>
                </a:lnTo>
                <a:lnTo>
                  <a:pt x="664692" y="74295"/>
                </a:lnTo>
                <a:lnTo>
                  <a:pt x="697547" y="99187"/>
                </a:lnTo>
                <a:lnTo>
                  <a:pt x="727646" y="127253"/>
                </a:lnTo>
                <a:lnTo>
                  <a:pt x="755332" y="157734"/>
                </a:lnTo>
                <a:lnTo>
                  <a:pt x="779843" y="191135"/>
                </a:lnTo>
                <a:lnTo>
                  <a:pt x="801179" y="226822"/>
                </a:lnTo>
                <a:lnTo>
                  <a:pt x="819213" y="264922"/>
                </a:lnTo>
                <a:lnTo>
                  <a:pt x="833183" y="304673"/>
                </a:lnTo>
                <a:lnTo>
                  <a:pt x="843724" y="345948"/>
                </a:lnTo>
                <a:lnTo>
                  <a:pt x="850455" y="389254"/>
                </a:lnTo>
                <a:lnTo>
                  <a:pt x="852487" y="433450"/>
                </a:lnTo>
                <a:lnTo>
                  <a:pt x="850455" y="477647"/>
                </a:lnTo>
                <a:lnTo>
                  <a:pt x="843724" y="520573"/>
                </a:lnTo>
                <a:lnTo>
                  <a:pt x="833183" y="562228"/>
                </a:lnTo>
                <a:lnTo>
                  <a:pt x="819213" y="601979"/>
                </a:lnTo>
                <a:lnTo>
                  <a:pt x="801179" y="639699"/>
                </a:lnTo>
                <a:lnTo>
                  <a:pt x="779843" y="675386"/>
                </a:lnTo>
                <a:lnTo>
                  <a:pt x="755332" y="708660"/>
                </a:lnTo>
                <a:lnTo>
                  <a:pt x="727646" y="739648"/>
                </a:lnTo>
                <a:lnTo>
                  <a:pt x="697547" y="767334"/>
                </a:lnTo>
                <a:lnTo>
                  <a:pt x="664692" y="792226"/>
                </a:lnTo>
                <a:lnTo>
                  <a:pt x="629373" y="814197"/>
                </a:lnTo>
                <a:lnTo>
                  <a:pt x="592416" y="832358"/>
                </a:lnTo>
                <a:lnTo>
                  <a:pt x="553085" y="846836"/>
                </a:lnTo>
                <a:lnTo>
                  <a:pt x="512140" y="857630"/>
                </a:lnTo>
                <a:lnTo>
                  <a:pt x="469988" y="863980"/>
                </a:lnTo>
                <a:lnTo>
                  <a:pt x="426237" y="866393"/>
                </a:lnTo>
                <a:lnTo>
                  <a:pt x="382892" y="863980"/>
                </a:lnTo>
                <a:lnTo>
                  <a:pt x="340347" y="857630"/>
                </a:lnTo>
                <a:lnTo>
                  <a:pt x="299389" y="846836"/>
                </a:lnTo>
                <a:lnTo>
                  <a:pt x="260464" y="832358"/>
                </a:lnTo>
                <a:lnTo>
                  <a:pt x="223113" y="814197"/>
                </a:lnTo>
                <a:lnTo>
                  <a:pt x="187782" y="792226"/>
                </a:lnTo>
                <a:lnTo>
                  <a:pt x="155295" y="767334"/>
                </a:lnTo>
                <a:lnTo>
                  <a:pt x="124790" y="739648"/>
                </a:lnTo>
                <a:lnTo>
                  <a:pt x="97497" y="708660"/>
                </a:lnTo>
                <a:lnTo>
                  <a:pt x="73037" y="675386"/>
                </a:lnTo>
                <a:lnTo>
                  <a:pt x="51358" y="639699"/>
                </a:lnTo>
                <a:lnTo>
                  <a:pt x="33693" y="601979"/>
                </a:lnTo>
                <a:lnTo>
                  <a:pt x="19253" y="562228"/>
                </a:lnTo>
                <a:lnTo>
                  <a:pt x="8826" y="520573"/>
                </a:lnTo>
                <a:lnTo>
                  <a:pt x="2006" y="477647"/>
                </a:lnTo>
                <a:lnTo>
                  <a:pt x="0" y="433450"/>
                </a:lnTo>
                <a:lnTo>
                  <a:pt x="2006" y="389254"/>
                </a:lnTo>
                <a:lnTo>
                  <a:pt x="8826" y="345948"/>
                </a:lnTo>
                <a:lnTo>
                  <a:pt x="19253" y="304673"/>
                </a:lnTo>
                <a:lnTo>
                  <a:pt x="33693" y="264922"/>
                </a:lnTo>
                <a:lnTo>
                  <a:pt x="51358" y="226822"/>
                </a:lnTo>
                <a:lnTo>
                  <a:pt x="73037" y="191135"/>
                </a:lnTo>
                <a:lnTo>
                  <a:pt x="97497" y="157734"/>
                </a:lnTo>
                <a:lnTo>
                  <a:pt x="124790" y="127253"/>
                </a:lnTo>
                <a:lnTo>
                  <a:pt x="155282" y="99187"/>
                </a:lnTo>
                <a:lnTo>
                  <a:pt x="187782" y="74295"/>
                </a:lnTo>
                <a:lnTo>
                  <a:pt x="223113" y="52197"/>
                </a:lnTo>
                <a:lnTo>
                  <a:pt x="260464" y="34162"/>
                </a:lnTo>
                <a:lnTo>
                  <a:pt x="299389" y="19685"/>
                </a:lnTo>
                <a:lnTo>
                  <a:pt x="340347" y="8889"/>
                </a:lnTo>
                <a:lnTo>
                  <a:pt x="382498" y="2412"/>
                </a:lnTo>
                <a:lnTo>
                  <a:pt x="426237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887061" y="1458408"/>
            <a:ext cx="3474009" cy="36262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83582" y="1397317"/>
            <a:ext cx="3681095" cy="3699510"/>
          </a:xfrm>
          <a:custGeom>
            <a:avLst/>
            <a:gdLst/>
            <a:ahLst/>
            <a:cxnLst/>
            <a:rect l="l" t="t" r="r" b="b"/>
            <a:pathLst>
              <a:path w="3681095" h="3699510">
                <a:moveTo>
                  <a:pt x="0" y="3699129"/>
                </a:moveTo>
                <a:lnTo>
                  <a:pt x="3680841" y="3699129"/>
                </a:lnTo>
                <a:lnTo>
                  <a:pt x="3680841" y="0"/>
                </a:lnTo>
                <a:lnTo>
                  <a:pt x="0" y="0"/>
                </a:lnTo>
                <a:lnTo>
                  <a:pt x="0" y="3699129"/>
                </a:lnTo>
                <a:close/>
              </a:path>
            </a:pathLst>
          </a:custGeom>
          <a:ln w="9524">
            <a:solidFill>
              <a:srgbClr val="2020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30200" y="2486609"/>
            <a:ext cx="4219575" cy="17329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20205A"/>
                </a:solidFill>
                <a:latin typeface="Arial"/>
                <a:cs typeface="Arial"/>
              </a:rPr>
              <a:t>Pour chaque stagiaire</a:t>
            </a:r>
            <a:r>
              <a:rPr sz="1600" spc="-15" dirty="0">
                <a:solidFill>
                  <a:srgbClr val="20205A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20205A"/>
                </a:solidFill>
                <a:latin typeface="Arial"/>
                <a:cs typeface="Arial"/>
              </a:rPr>
              <a:t>:</a:t>
            </a:r>
            <a:endParaRPr sz="1600">
              <a:latin typeface="Arial"/>
              <a:cs typeface="Arial"/>
            </a:endParaRPr>
          </a:p>
          <a:p>
            <a:pPr marL="299085" marR="423545" indent="-287020">
              <a:lnSpc>
                <a:spcPct val="100000"/>
              </a:lnSpc>
              <a:spcBef>
                <a:spcPts val="5"/>
              </a:spcBef>
              <a:buChar char="•"/>
              <a:tabLst>
                <a:tab pos="299085" algn="l"/>
                <a:tab pos="299720" algn="l"/>
              </a:tabLst>
            </a:pPr>
            <a:r>
              <a:rPr sz="1600" spc="-5" dirty="0">
                <a:solidFill>
                  <a:srgbClr val="20205A"/>
                </a:solidFill>
                <a:latin typeface="Arial"/>
                <a:cs typeface="Arial"/>
              </a:rPr>
              <a:t>Identifier l’établissement, l’organisation  d’accueil, le</a:t>
            </a:r>
            <a:r>
              <a:rPr sz="1600" spc="-35" dirty="0">
                <a:solidFill>
                  <a:srgbClr val="20205A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20205A"/>
                </a:solidFill>
                <a:latin typeface="Arial"/>
                <a:cs typeface="Arial"/>
              </a:rPr>
              <a:t>tuteur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600" spc="-5" dirty="0">
                <a:solidFill>
                  <a:srgbClr val="20205A"/>
                </a:solidFill>
                <a:latin typeface="Arial"/>
                <a:cs typeface="Arial"/>
              </a:rPr>
              <a:t>Préciser la période, l’année du</a:t>
            </a:r>
            <a:r>
              <a:rPr sz="1600" dirty="0">
                <a:solidFill>
                  <a:srgbClr val="20205A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20205A"/>
                </a:solidFill>
                <a:latin typeface="Arial"/>
                <a:cs typeface="Arial"/>
              </a:rPr>
              <a:t>cycle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600" spc="-5" dirty="0">
                <a:solidFill>
                  <a:srgbClr val="20205A"/>
                </a:solidFill>
                <a:latin typeface="Arial"/>
                <a:cs typeface="Arial"/>
              </a:rPr>
              <a:t>Attester de la durée</a:t>
            </a:r>
            <a:r>
              <a:rPr sz="1600" spc="25" dirty="0">
                <a:solidFill>
                  <a:srgbClr val="20205A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20205A"/>
                </a:solidFill>
                <a:latin typeface="Arial"/>
                <a:cs typeface="Arial"/>
              </a:rPr>
              <a:t>effectuée</a:t>
            </a:r>
            <a:endParaRPr sz="1600">
              <a:latin typeface="Arial"/>
              <a:cs typeface="Arial"/>
            </a:endParaRPr>
          </a:p>
          <a:p>
            <a:pPr marL="299085" marR="5080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600" spc="-5" dirty="0">
                <a:solidFill>
                  <a:srgbClr val="20205A"/>
                </a:solidFill>
                <a:latin typeface="Arial"/>
                <a:cs typeface="Arial"/>
              </a:rPr>
              <a:t>Mentionner la </a:t>
            </a:r>
            <a:r>
              <a:rPr sz="1600" spc="-10" dirty="0">
                <a:solidFill>
                  <a:srgbClr val="20205A"/>
                </a:solidFill>
                <a:latin typeface="Arial"/>
                <a:cs typeface="Arial"/>
              </a:rPr>
              <a:t>date </a:t>
            </a:r>
            <a:r>
              <a:rPr sz="1600" spc="-5" dirty="0">
                <a:solidFill>
                  <a:srgbClr val="20205A"/>
                </a:solidFill>
                <a:latin typeface="Arial"/>
                <a:cs typeface="Arial"/>
              </a:rPr>
              <a:t>de visite de l’enseignant  référent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07207" y="4438294"/>
            <a:ext cx="125666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4"/>
              </a:rPr>
              <a:t>BO du 31 mars</a:t>
            </a:r>
            <a:r>
              <a:rPr sz="1050" u="sng" spc="-11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05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4"/>
              </a:rPr>
              <a:t>2016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78434" y="1422415"/>
            <a:ext cx="3807592" cy="2489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187952" y="1549908"/>
            <a:ext cx="4376928" cy="31622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162678" y="2605174"/>
            <a:ext cx="565150" cy="470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">
              <a:lnSpc>
                <a:spcPts val="1764"/>
              </a:lnSpc>
            </a:pP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rendu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PFMP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99566" y="768858"/>
            <a:ext cx="5332730" cy="576580"/>
          </a:xfrm>
          <a:custGeom>
            <a:avLst/>
            <a:gdLst/>
            <a:ahLst/>
            <a:cxnLst/>
            <a:rect l="l" t="t" r="r" b="b"/>
            <a:pathLst>
              <a:path w="5332730" h="576580">
                <a:moveTo>
                  <a:pt x="0" y="576072"/>
                </a:moveTo>
                <a:lnTo>
                  <a:pt x="5332476" y="576072"/>
                </a:lnTo>
                <a:lnTo>
                  <a:pt x="5332476" y="0"/>
                </a:lnTo>
                <a:lnTo>
                  <a:pt x="0" y="0"/>
                </a:lnTo>
                <a:lnTo>
                  <a:pt x="0" y="576072"/>
                </a:lnTo>
                <a:close/>
              </a:path>
            </a:pathLst>
          </a:custGeom>
          <a:solidFill>
            <a:srgbClr val="0057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99566" y="768858"/>
            <a:ext cx="5332730" cy="576580"/>
          </a:xfrm>
          <a:custGeom>
            <a:avLst/>
            <a:gdLst/>
            <a:ahLst/>
            <a:cxnLst/>
            <a:rect l="l" t="t" r="r" b="b"/>
            <a:pathLst>
              <a:path w="5332730" h="576580">
                <a:moveTo>
                  <a:pt x="0" y="576072"/>
                </a:moveTo>
                <a:lnTo>
                  <a:pt x="5332476" y="576072"/>
                </a:lnTo>
                <a:lnTo>
                  <a:pt x="5332476" y="0"/>
                </a:lnTo>
                <a:lnTo>
                  <a:pt x="0" y="0"/>
                </a:lnTo>
                <a:lnTo>
                  <a:pt x="0" y="576072"/>
                </a:lnTo>
                <a:close/>
              </a:path>
            </a:pathLst>
          </a:custGeom>
          <a:ln w="25400">
            <a:solidFill>
              <a:srgbClr val="0057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076957" y="900176"/>
            <a:ext cx="38354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Suivi des activités réalisées en</a:t>
            </a:r>
            <a:r>
              <a:rPr spc="20" dirty="0"/>
              <a:t> </a:t>
            </a:r>
            <a:r>
              <a:rPr dirty="0"/>
              <a:t>PFMP</a:t>
            </a:r>
          </a:p>
        </p:txBody>
      </p:sp>
      <p:sp>
        <p:nvSpPr>
          <p:cNvPr id="8" name="object 8"/>
          <p:cNvSpPr/>
          <p:nvPr/>
        </p:nvSpPr>
        <p:spPr>
          <a:xfrm>
            <a:off x="468630" y="628650"/>
            <a:ext cx="864235" cy="856615"/>
          </a:xfrm>
          <a:custGeom>
            <a:avLst/>
            <a:gdLst/>
            <a:ahLst/>
            <a:cxnLst/>
            <a:rect l="l" t="t" r="r" b="b"/>
            <a:pathLst>
              <a:path w="864235" h="856615">
                <a:moveTo>
                  <a:pt x="432054" y="0"/>
                </a:moveTo>
                <a:lnTo>
                  <a:pt x="384976" y="2513"/>
                </a:lnTo>
                <a:lnTo>
                  <a:pt x="339367" y="9879"/>
                </a:lnTo>
                <a:lnTo>
                  <a:pt x="295490" y="21835"/>
                </a:lnTo>
                <a:lnTo>
                  <a:pt x="253608" y="38122"/>
                </a:lnTo>
                <a:lnTo>
                  <a:pt x="213986" y="58476"/>
                </a:lnTo>
                <a:lnTo>
                  <a:pt x="176887" y="82637"/>
                </a:lnTo>
                <a:lnTo>
                  <a:pt x="142573" y="110343"/>
                </a:lnTo>
                <a:lnTo>
                  <a:pt x="111310" y="141333"/>
                </a:lnTo>
                <a:lnTo>
                  <a:pt x="83360" y="175345"/>
                </a:lnTo>
                <a:lnTo>
                  <a:pt x="58987" y="212118"/>
                </a:lnTo>
                <a:lnTo>
                  <a:pt x="38454" y="251390"/>
                </a:lnTo>
                <a:lnTo>
                  <a:pt x="22026" y="292900"/>
                </a:lnTo>
                <a:lnTo>
                  <a:pt x="9965" y="336387"/>
                </a:lnTo>
                <a:lnTo>
                  <a:pt x="2535" y="381588"/>
                </a:lnTo>
                <a:lnTo>
                  <a:pt x="0" y="428244"/>
                </a:lnTo>
                <a:lnTo>
                  <a:pt x="2535" y="474899"/>
                </a:lnTo>
                <a:lnTo>
                  <a:pt x="9965" y="520100"/>
                </a:lnTo>
                <a:lnTo>
                  <a:pt x="22026" y="563587"/>
                </a:lnTo>
                <a:lnTo>
                  <a:pt x="38454" y="605097"/>
                </a:lnTo>
                <a:lnTo>
                  <a:pt x="58987" y="644369"/>
                </a:lnTo>
                <a:lnTo>
                  <a:pt x="83360" y="681142"/>
                </a:lnTo>
                <a:lnTo>
                  <a:pt x="111310" y="715154"/>
                </a:lnTo>
                <a:lnTo>
                  <a:pt x="142573" y="746144"/>
                </a:lnTo>
                <a:lnTo>
                  <a:pt x="176887" y="773850"/>
                </a:lnTo>
                <a:lnTo>
                  <a:pt x="213986" y="798011"/>
                </a:lnTo>
                <a:lnTo>
                  <a:pt x="253608" y="818365"/>
                </a:lnTo>
                <a:lnTo>
                  <a:pt x="295490" y="834652"/>
                </a:lnTo>
                <a:lnTo>
                  <a:pt x="339367" y="846608"/>
                </a:lnTo>
                <a:lnTo>
                  <a:pt x="384976" y="853974"/>
                </a:lnTo>
                <a:lnTo>
                  <a:pt x="432054" y="856488"/>
                </a:lnTo>
                <a:lnTo>
                  <a:pt x="479131" y="853974"/>
                </a:lnTo>
                <a:lnTo>
                  <a:pt x="524740" y="846608"/>
                </a:lnTo>
                <a:lnTo>
                  <a:pt x="568617" y="834652"/>
                </a:lnTo>
                <a:lnTo>
                  <a:pt x="610499" y="818365"/>
                </a:lnTo>
                <a:lnTo>
                  <a:pt x="650121" y="798011"/>
                </a:lnTo>
                <a:lnTo>
                  <a:pt x="687220" y="773850"/>
                </a:lnTo>
                <a:lnTo>
                  <a:pt x="721534" y="746144"/>
                </a:lnTo>
                <a:lnTo>
                  <a:pt x="752797" y="715154"/>
                </a:lnTo>
                <a:lnTo>
                  <a:pt x="780747" y="681142"/>
                </a:lnTo>
                <a:lnTo>
                  <a:pt x="805120" y="644369"/>
                </a:lnTo>
                <a:lnTo>
                  <a:pt x="825653" y="605097"/>
                </a:lnTo>
                <a:lnTo>
                  <a:pt x="842081" y="563587"/>
                </a:lnTo>
                <a:lnTo>
                  <a:pt x="854142" y="520100"/>
                </a:lnTo>
                <a:lnTo>
                  <a:pt x="861572" y="474899"/>
                </a:lnTo>
                <a:lnTo>
                  <a:pt x="864107" y="428244"/>
                </a:lnTo>
                <a:lnTo>
                  <a:pt x="861572" y="381588"/>
                </a:lnTo>
                <a:lnTo>
                  <a:pt x="854142" y="336387"/>
                </a:lnTo>
                <a:lnTo>
                  <a:pt x="842081" y="292900"/>
                </a:lnTo>
                <a:lnTo>
                  <a:pt x="825653" y="251390"/>
                </a:lnTo>
                <a:lnTo>
                  <a:pt x="805120" y="212118"/>
                </a:lnTo>
                <a:lnTo>
                  <a:pt x="780747" y="175345"/>
                </a:lnTo>
                <a:lnTo>
                  <a:pt x="752797" y="141333"/>
                </a:lnTo>
                <a:lnTo>
                  <a:pt x="721534" y="110343"/>
                </a:lnTo>
                <a:lnTo>
                  <a:pt x="687220" y="82637"/>
                </a:lnTo>
                <a:lnTo>
                  <a:pt x="650121" y="58476"/>
                </a:lnTo>
                <a:lnTo>
                  <a:pt x="610499" y="38122"/>
                </a:lnTo>
                <a:lnTo>
                  <a:pt x="568617" y="21835"/>
                </a:lnTo>
                <a:lnTo>
                  <a:pt x="524740" y="9879"/>
                </a:lnTo>
                <a:lnTo>
                  <a:pt x="479131" y="2513"/>
                </a:lnTo>
                <a:lnTo>
                  <a:pt x="432054" y="0"/>
                </a:lnTo>
                <a:close/>
              </a:path>
            </a:pathLst>
          </a:custGeom>
          <a:solidFill>
            <a:srgbClr val="D4FF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68630" y="628650"/>
            <a:ext cx="864235" cy="856615"/>
          </a:xfrm>
          <a:custGeom>
            <a:avLst/>
            <a:gdLst/>
            <a:ahLst/>
            <a:cxnLst/>
            <a:rect l="l" t="t" r="r" b="b"/>
            <a:pathLst>
              <a:path w="864235" h="856615">
                <a:moveTo>
                  <a:pt x="0" y="428244"/>
                </a:moveTo>
                <a:lnTo>
                  <a:pt x="2535" y="381588"/>
                </a:lnTo>
                <a:lnTo>
                  <a:pt x="9965" y="336387"/>
                </a:lnTo>
                <a:lnTo>
                  <a:pt x="22026" y="292900"/>
                </a:lnTo>
                <a:lnTo>
                  <a:pt x="38454" y="251390"/>
                </a:lnTo>
                <a:lnTo>
                  <a:pt x="58987" y="212118"/>
                </a:lnTo>
                <a:lnTo>
                  <a:pt x="83360" y="175345"/>
                </a:lnTo>
                <a:lnTo>
                  <a:pt x="111310" y="141333"/>
                </a:lnTo>
                <a:lnTo>
                  <a:pt x="142573" y="110343"/>
                </a:lnTo>
                <a:lnTo>
                  <a:pt x="176887" y="82637"/>
                </a:lnTo>
                <a:lnTo>
                  <a:pt x="213986" y="58476"/>
                </a:lnTo>
                <a:lnTo>
                  <a:pt x="253608" y="38122"/>
                </a:lnTo>
                <a:lnTo>
                  <a:pt x="295490" y="21835"/>
                </a:lnTo>
                <a:lnTo>
                  <a:pt x="339367" y="9879"/>
                </a:lnTo>
                <a:lnTo>
                  <a:pt x="384976" y="2513"/>
                </a:lnTo>
                <a:lnTo>
                  <a:pt x="432054" y="0"/>
                </a:lnTo>
                <a:lnTo>
                  <a:pt x="479131" y="2513"/>
                </a:lnTo>
                <a:lnTo>
                  <a:pt x="524740" y="9879"/>
                </a:lnTo>
                <a:lnTo>
                  <a:pt x="568617" y="21835"/>
                </a:lnTo>
                <a:lnTo>
                  <a:pt x="610499" y="38122"/>
                </a:lnTo>
                <a:lnTo>
                  <a:pt x="650121" y="58476"/>
                </a:lnTo>
                <a:lnTo>
                  <a:pt x="687220" y="82637"/>
                </a:lnTo>
                <a:lnTo>
                  <a:pt x="721534" y="110343"/>
                </a:lnTo>
                <a:lnTo>
                  <a:pt x="752797" y="141333"/>
                </a:lnTo>
                <a:lnTo>
                  <a:pt x="780747" y="175345"/>
                </a:lnTo>
                <a:lnTo>
                  <a:pt x="805120" y="212118"/>
                </a:lnTo>
                <a:lnTo>
                  <a:pt x="825653" y="251390"/>
                </a:lnTo>
                <a:lnTo>
                  <a:pt x="842081" y="292900"/>
                </a:lnTo>
                <a:lnTo>
                  <a:pt x="854142" y="336387"/>
                </a:lnTo>
                <a:lnTo>
                  <a:pt x="861572" y="381588"/>
                </a:lnTo>
                <a:lnTo>
                  <a:pt x="864107" y="428244"/>
                </a:lnTo>
                <a:lnTo>
                  <a:pt x="861572" y="474899"/>
                </a:lnTo>
                <a:lnTo>
                  <a:pt x="854142" y="520100"/>
                </a:lnTo>
                <a:lnTo>
                  <a:pt x="842081" y="563587"/>
                </a:lnTo>
                <a:lnTo>
                  <a:pt x="825653" y="605097"/>
                </a:lnTo>
                <a:lnTo>
                  <a:pt x="805120" y="644369"/>
                </a:lnTo>
                <a:lnTo>
                  <a:pt x="780747" y="681142"/>
                </a:lnTo>
                <a:lnTo>
                  <a:pt x="752797" y="715154"/>
                </a:lnTo>
                <a:lnTo>
                  <a:pt x="721534" y="746144"/>
                </a:lnTo>
                <a:lnTo>
                  <a:pt x="687220" y="773850"/>
                </a:lnTo>
                <a:lnTo>
                  <a:pt x="650121" y="798011"/>
                </a:lnTo>
                <a:lnTo>
                  <a:pt x="610499" y="818365"/>
                </a:lnTo>
                <a:lnTo>
                  <a:pt x="568617" y="834652"/>
                </a:lnTo>
                <a:lnTo>
                  <a:pt x="524740" y="846608"/>
                </a:lnTo>
                <a:lnTo>
                  <a:pt x="479131" y="853974"/>
                </a:lnTo>
                <a:lnTo>
                  <a:pt x="432054" y="856488"/>
                </a:lnTo>
                <a:lnTo>
                  <a:pt x="384976" y="853974"/>
                </a:lnTo>
                <a:lnTo>
                  <a:pt x="339367" y="846608"/>
                </a:lnTo>
                <a:lnTo>
                  <a:pt x="295490" y="834652"/>
                </a:lnTo>
                <a:lnTo>
                  <a:pt x="253608" y="818365"/>
                </a:lnTo>
                <a:lnTo>
                  <a:pt x="213986" y="798011"/>
                </a:lnTo>
                <a:lnTo>
                  <a:pt x="176887" y="773850"/>
                </a:lnTo>
                <a:lnTo>
                  <a:pt x="142573" y="746144"/>
                </a:lnTo>
                <a:lnTo>
                  <a:pt x="111310" y="715154"/>
                </a:lnTo>
                <a:lnTo>
                  <a:pt x="83360" y="681142"/>
                </a:lnTo>
                <a:lnTo>
                  <a:pt x="58987" y="644369"/>
                </a:lnTo>
                <a:lnTo>
                  <a:pt x="38454" y="605097"/>
                </a:lnTo>
                <a:lnTo>
                  <a:pt x="22026" y="563587"/>
                </a:lnTo>
                <a:lnTo>
                  <a:pt x="9965" y="520100"/>
                </a:lnTo>
                <a:lnTo>
                  <a:pt x="2535" y="474899"/>
                </a:lnTo>
                <a:lnTo>
                  <a:pt x="0" y="428244"/>
                </a:lnTo>
                <a:close/>
              </a:path>
            </a:pathLst>
          </a:custGeom>
          <a:ln w="25399">
            <a:solidFill>
              <a:srgbClr val="D4FF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77595" y="739140"/>
            <a:ext cx="633984" cy="6339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74008" y="1798320"/>
            <a:ext cx="4244340" cy="312115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58267" y="2223007"/>
            <a:ext cx="3426460" cy="1488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005741"/>
                </a:solidFill>
                <a:latin typeface="Arial"/>
                <a:cs typeface="Arial"/>
              </a:rPr>
              <a:t>Pour chacun des pôles</a:t>
            </a:r>
            <a:r>
              <a:rPr sz="1600" spc="10" dirty="0">
                <a:solidFill>
                  <a:srgbClr val="005741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05741"/>
                </a:solidFill>
                <a:latin typeface="Arial"/>
                <a:cs typeface="Arial"/>
              </a:rPr>
              <a:t>: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600" spc="-5" dirty="0">
                <a:solidFill>
                  <a:srgbClr val="005741"/>
                </a:solidFill>
                <a:latin typeface="Arial"/>
                <a:cs typeface="Arial"/>
              </a:rPr>
              <a:t>Faire connaître au tuteur</a:t>
            </a:r>
            <a:r>
              <a:rPr sz="1600" spc="60" dirty="0">
                <a:solidFill>
                  <a:srgbClr val="005741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05741"/>
                </a:solidFill>
                <a:latin typeface="Arial"/>
                <a:cs typeface="Arial"/>
              </a:rPr>
              <a:t>le</a:t>
            </a:r>
            <a:endParaRPr sz="16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sz="1600" spc="-5" dirty="0">
                <a:solidFill>
                  <a:srgbClr val="005741"/>
                </a:solidFill>
                <a:latin typeface="Arial"/>
                <a:cs typeface="Arial"/>
              </a:rPr>
              <a:t>contenu et la logique du</a:t>
            </a:r>
            <a:r>
              <a:rPr sz="1600" spc="5" dirty="0">
                <a:solidFill>
                  <a:srgbClr val="005741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05741"/>
                </a:solidFill>
                <a:latin typeface="Arial"/>
                <a:cs typeface="Arial"/>
              </a:rPr>
              <a:t>référentiel</a:t>
            </a:r>
            <a:endParaRPr sz="1600">
              <a:latin typeface="Arial"/>
              <a:cs typeface="Arial"/>
            </a:endParaRPr>
          </a:p>
          <a:p>
            <a:pPr marL="299085" marR="1267460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600" spc="-5" dirty="0">
                <a:solidFill>
                  <a:srgbClr val="005741"/>
                </a:solidFill>
                <a:latin typeface="Arial"/>
                <a:cs typeface="Arial"/>
              </a:rPr>
              <a:t>Préciser les activités  caractéristiques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600" spc="-5" dirty="0">
                <a:solidFill>
                  <a:srgbClr val="005741"/>
                </a:solidFill>
                <a:latin typeface="Arial"/>
                <a:cs typeface="Arial"/>
              </a:rPr>
              <a:t>Suivre les activités</a:t>
            </a:r>
            <a:r>
              <a:rPr sz="1600" spc="-15" dirty="0">
                <a:solidFill>
                  <a:srgbClr val="005741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05741"/>
                </a:solidFill>
                <a:latin typeface="Arial"/>
                <a:cs typeface="Arial"/>
              </a:rPr>
              <a:t>réalisées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45173" y="1701292"/>
          <a:ext cx="5976620" cy="86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76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0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Adapte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sa manière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communiquer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aux enjeux des</a:t>
                      </a:r>
                      <a:r>
                        <a:rPr sz="900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interactions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 marL="69215">
                        <a:lnSpc>
                          <a:spcPts val="105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commentaires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Interagit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dans des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situations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variées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et/ou</a:t>
                      </a:r>
                      <a:r>
                        <a:rPr sz="9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complexes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6194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Interagit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dans des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situations</a:t>
                      </a:r>
                      <a:r>
                        <a:rPr sz="9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courantes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Communique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partiellement en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situation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face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à</a:t>
                      </a:r>
                      <a:r>
                        <a:rPr sz="9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face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6194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45173" y="2816225"/>
          <a:ext cx="5976620" cy="86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76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0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Produit des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écrits structurés et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adaptés à la variabilité des</a:t>
                      </a:r>
                      <a:r>
                        <a:rPr sz="9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situations.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 marL="69215">
                        <a:lnSpc>
                          <a:spcPts val="105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commentaires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Rédige les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écrits nécessaires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à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son activité courante et contrôle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leur</a:t>
                      </a:r>
                      <a:r>
                        <a:rPr sz="900" spc="-1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recevabilité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Rédige des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documents relatifs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à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son</a:t>
                      </a:r>
                      <a:r>
                        <a:rPr sz="9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activité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Identifie</a:t>
                      </a:r>
                      <a:r>
                        <a:rPr sz="9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éléments</a:t>
                      </a:r>
                      <a:r>
                        <a:rPr sz="9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clés</a:t>
                      </a:r>
                      <a:r>
                        <a:rPr sz="9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d’un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écrit</a:t>
                      </a:r>
                      <a:r>
                        <a:rPr sz="9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informatif</a:t>
                      </a:r>
                      <a:r>
                        <a:rPr sz="9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court</a:t>
                      </a:r>
                      <a:r>
                        <a:rPr sz="9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lien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avec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son</a:t>
                      </a:r>
                      <a:r>
                        <a:rPr sz="9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activité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6194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99440" y="3736035"/>
            <a:ext cx="4702810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100" spc="545" dirty="0">
                <a:solidFill>
                  <a:srgbClr val="404040"/>
                </a:solidFill>
                <a:latin typeface="Wingdings"/>
                <a:cs typeface="Wingdings"/>
              </a:rPr>
              <a:t>⚫</a:t>
            </a:r>
            <a:r>
              <a:rPr sz="1100" spc="7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404040"/>
                </a:solidFill>
                <a:latin typeface="Arial"/>
                <a:cs typeface="Arial"/>
              </a:rPr>
              <a:t>Le stagiaire est capable de prendre en compte les codes sociaux </a:t>
            </a:r>
            <a:r>
              <a:rPr sz="1100" b="1" spc="-415" dirty="0">
                <a:solidFill>
                  <a:srgbClr val="404040"/>
                </a:solidFill>
                <a:latin typeface="Arial"/>
                <a:cs typeface="Arial"/>
              </a:rPr>
              <a:t>en </a:t>
            </a:r>
            <a:r>
              <a:rPr sz="1100" b="1" spc="-29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04040"/>
                </a:solidFill>
                <a:latin typeface="Arial"/>
                <a:cs typeface="Arial"/>
              </a:rPr>
              <a:t>contexte</a:t>
            </a:r>
            <a:r>
              <a:rPr sz="1100" b="1" spc="-2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04040"/>
                </a:solidFill>
                <a:latin typeface="Arial"/>
                <a:cs typeface="Arial"/>
              </a:rPr>
              <a:t>professionnel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99566" y="697230"/>
            <a:ext cx="5332730" cy="576580"/>
          </a:xfrm>
          <a:custGeom>
            <a:avLst/>
            <a:gdLst/>
            <a:ahLst/>
            <a:cxnLst/>
            <a:rect l="l" t="t" r="r" b="b"/>
            <a:pathLst>
              <a:path w="5332730" h="576580">
                <a:moveTo>
                  <a:pt x="0" y="576072"/>
                </a:moveTo>
                <a:lnTo>
                  <a:pt x="5332476" y="576072"/>
                </a:lnTo>
                <a:lnTo>
                  <a:pt x="5332476" y="0"/>
                </a:lnTo>
                <a:lnTo>
                  <a:pt x="0" y="0"/>
                </a:lnTo>
                <a:lnTo>
                  <a:pt x="0" y="576072"/>
                </a:lnTo>
                <a:close/>
              </a:path>
            </a:pathLst>
          </a:custGeom>
          <a:solidFill>
            <a:srgbClr val="8B21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99566" y="697230"/>
            <a:ext cx="5332730" cy="576580"/>
          </a:xfrm>
          <a:custGeom>
            <a:avLst/>
            <a:gdLst/>
            <a:ahLst/>
            <a:cxnLst/>
            <a:rect l="l" t="t" r="r" b="b"/>
            <a:pathLst>
              <a:path w="5332730" h="576580">
                <a:moveTo>
                  <a:pt x="0" y="576072"/>
                </a:moveTo>
                <a:lnTo>
                  <a:pt x="5332476" y="576072"/>
                </a:lnTo>
                <a:lnTo>
                  <a:pt x="5332476" y="0"/>
                </a:lnTo>
                <a:lnTo>
                  <a:pt x="0" y="0"/>
                </a:lnTo>
                <a:lnTo>
                  <a:pt x="0" y="576072"/>
                </a:lnTo>
                <a:close/>
              </a:path>
            </a:pathLst>
          </a:custGeom>
          <a:ln w="25400">
            <a:solidFill>
              <a:srgbClr val="8B21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076957" y="691134"/>
            <a:ext cx="29444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Évaluation des compétences  transversales</a:t>
            </a:r>
            <a:r>
              <a:rPr spc="5" dirty="0"/>
              <a:t> </a:t>
            </a:r>
            <a:r>
              <a:rPr spc="-5" dirty="0"/>
              <a:t>métiers</a:t>
            </a:r>
          </a:p>
        </p:txBody>
      </p:sp>
      <p:sp>
        <p:nvSpPr>
          <p:cNvPr id="8" name="object 8"/>
          <p:cNvSpPr/>
          <p:nvPr/>
        </p:nvSpPr>
        <p:spPr>
          <a:xfrm>
            <a:off x="468630" y="557022"/>
            <a:ext cx="864235" cy="856615"/>
          </a:xfrm>
          <a:custGeom>
            <a:avLst/>
            <a:gdLst/>
            <a:ahLst/>
            <a:cxnLst/>
            <a:rect l="l" t="t" r="r" b="b"/>
            <a:pathLst>
              <a:path w="864235" h="856615">
                <a:moveTo>
                  <a:pt x="432054" y="0"/>
                </a:moveTo>
                <a:lnTo>
                  <a:pt x="384976" y="2513"/>
                </a:lnTo>
                <a:lnTo>
                  <a:pt x="339367" y="9879"/>
                </a:lnTo>
                <a:lnTo>
                  <a:pt x="295490" y="21835"/>
                </a:lnTo>
                <a:lnTo>
                  <a:pt x="253608" y="38122"/>
                </a:lnTo>
                <a:lnTo>
                  <a:pt x="213986" y="58476"/>
                </a:lnTo>
                <a:lnTo>
                  <a:pt x="176887" y="82637"/>
                </a:lnTo>
                <a:lnTo>
                  <a:pt x="142573" y="110343"/>
                </a:lnTo>
                <a:lnTo>
                  <a:pt x="111310" y="141333"/>
                </a:lnTo>
                <a:lnTo>
                  <a:pt x="83360" y="175345"/>
                </a:lnTo>
                <a:lnTo>
                  <a:pt x="58987" y="212118"/>
                </a:lnTo>
                <a:lnTo>
                  <a:pt x="38454" y="251390"/>
                </a:lnTo>
                <a:lnTo>
                  <a:pt x="22026" y="292900"/>
                </a:lnTo>
                <a:lnTo>
                  <a:pt x="9965" y="336387"/>
                </a:lnTo>
                <a:lnTo>
                  <a:pt x="2535" y="381588"/>
                </a:lnTo>
                <a:lnTo>
                  <a:pt x="0" y="428243"/>
                </a:lnTo>
                <a:lnTo>
                  <a:pt x="2535" y="474899"/>
                </a:lnTo>
                <a:lnTo>
                  <a:pt x="9965" y="520100"/>
                </a:lnTo>
                <a:lnTo>
                  <a:pt x="22026" y="563587"/>
                </a:lnTo>
                <a:lnTo>
                  <a:pt x="38454" y="605097"/>
                </a:lnTo>
                <a:lnTo>
                  <a:pt x="58987" y="644369"/>
                </a:lnTo>
                <a:lnTo>
                  <a:pt x="83360" y="681142"/>
                </a:lnTo>
                <a:lnTo>
                  <a:pt x="111310" y="715154"/>
                </a:lnTo>
                <a:lnTo>
                  <a:pt x="142573" y="746144"/>
                </a:lnTo>
                <a:lnTo>
                  <a:pt x="176887" y="773850"/>
                </a:lnTo>
                <a:lnTo>
                  <a:pt x="213986" y="798011"/>
                </a:lnTo>
                <a:lnTo>
                  <a:pt x="253608" y="818365"/>
                </a:lnTo>
                <a:lnTo>
                  <a:pt x="295490" y="834652"/>
                </a:lnTo>
                <a:lnTo>
                  <a:pt x="339367" y="846608"/>
                </a:lnTo>
                <a:lnTo>
                  <a:pt x="384976" y="853974"/>
                </a:lnTo>
                <a:lnTo>
                  <a:pt x="432054" y="856488"/>
                </a:lnTo>
                <a:lnTo>
                  <a:pt x="479131" y="853974"/>
                </a:lnTo>
                <a:lnTo>
                  <a:pt x="524740" y="846608"/>
                </a:lnTo>
                <a:lnTo>
                  <a:pt x="568617" y="834652"/>
                </a:lnTo>
                <a:lnTo>
                  <a:pt x="610499" y="818365"/>
                </a:lnTo>
                <a:lnTo>
                  <a:pt x="650121" y="798011"/>
                </a:lnTo>
                <a:lnTo>
                  <a:pt x="687220" y="773850"/>
                </a:lnTo>
                <a:lnTo>
                  <a:pt x="721534" y="746144"/>
                </a:lnTo>
                <a:lnTo>
                  <a:pt x="752797" y="715154"/>
                </a:lnTo>
                <a:lnTo>
                  <a:pt x="780747" y="681142"/>
                </a:lnTo>
                <a:lnTo>
                  <a:pt x="805120" y="644369"/>
                </a:lnTo>
                <a:lnTo>
                  <a:pt x="825653" y="605097"/>
                </a:lnTo>
                <a:lnTo>
                  <a:pt x="842081" y="563587"/>
                </a:lnTo>
                <a:lnTo>
                  <a:pt x="854142" y="520100"/>
                </a:lnTo>
                <a:lnTo>
                  <a:pt x="861572" y="474899"/>
                </a:lnTo>
                <a:lnTo>
                  <a:pt x="864107" y="428243"/>
                </a:lnTo>
                <a:lnTo>
                  <a:pt x="861572" y="381588"/>
                </a:lnTo>
                <a:lnTo>
                  <a:pt x="854142" y="336387"/>
                </a:lnTo>
                <a:lnTo>
                  <a:pt x="842081" y="292900"/>
                </a:lnTo>
                <a:lnTo>
                  <a:pt x="825653" y="251390"/>
                </a:lnTo>
                <a:lnTo>
                  <a:pt x="805120" y="212118"/>
                </a:lnTo>
                <a:lnTo>
                  <a:pt x="780747" y="175345"/>
                </a:lnTo>
                <a:lnTo>
                  <a:pt x="752797" y="141333"/>
                </a:lnTo>
                <a:lnTo>
                  <a:pt x="721534" y="110343"/>
                </a:lnTo>
                <a:lnTo>
                  <a:pt x="687220" y="82637"/>
                </a:lnTo>
                <a:lnTo>
                  <a:pt x="650121" y="58476"/>
                </a:lnTo>
                <a:lnTo>
                  <a:pt x="610499" y="38122"/>
                </a:lnTo>
                <a:lnTo>
                  <a:pt x="568617" y="21835"/>
                </a:lnTo>
                <a:lnTo>
                  <a:pt x="524740" y="9879"/>
                </a:lnTo>
                <a:lnTo>
                  <a:pt x="479131" y="2513"/>
                </a:lnTo>
                <a:lnTo>
                  <a:pt x="432054" y="0"/>
                </a:lnTo>
                <a:close/>
              </a:path>
            </a:pathLst>
          </a:custGeom>
          <a:solidFill>
            <a:srgbClr val="E492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68630" y="557022"/>
            <a:ext cx="864235" cy="856615"/>
          </a:xfrm>
          <a:custGeom>
            <a:avLst/>
            <a:gdLst/>
            <a:ahLst/>
            <a:cxnLst/>
            <a:rect l="l" t="t" r="r" b="b"/>
            <a:pathLst>
              <a:path w="864235" h="856615">
                <a:moveTo>
                  <a:pt x="0" y="428243"/>
                </a:moveTo>
                <a:lnTo>
                  <a:pt x="2535" y="381588"/>
                </a:lnTo>
                <a:lnTo>
                  <a:pt x="9965" y="336387"/>
                </a:lnTo>
                <a:lnTo>
                  <a:pt x="22026" y="292900"/>
                </a:lnTo>
                <a:lnTo>
                  <a:pt x="38454" y="251390"/>
                </a:lnTo>
                <a:lnTo>
                  <a:pt x="58987" y="212118"/>
                </a:lnTo>
                <a:lnTo>
                  <a:pt x="83360" y="175345"/>
                </a:lnTo>
                <a:lnTo>
                  <a:pt x="111310" y="141333"/>
                </a:lnTo>
                <a:lnTo>
                  <a:pt x="142573" y="110343"/>
                </a:lnTo>
                <a:lnTo>
                  <a:pt x="176887" y="82637"/>
                </a:lnTo>
                <a:lnTo>
                  <a:pt x="213986" y="58476"/>
                </a:lnTo>
                <a:lnTo>
                  <a:pt x="253608" y="38122"/>
                </a:lnTo>
                <a:lnTo>
                  <a:pt x="295490" y="21835"/>
                </a:lnTo>
                <a:lnTo>
                  <a:pt x="339367" y="9879"/>
                </a:lnTo>
                <a:lnTo>
                  <a:pt x="384976" y="2513"/>
                </a:lnTo>
                <a:lnTo>
                  <a:pt x="432054" y="0"/>
                </a:lnTo>
                <a:lnTo>
                  <a:pt x="479131" y="2513"/>
                </a:lnTo>
                <a:lnTo>
                  <a:pt x="524740" y="9879"/>
                </a:lnTo>
                <a:lnTo>
                  <a:pt x="568617" y="21835"/>
                </a:lnTo>
                <a:lnTo>
                  <a:pt x="610499" y="38122"/>
                </a:lnTo>
                <a:lnTo>
                  <a:pt x="650121" y="58476"/>
                </a:lnTo>
                <a:lnTo>
                  <a:pt x="687220" y="82637"/>
                </a:lnTo>
                <a:lnTo>
                  <a:pt x="721534" y="110343"/>
                </a:lnTo>
                <a:lnTo>
                  <a:pt x="752797" y="141333"/>
                </a:lnTo>
                <a:lnTo>
                  <a:pt x="780747" y="175345"/>
                </a:lnTo>
                <a:lnTo>
                  <a:pt x="805120" y="212118"/>
                </a:lnTo>
                <a:lnTo>
                  <a:pt x="825653" y="251390"/>
                </a:lnTo>
                <a:lnTo>
                  <a:pt x="842081" y="292900"/>
                </a:lnTo>
                <a:lnTo>
                  <a:pt x="854142" y="336387"/>
                </a:lnTo>
                <a:lnTo>
                  <a:pt x="861572" y="381588"/>
                </a:lnTo>
                <a:lnTo>
                  <a:pt x="864107" y="428243"/>
                </a:lnTo>
                <a:lnTo>
                  <a:pt x="861572" y="474899"/>
                </a:lnTo>
                <a:lnTo>
                  <a:pt x="854142" y="520100"/>
                </a:lnTo>
                <a:lnTo>
                  <a:pt x="842081" y="563587"/>
                </a:lnTo>
                <a:lnTo>
                  <a:pt x="825653" y="605097"/>
                </a:lnTo>
                <a:lnTo>
                  <a:pt x="805120" y="644369"/>
                </a:lnTo>
                <a:lnTo>
                  <a:pt x="780747" y="681142"/>
                </a:lnTo>
                <a:lnTo>
                  <a:pt x="752797" y="715154"/>
                </a:lnTo>
                <a:lnTo>
                  <a:pt x="721534" y="746144"/>
                </a:lnTo>
                <a:lnTo>
                  <a:pt x="687220" y="773850"/>
                </a:lnTo>
                <a:lnTo>
                  <a:pt x="650121" y="798011"/>
                </a:lnTo>
                <a:lnTo>
                  <a:pt x="610499" y="818365"/>
                </a:lnTo>
                <a:lnTo>
                  <a:pt x="568617" y="834652"/>
                </a:lnTo>
                <a:lnTo>
                  <a:pt x="524740" y="846608"/>
                </a:lnTo>
                <a:lnTo>
                  <a:pt x="479131" y="853974"/>
                </a:lnTo>
                <a:lnTo>
                  <a:pt x="432054" y="856488"/>
                </a:lnTo>
                <a:lnTo>
                  <a:pt x="384976" y="853974"/>
                </a:lnTo>
                <a:lnTo>
                  <a:pt x="339367" y="846608"/>
                </a:lnTo>
                <a:lnTo>
                  <a:pt x="295490" y="834652"/>
                </a:lnTo>
                <a:lnTo>
                  <a:pt x="253608" y="818365"/>
                </a:lnTo>
                <a:lnTo>
                  <a:pt x="213986" y="798011"/>
                </a:lnTo>
                <a:lnTo>
                  <a:pt x="176887" y="773850"/>
                </a:lnTo>
                <a:lnTo>
                  <a:pt x="142573" y="746144"/>
                </a:lnTo>
                <a:lnTo>
                  <a:pt x="111310" y="715154"/>
                </a:lnTo>
                <a:lnTo>
                  <a:pt x="83360" y="681142"/>
                </a:lnTo>
                <a:lnTo>
                  <a:pt x="58987" y="644369"/>
                </a:lnTo>
                <a:lnTo>
                  <a:pt x="38454" y="605097"/>
                </a:lnTo>
                <a:lnTo>
                  <a:pt x="22026" y="563587"/>
                </a:lnTo>
                <a:lnTo>
                  <a:pt x="9965" y="520100"/>
                </a:lnTo>
                <a:lnTo>
                  <a:pt x="2535" y="474899"/>
                </a:lnTo>
                <a:lnTo>
                  <a:pt x="0" y="428243"/>
                </a:lnTo>
                <a:close/>
              </a:path>
            </a:pathLst>
          </a:custGeom>
          <a:ln w="25399">
            <a:solidFill>
              <a:srgbClr val="E492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92836" y="678180"/>
            <a:ext cx="612648" cy="6126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86334" y="1515871"/>
            <a:ext cx="471741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5575" indent="-143510">
              <a:lnSpc>
                <a:spcPct val="100000"/>
              </a:lnSpc>
              <a:spcBef>
                <a:spcPts val="105"/>
              </a:spcBef>
              <a:buFont typeface="Wingdings"/>
              <a:buChar char=""/>
              <a:tabLst>
                <a:tab pos="156210" algn="l"/>
              </a:tabLst>
            </a:pPr>
            <a:r>
              <a:rPr sz="1100" b="1" dirty="0">
                <a:solidFill>
                  <a:srgbClr val="404040"/>
                </a:solidFill>
                <a:latin typeface="Arial"/>
                <a:cs typeface="Arial"/>
              </a:rPr>
              <a:t>Le </a:t>
            </a:r>
            <a:r>
              <a:rPr sz="1100" b="1" spc="-5" dirty="0">
                <a:solidFill>
                  <a:srgbClr val="404040"/>
                </a:solidFill>
                <a:latin typeface="Arial"/>
                <a:cs typeface="Arial"/>
              </a:rPr>
              <a:t>stagiaire est </a:t>
            </a:r>
            <a:r>
              <a:rPr sz="1100" b="1" dirty="0">
                <a:solidFill>
                  <a:srgbClr val="404040"/>
                </a:solidFill>
                <a:latin typeface="Arial"/>
                <a:cs typeface="Arial"/>
              </a:rPr>
              <a:t>capable d’interagir à l’oral </a:t>
            </a:r>
            <a:r>
              <a:rPr sz="1100" b="1" spc="-5" dirty="0">
                <a:solidFill>
                  <a:srgbClr val="404040"/>
                </a:solidFill>
                <a:latin typeface="Arial"/>
                <a:cs typeface="Arial"/>
              </a:rPr>
              <a:t>en </a:t>
            </a:r>
            <a:r>
              <a:rPr sz="1100" b="1" dirty="0">
                <a:solidFill>
                  <a:srgbClr val="404040"/>
                </a:solidFill>
                <a:latin typeface="Arial"/>
                <a:cs typeface="Arial"/>
              </a:rPr>
              <a:t>contexte</a:t>
            </a:r>
            <a:r>
              <a:rPr sz="1100" b="1" spc="-18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04040"/>
                </a:solidFill>
                <a:latin typeface="Arial"/>
                <a:cs typeface="Arial"/>
              </a:rPr>
              <a:t>professionnel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1327" y="2614041"/>
            <a:ext cx="475551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6210" indent="-144145">
              <a:lnSpc>
                <a:spcPct val="100000"/>
              </a:lnSpc>
              <a:spcBef>
                <a:spcPts val="100"/>
              </a:spcBef>
              <a:buFont typeface="Wingdings"/>
              <a:buChar char=""/>
              <a:tabLst>
                <a:tab pos="156845" algn="l"/>
              </a:tabLst>
            </a:pPr>
            <a:r>
              <a:rPr sz="1100" b="1" dirty="0">
                <a:solidFill>
                  <a:srgbClr val="404040"/>
                </a:solidFill>
                <a:latin typeface="Arial"/>
                <a:cs typeface="Arial"/>
              </a:rPr>
              <a:t>Le </a:t>
            </a:r>
            <a:r>
              <a:rPr sz="1100" b="1" spc="-5" dirty="0">
                <a:solidFill>
                  <a:srgbClr val="404040"/>
                </a:solidFill>
                <a:latin typeface="Arial"/>
                <a:cs typeface="Arial"/>
              </a:rPr>
              <a:t>stagiaire est </a:t>
            </a:r>
            <a:r>
              <a:rPr sz="1100" b="1" dirty="0">
                <a:solidFill>
                  <a:srgbClr val="404040"/>
                </a:solidFill>
                <a:latin typeface="Arial"/>
                <a:cs typeface="Arial"/>
              </a:rPr>
              <a:t>capable d’interagir à </a:t>
            </a:r>
            <a:r>
              <a:rPr sz="1100" b="1" spc="-5" dirty="0">
                <a:solidFill>
                  <a:srgbClr val="404040"/>
                </a:solidFill>
                <a:latin typeface="Arial"/>
                <a:cs typeface="Arial"/>
              </a:rPr>
              <a:t>l’écrit en </a:t>
            </a:r>
            <a:r>
              <a:rPr sz="1100" b="1" dirty="0">
                <a:solidFill>
                  <a:srgbClr val="404040"/>
                </a:solidFill>
                <a:latin typeface="Arial"/>
                <a:cs typeface="Arial"/>
              </a:rPr>
              <a:t>contexte</a:t>
            </a:r>
            <a:r>
              <a:rPr sz="1100" b="1" spc="-16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04040"/>
                </a:solidFill>
                <a:latin typeface="Arial"/>
                <a:cs typeface="Arial"/>
              </a:rPr>
              <a:t>professionnel</a:t>
            </a:r>
            <a:endParaRPr sz="1100">
              <a:latin typeface="Arial"/>
              <a:cs typeface="Arial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245173" y="4141089"/>
          <a:ext cx="5976620" cy="86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76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0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Assure l’adaptation aux différentes usages, y compris</a:t>
                      </a:r>
                      <a:r>
                        <a:rPr sz="900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implicites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 marL="69215">
                        <a:lnSpc>
                          <a:spcPts val="1055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commentaires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900" spc="-10" dirty="0">
                          <a:latin typeface="Arial"/>
                          <a:cs typeface="Arial"/>
                        </a:rPr>
                        <a:t>Met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9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œuvre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les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conventions</a:t>
                      </a:r>
                      <a:r>
                        <a:rPr sz="9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dans</a:t>
                      </a:r>
                      <a:r>
                        <a:rPr sz="9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toutes</a:t>
                      </a:r>
                      <a:r>
                        <a:rPr sz="9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les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situations</a:t>
                      </a:r>
                      <a:r>
                        <a:rPr sz="9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liées</a:t>
                      </a:r>
                      <a:r>
                        <a:rPr sz="9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aux</a:t>
                      </a:r>
                      <a:r>
                        <a:rPr sz="9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activités</a:t>
                      </a:r>
                      <a:r>
                        <a:rPr sz="9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confiées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Applique les conventions en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usage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dans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son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environnement</a:t>
                      </a:r>
                      <a:r>
                        <a:rPr sz="9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professionnel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Identifie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les conventions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élémentaires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liés à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son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environnement</a:t>
                      </a:r>
                      <a:r>
                        <a:rPr sz="9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professionnel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7685531" y="153415"/>
            <a:ext cx="1257300" cy="15930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6307963" y="2227325"/>
            <a:ext cx="2758440" cy="2159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6985" indent="-287020">
              <a:lnSpc>
                <a:spcPct val="100000"/>
              </a:lnSpc>
              <a:spcBef>
                <a:spcPts val="95"/>
              </a:spcBef>
              <a:buChar char="•"/>
              <a:tabLst>
                <a:tab pos="299085" algn="l"/>
                <a:tab pos="299720" algn="l"/>
              </a:tabLst>
            </a:pPr>
            <a:r>
              <a:rPr sz="1600" spc="-5" dirty="0">
                <a:solidFill>
                  <a:srgbClr val="8B2137"/>
                </a:solidFill>
                <a:latin typeface="Arial"/>
                <a:cs typeface="Arial"/>
              </a:rPr>
              <a:t>Approche par les  compétences  transversales reliées au  métier et favorisant  l’insertion professionnelle  </a:t>
            </a:r>
            <a:r>
              <a:rPr sz="1400" spc="-5" dirty="0">
                <a:solidFill>
                  <a:srgbClr val="8B2137"/>
                </a:solidFill>
                <a:latin typeface="Arial"/>
                <a:cs typeface="Arial"/>
              </a:rPr>
              <a:t>(sources </a:t>
            </a:r>
            <a:r>
              <a:rPr sz="1400" dirty="0">
                <a:solidFill>
                  <a:srgbClr val="8B2137"/>
                </a:solidFill>
                <a:latin typeface="Arial"/>
                <a:cs typeface="Arial"/>
              </a:rPr>
              <a:t>: </a:t>
            </a:r>
            <a:r>
              <a:rPr sz="1400" spc="-5" dirty="0">
                <a:solidFill>
                  <a:srgbClr val="8B2137"/>
                </a:solidFill>
                <a:latin typeface="Arial"/>
                <a:cs typeface="Arial"/>
              </a:rPr>
              <a:t>travaux de </a:t>
            </a:r>
            <a:r>
              <a:rPr sz="1400" spc="-15" dirty="0">
                <a:solidFill>
                  <a:srgbClr val="8B2137"/>
                </a:solidFill>
                <a:latin typeface="Arial"/>
                <a:cs typeface="Arial"/>
              </a:rPr>
              <a:t>l’AEFA</a:t>
            </a:r>
            <a:r>
              <a:rPr sz="1400" spc="-185" dirty="0">
                <a:solidFill>
                  <a:srgbClr val="8B2137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8B2137"/>
                </a:solidFill>
                <a:latin typeface="Arial"/>
                <a:cs typeface="Arial"/>
              </a:rPr>
              <a:t>et</a:t>
            </a:r>
            <a:endParaRPr sz="1400">
              <a:latin typeface="Arial"/>
              <a:cs typeface="Arial"/>
            </a:endParaRPr>
          </a:p>
          <a:p>
            <a:pPr marL="1472565">
              <a:lnSpc>
                <a:spcPts val="1680"/>
              </a:lnSpc>
            </a:pPr>
            <a:r>
              <a:rPr sz="1400" dirty="0">
                <a:solidFill>
                  <a:srgbClr val="8B2137"/>
                </a:solidFill>
                <a:latin typeface="Arial"/>
                <a:cs typeface="Arial"/>
              </a:rPr>
              <a:t>guide</a:t>
            </a:r>
            <a:r>
              <a:rPr sz="1400" spc="-80" dirty="0">
                <a:solidFill>
                  <a:srgbClr val="8B2137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8B2137"/>
                </a:solidFill>
                <a:latin typeface="Arial"/>
                <a:cs typeface="Arial"/>
              </a:rPr>
              <a:t>RECTEC)</a:t>
            </a:r>
            <a:endParaRPr sz="14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Char char="•"/>
              <a:tabLst>
                <a:tab pos="299085" algn="l"/>
                <a:tab pos="299720" algn="l"/>
              </a:tabLst>
            </a:pPr>
            <a:r>
              <a:rPr sz="1600" spc="-5" dirty="0">
                <a:solidFill>
                  <a:srgbClr val="8B2137"/>
                </a:solidFill>
                <a:latin typeface="Arial"/>
                <a:cs typeface="Arial"/>
              </a:rPr>
              <a:t>Évaluation</a:t>
            </a:r>
            <a:r>
              <a:rPr sz="1600" spc="-30" dirty="0">
                <a:solidFill>
                  <a:srgbClr val="8B2137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8B2137"/>
                </a:solidFill>
                <a:latin typeface="Arial"/>
                <a:cs typeface="Arial"/>
              </a:rPr>
              <a:t>par</a:t>
            </a:r>
            <a:endParaRPr sz="16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sz="1600" spc="-5" dirty="0">
                <a:solidFill>
                  <a:srgbClr val="8B2137"/>
                </a:solidFill>
                <a:latin typeface="Arial"/>
                <a:cs typeface="Arial"/>
              </a:rPr>
              <a:t>niveau/degré de maîtrise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477000" y="361228"/>
            <a:ext cx="1174988" cy="16428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1997" y="3879291"/>
            <a:ext cx="686689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5575" indent="-143510">
              <a:lnSpc>
                <a:spcPct val="100000"/>
              </a:lnSpc>
              <a:spcBef>
                <a:spcPts val="100"/>
              </a:spcBef>
              <a:buFont typeface="Wingdings"/>
              <a:buChar char=""/>
              <a:tabLst>
                <a:tab pos="156210" algn="l"/>
              </a:tabLst>
            </a:pPr>
            <a:r>
              <a:rPr sz="1100" b="1" dirty="0">
                <a:solidFill>
                  <a:srgbClr val="404040"/>
                </a:solidFill>
                <a:latin typeface="Arial"/>
                <a:cs typeface="Arial"/>
              </a:rPr>
              <a:t>Le</a:t>
            </a:r>
            <a:r>
              <a:rPr sz="1100" b="1" spc="-1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04040"/>
                </a:solidFill>
                <a:latin typeface="Arial"/>
                <a:cs typeface="Arial"/>
              </a:rPr>
              <a:t>stagiaire</a:t>
            </a:r>
            <a:r>
              <a:rPr sz="1100" b="1" spc="-4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04040"/>
                </a:solidFill>
                <a:latin typeface="Arial"/>
                <a:cs typeface="Arial"/>
              </a:rPr>
              <a:t>est</a:t>
            </a:r>
            <a:r>
              <a:rPr sz="1100" b="1" spc="-1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04040"/>
                </a:solidFill>
                <a:latin typeface="Arial"/>
                <a:cs typeface="Arial"/>
              </a:rPr>
              <a:t>capable</a:t>
            </a:r>
            <a:r>
              <a:rPr sz="1100" b="1" spc="-1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04040"/>
                </a:solidFill>
                <a:latin typeface="Arial"/>
                <a:cs typeface="Arial"/>
              </a:rPr>
              <a:t>de</a:t>
            </a:r>
            <a:r>
              <a:rPr sz="1100" b="1" spc="-1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04040"/>
                </a:solidFill>
                <a:latin typeface="Arial"/>
                <a:cs typeface="Arial"/>
              </a:rPr>
              <a:t>prendre</a:t>
            </a:r>
            <a:r>
              <a:rPr sz="1100" b="1" spc="-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04040"/>
                </a:solidFill>
                <a:latin typeface="Arial"/>
                <a:cs typeface="Arial"/>
              </a:rPr>
              <a:t>de</a:t>
            </a:r>
            <a:r>
              <a:rPr sz="1100" b="1" spc="-1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04040"/>
                </a:solidFill>
                <a:latin typeface="Arial"/>
                <a:cs typeface="Arial"/>
              </a:rPr>
              <a:t>prendre</a:t>
            </a:r>
            <a:r>
              <a:rPr sz="1100" b="1" spc="-1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04040"/>
                </a:solidFill>
                <a:latin typeface="Arial"/>
                <a:cs typeface="Arial"/>
              </a:rPr>
              <a:t>en</a:t>
            </a:r>
            <a:r>
              <a:rPr sz="1100" b="1" spc="-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04040"/>
                </a:solidFill>
                <a:latin typeface="Arial"/>
                <a:cs typeface="Arial"/>
              </a:rPr>
              <a:t>compte</a:t>
            </a:r>
            <a:r>
              <a:rPr sz="1100" b="1" spc="-2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04040"/>
                </a:solidFill>
                <a:latin typeface="Arial"/>
                <a:cs typeface="Arial"/>
              </a:rPr>
              <a:t>les</a:t>
            </a:r>
            <a:r>
              <a:rPr sz="1100" b="1" spc="-2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04040"/>
                </a:solidFill>
                <a:latin typeface="Arial"/>
                <a:cs typeface="Arial"/>
              </a:rPr>
              <a:t>aspects</a:t>
            </a:r>
            <a:r>
              <a:rPr sz="1100" b="1" spc="-1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04040"/>
                </a:solidFill>
                <a:latin typeface="Arial"/>
                <a:cs typeface="Arial"/>
              </a:rPr>
              <a:t>réglementaires</a:t>
            </a:r>
            <a:r>
              <a:rPr sz="1100" b="1" spc="-5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04040"/>
                </a:solidFill>
                <a:latin typeface="Arial"/>
                <a:cs typeface="Arial"/>
              </a:rPr>
              <a:t>et</a:t>
            </a:r>
            <a:r>
              <a:rPr sz="1100" b="1" spc="-2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04040"/>
                </a:solidFill>
                <a:latin typeface="Arial"/>
                <a:cs typeface="Arial"/>
              </a:rPr>
              <a:t>procéduraux</a:t>
            </a:r>
            <a:endParaRPr sz="11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21232" y="1768220"/>
          <a:ext cx="6480174" cy="8635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5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3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12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58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Anticipe, organise et réajuste son</a:t>
                      </a:r>
                      <a:r>
                        <a:rPr sz="9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activité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 marL="69215">
                        <a:lnSpc>
                          <a:spcPts val="105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Commentaires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Adapte son organisation aux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exigences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d’une</a:t>
                      </a:r>
                      <a:r>
                        <a:rPr sz="900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situation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Réalise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son activité conformément à l’organisation</a:t>
                      </a:r>
                      <a:r>
                        <a:rPr sz="9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prévue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6194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Applique partiellement l’organisation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prévue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pour son</a:t>
                      </a:r>
                      <a:r>
                        <a:rPr sz="900" spc="-1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activité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21232" y="2948051"/>
          <a:ext cx="6480174" cy="86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5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3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12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Fait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des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propositions et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peut varier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sa place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dans le</a:t>
                      </a:r>
                      <a:r>
                        <a:rPr sz="900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groupe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 marL="69215">
                        <a:lnSpc>
                          <a:spcPts val="105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Commentaires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Prend en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compte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les avis des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membres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du</a:t>
                      </a:r>
                      <a:r>
                        <a:rPr sz="9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groupe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6194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Situe le rôle des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participants et sa position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dans le</a:t>
                      </a:r>
                      <a:r>
                        <a:rPr sz="900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groupe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Identifie les modalités de fonctionnement d’un</a:t>
                      </a:r>
                      <a:r>
                        <a:rPr sz="900" spc="-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groupe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821232" y="4108018"/>
          <a:ext cx="6480174" cy="86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5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3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12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Assure et contrôle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la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conformité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des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procédures et contraintes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réglementaires dans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son</a:t>
                      </a:r>
                      <a:r>
                        <a:rPr sz="9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activité.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 marL="69215">
                        <a:lnSpc>
                          <a:spcPts val="105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Commentaires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Intègre</a:t>
                      </a:r>
                      <a:r>
                        <a:rPr sz="9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l’ensemble</a:t>
                      </a:r>
                      <a:r>
                        <a:rPr sz="9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des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procédures</a:t>
                      </a:r>
                      <a:r>
                        <a:rPr sz="9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et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contraintes</a:t>
                      </a:r>
                      <a:r>
                        <a:rPr sz="9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réglementaires</a:t>
                      </a:r>
                      <a:r>
                        <a:rPr sz="9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dans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son</a:t>
                      </a:r>
                      <a:r>
                        <a:rPr sz="9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activité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Applique les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consignes et procédures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liées à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son</a:t>
                      </a:r>
                      <a:r>
                        <a:rPr sz="900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activité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Applique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partiellement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les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consignes et procédures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liées à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son</a:t>
                      </a:r>
                      <a:r>
                        <a:rPr sz="900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activité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8B2137"/>
                      </a:solidFill>
                      <a:prstDash val="solid"/>
                    </a:lnL>
                    <a:lnR w="12700">
                      <a:solidFill>
                        <a:srgbClr val="8B2137"/>
                      </a:solidFill>
                      <a:prstDash val="solid"/>
                    </a:lnR>
                    <a:lnT w="12700">
                      <a:solidFill>
                        <a:srgbClr val="8B2137"/>
                      </a:solidFill>
                      <a:prstDash val="solid"/>
                    </a:lnT>
                    <a:lnB w="12700">
                      <a:solidFill>
                        <a:srgbClr val="8B213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1099566" y="768858"/>
            <a:ext cx="5332730" cy="576580"/>
          </a:xfrm>
          <a:custGeom>
            <a:avLst/>
            <a:gdLst/>
            <a:ahLst/>
            <a:cxnLst/>
            <a:rect l="l" t="t" r="r" b="b"/>
            <a:pathLst>
              <a:path w="5332730" h="576580">
                <a:moveTo>
                  <a:pt x="0" y="576072"/>
                </a:moveTo>
                <a:lnTo>
                  <a:pt x="5332476" y="576072"/>
                </a:lnTo>
                <a:lnTo>
                  <a:pt x="5332476" y="0"/>
                </a:lnTo>
                <a:lnTo>
                  <a:pt x="0" y="0"/>
                </a:lnTo>
                <a:lnTo>
                  <a:pt x="0" y="576072"/>
                </a:lnTo>
                <a:close/>
              </a:path>
            </a:pathLst>
          </a:custGeom>
          <a:solidFill>
            <a:srgbClr val="8B21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99566" y="768858"/>
            <a:ext cx="5332730" cy="576580"/>
          </a:xfrm>
          <a:custGeom>
            <a:avLst/>
            <a:gdLst/>
            <a:ahLst/>
            <a:cxnLst/>
            <a:rect l="l" t="t" r="r" b="b"/>
            <a:pathLst>
              <a:path w="5332730" h="576580">
                <a:moveTo>
                  <a:pt x="0" y="576072"/>
                </a:moveTo>
                <a:lnTo>
                  <a:pt x="5332476" y="576072"/>
                </a:lnTo>
                <a:lnTo>
                  <a:pt x="5332476" y="0"/>
                </a:lnTo>
                <a:lnTo>
                  <a:pt x="0" y="0"/>
                </a:lnTo>
                <a:lnTo>
                  <a:pt x="0" y="576072"/>
                </a:lnTo>
                <a:close/>
              </a:path>
            </a:pathLst>
          </a:custGeom>
          <a:ln w="25400">
            <a:solidFill>
              <a:srgbClr val="8B21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076957" y="763015"/>
            <a:ext cx="29444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Évaluation des compétences  transversales</a:t>
            </a:r>
            <a:r>
              <a:rPr spc="5" dirty="0"/>
              <a:t> </a:t>
            </a:r>
            <a:r>
              <a:rPr spc="-5" dirty="0"/>
              <a:t>métiers</a:t>
            </a:r>
          </a:p>
        </p:txBody>
      </p:sp>
      <p:sp>
        <p:nvSpPr>
          <p:cNvPr id="9" name="object 9"/>
          <p:cNvSpPr/>
          <p:nvPr/>
        </p:nvSpPr>
        <p:spPr>
          <a:xfrm>
            <a:off x="468630" y="628650"/>
            <a:ext cx="864235" cy="856615"/>
          </a:xfrm>
          <a:custGeom>
            <a:avLst/>
            <a:gdLst/>
            <a:ahLst/>
            <a:cxnLst/>
            <a:rect l="l" t="t" r="r" b="b"/>
            <a:pathLst>
              <a:path w="864235" h="856615">
                <a:moveTo>
                  <a:pt x="432054" y="0"/>
                </a:moveTo>
                <a:lnTo>
                  <a:pt x="384976" y="2513"/>
                </a:lnTo>
                <a:lnTo>
                  <a:pt x="339367" y="9879"/>
                </a:lnTo>
                <a:lnTo>
                  <a:pt x="295490" y="21835"/>
                </a:lnTo>
                <a:lnTo>
                  <a:pt x="253608" y="38122"/>
                </a:lnTo>
                <a:lnTo>
                  <a:pt x="213986" y="58476"/>
                </a:lnTo>
                <a:lnTo>
                  <a:pt x="176887" y="82637"/>
                </a:lnTo>
                <a:lnTo>
                  <a:pt x="142573" y="110343"/>
                </a:lnTo>
                <a:lnTo>
                  <a:pt x="111310" y="141333"/>
                </a:lnTo>
                <a:lnTo>
                  <a:pt x="83360" y="175345"/>
                </a:lnTo>
                <a:lnTo>
                  <a:pt x="58987" y="212118"/>
                </a:lnTo>
                <a:lnTo>
                  <a:pt x="38454" y="251390"/>
                </a:lnTo>
                <a:lnTo>
                  <a:pt x="22026" y="292900"/>
                </a:lnTo>
                <a:lnTo>
                  <a:pt x="9965" y="336387"/>
                </a:lnTo>
                <a:lnTo>
                  <a:pt x="2535" y="381588"/>
                </a:lnTo>
                <a:lnTo>
                  <a:pt x="0" y="428244"/>
                </a:lnTo>
                <a:lnTo>
                  <a:pt x="2535" y="474899"/>
                </a:lnTo>
                <a:lnTo>
                  <a:pt x="9965" y="520100"/>
                </a:lnTo>
                <a:lnTo>
                  <a:pt x="22026" y="563587"/>
                </a:lnTo>
                <a:lnTo>
                  <a:pt x="38454" y="605097"/>
                </a:lnTo>
                <a:lnTo>
                  <a:pt x="58987" y="644369"/>
                </a:lnTo>
                <a:lnTo>
                  <a:pt x="83360" y="681142"/>
                </a:lnTo>
                <a:lnTo>
                  <a:pt x="111310" y="715154"/>
                </a:lnTo>
                <a:lnTo>
                  <a:pt x="142573" y="746144"/>
                </a:lnTo>
                <a:lnTo>
                  <a:pt x="176887" y="773850"/>
                </a:lnTo>
                <a:lnTo>
                  <a:pt x="213986" y="798011"/>
                </a:lnTo>
                <a:lnTo>
                  <a:pt x="253608" y="818365"/>
                </a:lnTo>
                <a:lnTo>
                  <a:pt x="295490" y="834652"/>
                </a:lnTo>
                <a:lnTo>
                  <a:pt x="339367" y="846608"/>
                </a:lnTo>
                <a:lnTo>
                  <a:pt x="384976" y="853974"/>
                </a:lnTo>
                <a:lnTo>
                  <a:pt x="432054" y="856488"/>
                </a:lnTo>
                <a:lnTo>
                  <a:pt x="479131" y="853974"/>
                </a:lnTo>
                <a:lnTo>
                  <a:pt x="524740" y="846608"/>
                </a:lnTo>
                <a:lnTo>
                  <a:pt x="568617" y="834652"/>
                </a:lnTo>
                <a:lnTo>
                  <a:pt x="610499" y="818365"/>
                </a:lnTo>
                <a:lnTo>
                  <a:pt x="650121" y="798011"/>
                </a:lnTo>
                <a:lnTo>
                  <a:pt x="687220" y="773850"/>
                </a:lnTo>
                <a:lnTo>
                  <a:pt x="721534" y="746144"/>
                </a:lnTo>
                <a:lnTo>
                  <a:pt x="752797" y="715154"/>
                </a:lnTo>
                <a:lnTo>
                  <a:pt x="780747" y="681142"/>
                </a:lnTo>
                <a:lnTo>
                  <a:pt x="805120" y="644369"/>
                </a:lnTo>
                <a:lnTo>
                  <a:pt x="825653" y="605097"/>
                </a:lnTo>
                <a:lnTo>
                  <a:pt x="842081" y="563587"/>
                </a:lnTo>
                <a:lnTo>
                  <a:pt x="854142" y="520100"/>
                </a:lnTo>
                <a:lnTo>
                  <a:pt x="861572" y="474899"/>
                </a:lnTo>
                <a:lnTo>
                  <a:pt x="864107" y="428244"/>
                </a:lnTo>
                <a:lnTo>
                  <a:pt x="861572" y="381588"/>
                </a:lnTo>
                <a:lnTo>
                  <a:pt x="854142" y="336387"/>
                </a:lnTo>
                <a:lnTo>
                  <a:pt x="842081" y="292900"/>
                </a:lnTo>
                <a:lnTo>
                  <a:pt x="825653" y="251390"/>
                </a:lnTo>
                <a:lnTo>
                  <a:pt x="805120" y="212118"/>
                </a:lnTo>
                <a:lnTo>
                  <a:pt x="780747" y="175345"/>
                </a:lnTo>
                <a:lnTo>
                  <a:pt x="752797" y="141333"/>
                </a:lnTo>
                <a:lnTo>
                  <a:pt x="721534" y="110343"/>
                </a:lnTo>
                <a:lnTo>
                  <a:pt x="687220" y="82637"/>
                </a:lnTo>
                <a:lnTo>
                  <a:pt x="650121" y="58476"/>
                </a:lnTo>
                <a:lnTo>
                  <a:pt x="610499" y="38122"/>
                </a:lnTo>
                <a:lnTo>
                  <a:pt x="568617" y="21835"/>
                </a:lnTo>
                <a:lnTo>
                  <a:pt x="524740" y="9879"/>
                </a:lnTo>
                <a:lnTo>
                  <a:pt x="479131" y="2513"/>
                </a:lnTo>
                <a:lnTo>
                  <a:pt x="432054" y="0"/>
                </a:lnTo>
                <a:close/>
              </a:path>
            </a:pathLst>
          </a:custGeom>
          <a:solidFill>
            <a:srgbClr val="E492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68630" y="628650"/>
            <a:ext cx="864235" cy="856615"/>
          </a:xfrm>
          <a:custGeom>
            <a:avLst/>
            <a:gdLst/>
            <a:ahLst/>
            <a:cxnLst/>
            <a:rect l="l" t="t" r="r" b="b"/>
            <a:pathLst>
              <a:path w="864235" h="856615">
                <a:moveTo>
                  <a:pt x="0" y="428244"/>
                </a:moveTo>
                <a:lnTo>
                  <a:pt x="2535" y="381588"/>
                </a:lnTo>
                <a:lnTo>
                  <a:pt x="9965" y="336387"/>
                </a:lnTo>
                <a:lnTo>
                  <a:pt x="22026" y="292900"/>
                </a:lnTo>
                <a:lnTo>
                  <a:pt x="38454" y="251390"/>
                </a:lnTo>
                <a:lnTo>
                  <a:pt x="58987" y="212118"/>
                </a:lnTo>
                <a:lnTo>
                  <a:pt x="83360" y="175345"/>
                </a:lnTo>
                <a:lnTo>
                  <a:pt x="111310" y="141333"/>
                </a:lnTo>
                <a:lnTo>
                  <a:pt x="142573" y="110343"/>
                </a:lnTo>
                <a:lnTo>
                  <a:pt x="176887" y="82637"/>
                </a:lnTo>
                <a:lnTo>
                  <a:pt x="213986" y="58476"/>
                </a:lnTo>
                <a:lnTo>
                  <a:pt x="253608" y="38122"/>
                </a:lnTo>
                <a:lnTo>
                  <a:pt x="295490" y="21835"/>
                </a:lnTo>
                <a:lnTo>
                  <a:pt x="339367" y="9879"/>
                </a:lnTo>
                <a:lnTo>
                  <a:pt x="384976" y="2513"/>
                </a:lnTo>
                <a:lnTo>
                  <a:pt x="432054" y="0"/>
                </a:lnTo>
                <a:lnTo>
                  <a:pt x="479131" y="2513"/>
                </a:lnTo>
                <a:lnTo>
                  <a:pt x="524740" y="9879"/>
                </a:lnTo>
                <a:lnTo>
                  <a:pt x="568617" y="21835"/>
                </a:lnTo>
                <a:lnTo>
                  <a:pt x="610499" y="38122"/>
                </a:lnTo>
                <a:lnTo>
                  <a:pt x="650121" y="58476"/>
                </a:lnTo>
                <a:lnTo>
                  <a:pt x="687220" y="82637"/>
                </a:lnTo>
                <a:lnTo>
                  <a:pt x="721534" y="110343"/>
                </a:lnTo>
                <a:lnTo>
                  <a:pt x="752797" y="141333"/>
                </a:lnTo>
                <a:lnTo>
                  <a:pt x="780747" y="175345"/>
                </a:lnTo>
                <a:lnTo>
                  <a:pt x="805120" y="212118"/>
                </a:lnTo>
                <a:lnTo>
                  <a:pt x="825653" y="251390"/>
                </a:lnTo>
                <a:lnTo>
                  <a:pt x="842081" y="292900"/>
                </a:lnTo>
                <a:lnTo>
                  <a:pt x="854142" y="336387"/>
                </a:lnTo>
                <a:lnTo>
                  <a:pt x="861572" y="381588"/>
                </a:lnTo>
                <a:lnTo>
                  <a:pt x="864107" y="428244"/>
                </a:lnTo>
                <a:lnTo>
                  <a:pt x="861572" y="474899"/>
                </a:lnTo>
                <a:lnTo>
                  <a:pt x="854142" y="520100"/>
                </a:lnTo>
                <a:lnTo>
                  <a:pt x="842081" y="563587"/>
                </a:lnTo>
                <a:lnTo>
                  <a:pt x="825653" y="605097"/>
                </a:lnTo>
                <a:lnTo>
                  <a:pt x="805120" y="644369"/>
                </a:lnTo>
                <a:lnTo>
                  <a:pt x="780747" y="681142"/>
                </a:lnTo>
                <a:lnTo>
                  <a:pt x="752797" y="715154"/>
                </a:lnTo>
                <a:lnTo>
                  <a:pt x="721534" y="746144"/>
                </a:lnTo>
                <a:lnTo>
                  <a:pt x="687220" y="773850"/>
                </a:lnTo>
                <a:lnTo>
                  <a:pt x="650121" y="798011"/>
                </a:lnTo>
                <a:lnTo>
                  <a:pt x="610499" y="818365"/>
                </a:lnTo>
                <a:lnTo>
                  <a:pt x="568617" y="834652"/>
                </a:lnTo>
                <a:lnTo>
                  <a:pt x="524740" y="846608"/>
                </a:lnTo>
                <a:lnTo>
                  <a:pt x="479131" y="853974"/>
                </a:lnTo>
                <a:lnTo>
                  <a:pt x="432054" y="856488"/>
                </a:lnTo>
                <a:lnTo>
                  <a:pt x="384976" y="853974"/>
                </a:lnTo>
                <a:lnTo>
                  <a:pt x="339367" y="846608"/>
                </a:lnTo>
                <a:lnTo>
                  <a:pt x="295490" y="834652"/>
                </a:lnTo>
                <a:lnTo>
                  <a:pt x="253608" y="818365"/>
                </a:lnTo>
                <a:lnTo>
                  <a:pt x="213986" y="798011"/>
                </a:lnTo>
                <a:lnTo>
                  <a:pt x="176887" y="773850"/>
                </a:lnTo>
                <a:lnTo>
                  <a:pt x="142573" y="746144"/>
                </a:lnTo>
                <a:lnTo>
                  <a:pt x="111310" y="715154"/>
                </a:lnTo>
                <a:lnTo>
                  <a:pt x="83360" y="681142"/>
                </a:lnTo>
                <a:lnTo>
                  <a:pt x="58987" y="644369"/>
                </a:lnTo>
                <a:lnTo>
                  <a:pt x="38454" y="605097"/>
                </a:lnTo>
                <a:lnTo>
                  <a:pt x="22026" y="563587"/>
                </a:lnTo>
                <a:lnTo>
                  <a:pt x="9965" y="520100"/>
                </a:lnTo>
                <a:lnTo>
                  <a:pt x="2535" y="474899"/>
                </a:lnTo>
                <a:lnTo>
                  <a:pt x="0" y="428244"/>
                </a:lnTo>
                <a:close/>
              </a:path>
            </a:pathLst>
          </a:custGeom>
          <a:ln w="25399">
            <a:solidFill>
              <a:srgbClr val="E492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92836" y="749808"/>
            <a:ext cx="612648" cy="6126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38327" y="1515871"/>
            <a:ext cx="3659504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5575" indent="-143510">
              <a:lnSpc>
                <a:spcPct val="100000"/>
              </a:lnSpc>
              <a:spcBef>
                <a:spcPts val="105"/>
              </a:spcBef>
              <a:buFont typeface="Wingdings"/>
              <a:buChar char=""/>
              <a:tabLst>
                <a:tab pos="156210" algn="l"/>
              </a:tabLst>
            </a:pPr>
            <a:r>
              <a:rPr sz="1100" b="1" dirty="0">
                <a:solidFill>
                  <a:srgbClr val="404040"/>
                </a:solidFill>
                <a:latin typeface="Arial"/>
                <a:cs typeface="Arial"/>
              </a:rPr>
              <a:t>Le stagiaire est capable de hiérarchiser des</a:t>
            </a:r>
            <a:r>
              <a:rPr sz="1100" b="1" spc="-16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04040"/>
                </a:solidFill>
                <a:latin typeface="Arial"/>
                <a:cs typeface="Arial"/>
              </a:rPr>
              <a:t>priorités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0227" y="2737485"/>
            <a:ext cx="405130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5575" indent="-143510">
              <a:lnSpc>
                <a:spcPct val="100000"/>
              </a:lnSpc>
              <a:spcBef>
                <a:spcPts val="100"/>
              </a:spcBef>
              <a:buFont typeface="Wingdings"/>
              <a:buChar char=""/>
              <a:tabLst>
                <a:tab pos="156210" algn="l"/>
              </a:tabLst>
            </a:pPr>
            <a:r>
              <a:rPr sz="1100" b="1" dirty="0">
                <a:solidFill>
                  <a:srgbClr val="404040"/>
                </a:solidFill>
                <a:latin typeface="Arial"/>
                <a:cs typeface="Arial"/>
              </a:rPr>
              <a:t>Le stagiaire est capable est capable de travailler en</a:t>
            </a:r>
            <a:r>
              <a:rPr sz="1100" b="1" spc="-204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04040"/>
                </a:solidFill>
                <a:latin typeface="Arial"/>
                <a:cs typeface="Arial"/>
              </a:rPr>
              <a:t>équipe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812023" y="320825"/>
            <a:ext cx="1257300" cy="16832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635495" y="53442"/>
            <a:ext cx="1184132" cy="164429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99566" y="768858"/>
            <a:ext cx="5332730" cy="576580"/>
          </a:xfrm>
          <a:custGeom>
            <a:avLst/>
            <a:gdLst/>
            <a:ahLst/>
            <a:cxnLst/>
            <a:rect l="l" t="t" r="r" b="b"/>
            <a:pathLst>
              <a:path w="5332730" h="576580">
                <a:moveTo>
                  <a:pt x="0" y="576072"/>
                </a:moveTo>
                <a:lnTo>
                  <a:pt x="5332476" y="576072"/>
                </a:lnTo>
                <a:lnTo>
                  <a:pt x="5332476" y="0"/>
                </a:lnTo>
                <a:lnTo>
                  <a:pt x="0" y="0"/>
                </a:lnTo>
                <a:lnTo>
                  <a:pt x="0" y="576072"/>
                </a:lnTo>
                <a:close/>
              </a:path>
            </a:pathLst>
          </a:custGeom>
          <a:solidFill>
            <a:srgbClr val="EA5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99566" y="768858"/>
            <a:ext cx="5332730" cy="576580"/>
          </a:xfrm>
          <a:custGeom>
            <a:avLst/>
            <a:gdLst/>
            <a:ahLst/>
            <a:cxnLst/>
            <a:rect l="l" t="t" r="r" b="b"/>
            <a:pathLst>
              <a:path w="5332730" h="576580">
                <a:moveTo>
                  <a:pt x="0" y="576072"/>
                </a:moveTo>
                <a:lnTo>
                  <a:pt x="5332476" y="576072"/>
                </a:lnTo>
                <a:lnTo>
                  <a:pt x="5332476" y="0"/>
                </a:lnTo>
                <a:lnTo>
                  <a:pt x="0" y="0"/>
                </a:lnTo>
                <a:lnTo>
                  <a:pt x="0" y="576072"/>
                </a:lnTo>
                <a:close/>
              </a:path>
            </a:pathLst>
          </a:custGeom>
          <a:ln w="25400">
            <a:solidFill>
              <a:srgbClr val="EA5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076957" y="900176"/>
            <a:ext cx="1498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Bilan du</a:t>
            </a:r>
            <a:r>
              <a:rPr spc="-50" dirty="0"/>
              <a:t> </a:t>
            </a:r>
            <a:r>
              <a:rPr spc="-5" dirty="0"/>
              <a:t>tuteur</a:t>
            </a:r>
          </a:p>
        </p:txBody>
      </p:sp>
      <p:sp>
        <p:nvSpPr>
          <p:cNvPr id="5" name="object 5"/>
          <p:cNvSpPr/>
          <p:nvPr/>
        </p:nvSpPr>
        <p:spPr>
          <a:xfrm>
            <a:off x="468630" y="628650"/>
            <a:ext cx="864235" cy="856615"/>
          </a:xfrm>
          <a:custGeom>
            <a:avLst/>
            <a:gdLst/>
            <a:ahLst/>
            <a:cxnLst/>
            <a:rect l="l" t="t" r="r" b="b"/>
            <a:pathLst>
              <a:path w="864235" h="856615">
                <a:moveTo>
                  <a:pt x="432054" y="0"/>
                </a:moveTo>
                <a:lnTo>
                  <a:pt x="384976" y="2513"/>
                </a:lnTo>
                <a:lnTo>
                  <a:pt x="339367" y="9879"/>
                </a:lnTo>
                <a:lnTo>
                  <a:pt x="295490" y="21835"/>
                </a:lnTo>
                <a:lnTo>
                  <a:pt x="253608" y="38122"/>
                </a:lnTo>
                <a:lnTo>
                  <a:pt x="213986" y="58476"/>
                </a:lnTo>
                <a:lnTo>
                  <a:pt x="176887" y="82637"/>
                </a:lnTo>
                <a:lnTo>
                  <a:pt x="142573" y="110343"/>
                </a:lnTo>
                <a:lnTo>
                  <a:pt x="111310" y="141333"/>
                </a:lnTo>
                <a:lnTo>
                  <a:pt x="83360" y="175345"/>
                </a:lnTo>
                <a:lnTo>
                  <a:pt x="58987" y="212118"/>
                </a:lnTo>
                <a:lnTo>
                  <a:pt x="38454" y="251390"/>
                </a:lnTo>
                <a:lnTo>
                  <a:pt x="22026" y="292900"/>
                </a:lnTo>
                <a:lnTo>
                  <a:pt x="9965" y="336387"/>
                </a:lnTo>
                <a:lnTo>
                  <a:pt x="2535" y="381588"/>
                </a:lnTo>
                <a:lnTo>
                  <a:pt x="0" y="428244"/>
                </a:lnTo>
                <a:lnTo>
                  <a:pt x="2535" y="474899"/>
                </a:lnTo>
                <a:lnTo>
                  <a:pt x="9965" y="520100"/>
                </a:lnTo>
                <a:lnTo>
                  <a:pt x="22026" y="563587"/>
                </a:lnTo>
                <a:lnTo>
                  <a:pt x="38454" y="605097"/>
                </a:lnTo>
                <a:lnTo>
                  <a:pt x="58987" y="644369"/>
                </a:lnTo>
                <a:lnTo>
                  <a:pt x="83360" y="681142"/>
                </a:lnTo>
                <a:lnTo>
                  <a:pt x="111310" y="715154"/>
                </a:lnTo>
                <a:lnTo>
                  <a:pt x="142573" y="746144"/>
                </a:lnTo>
                <a:lnTo>
                  <a:pt x="176887" y="773850"/>
                </a:lnTo>
                <a:lnTo>
                  <a:pt x="213986" y="798011"/>
                </a:lnTo>
                <a:lnTo>
                  <a:pt x="253608" y="818365"/>
                </a:lnTo>
                <a:lnTo>
                  <a:pt x="295490" y="834652"/>
                </a:lnTo>
                <a:lnTo>
                  <a:pt x="339367" y="846608"/>
                </a:lnTo>
                <a:lnTo>
                  <a:pt x="384976" y="853974"/>
                </a:lnTo>
                <a:lnTo>
                  <a:pt x="432054" y="856488"/>
                </a:lnTo>
                <a:lnTo>
                  <a:pt x="479131" y="853974"/>
                </a:lnTo>
                <a:lnTo>
                  <a:pt x="524740" y="846608"/>
                </a:lnTo>
                <a:lnTo>
                  <a:pt x="568617" y="834652"/>
                </a:lnTo>
                <a:lnTo>
                  <a:pt x="610499" y="818365"/>
                </a:lnTo>
                <a:lnTo>
                  <a:pt x="650121" y="798011"/>
                </a:lnTo>
                <a:lnTo>
                  <a:pt x="687220" y="773850"/>
                </a:lnTo>
                <a:lnTo>
                  <a:pt x="721534" y="746144"/>
                </a:lnTo>
                <a:lnTo>
                  <a:pt x="752797" y="715154"/>
                </a:lnTo>
                <a:lnTo>
                  <a:pt x="780747" y="681142"/>
                </a:lnTo>
                <a:lnTo>
                  <a:pt x="805120" y="644369"/>
                </a:lnTo>
                <a:lnTo>
                  <a:pt x="825653" y="605097"/>
                </a:lnTo>
                <a:lnTo>
                  <a:pt x="842081" y="563587"/>
                </a:lnTo>
                <a:lnTo>
                  <a:pt x="854142" y="520100"/>
                </a:lnTo>
                <a:lnTo>
                  <a:pt x="861572" y="474899"/>
                </a:lnTo>
                <a:lnTo>
                  <a:pt x="864107" y="428244"/>
                </a:lnTo>
                <a:lnTo>
                  <a:pt x="861572" y="381588"/>
                </a:lnTo>
                <a:lnTo>
                  <a:pt x="854142" y="336387"/>
                </a:lnTo>
                <a:lnTo>
                  <a:pt x="842081" y="292900"/>
                </a:lnTo>
                <a:lnTo>
                  <a:pt x="825653" y="251390"/>
                </a:lnTo>
                <a:lnTo>
                  <a:pt x="805120" y="212118"/>
                </a:lnTo>
                <a:lnTo>
                  <a:pt x="780747" y="175345"/>
                </a:lnTo>
                <a:lnTo>
                  <a:pt x="752797" y="141333"/>
                </a:lnTo>
                <a:lnTo>
                  <a:pt x="721534" y="110343"/>
                </a:lnTo>
                <a:lnTo>
                  <a:pt x="687220" y="82637"/>
                </a:lnTo>
                <a:lnTo>
                  <a:pt x="650121" y="58476"/>
                </a:lnTo>
                <a:lnTo>
                  <a:pt x="610499" y="38122"/>
                </a:lnTo>
                <a:lnTo>
                  <a:pt x="568617" y="21835"/>
                </a:lnTo>
                <a:lnTo>
                  <a:pt x="524740" y="9879"/>
                </a:lnTo>
                <a:lnTo>
                  <a:pt x="479131" y="2513"/>
                </a:lnTo>
                <a:lnTo>
                  <a:pt x="432054" y="0"/>
                </a:lnTo>
                <a:close/>
              </a:path>
            </a:pathLst>
          </a:custGeom>
          <a:solidFill>
            <a:srgbClr val="F7BA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68630" y="628650"/>
            <a:ext cx="864235" cy="856615"/>
          </a:xfrm>
          <a:custGeom>
            <a:avLst/>
            <a:gdLst/>
            <a:ahLst/>
            <a:cxnLst/>
            <a:rect l="l" t="t" r="r" b="b"/>
            <a:pathLst>
              <a:path w="864235" h="856615">
                <a:moveTo>
                  <a:pt x="0" y="428244"/>
                </a:moveTo>
                <a:lnTo>
                  <a:pt x="2535" y="381588"/>
                </a:lnTo>
                <a:lnTo>
                  <a:pt x="9965" y="336387"/>
                </a:lnTo>
                <a:lnTo>
                  <a:pt x="22026" y="292900"/>
                </a:lnTo>
                <a:lnTo>
                  <a:pt x="38454" y="251390"/>
                </a:lnTo>
                <a:lnTo>
                  <a:pt x="58987" y="212118"/>
                </a:lnTo>
                <a:lnTo>
                  <a:pt x="83360" y="175345"/>
                </a:lnTo>
                <a:lnTo>
                  <a:pt x="111310" y="141333"/>
                </a:lnTo>
                <a:lnTo>
                  <a:pt x="142573" y="110343"/>
                </a:lnTo>
                <a:lnTo>
                  <a:pt x="176887" y="82637"/>
                </a:lnTo>
                <a:lnTo>
                  <a:pt x="213986" y="58476"/>
                </a:lnTo>
                <a:lnTo>
                  <a:pt x="253608" y="38122"/>
                </a:lnTo>
                <a:lnTo>
                  <a:pt x="295490" y="21835"/>
                </a:lnTo>
                <a:lnTo>
                  <a:pt x="339367" y="9879"/>
                </a:lnTo>
                <a:lnTo>
                  <a:pt x="384976" y="2513"/>
                </a:lnTo>
                <a:lnTo>
                  <a:pt x="432054" y="0"/>
                </a:lnTo>
                <a:lnTo>
                  <a:pt x="479131" y="2513"/>
                </a:lnTo>
                <a:lnTo>
                  <a:pt x="524740" y="9879"/>
                </a:lnTo>
                <a:lnTo>
                  <a:pt x="568617" y="21835"/>
                </a:lnTo>
                <a:lnTo>
                  <a:pt x="610499" y="38122"/>
                </a:lnTo>
                <a:lnTo>
                  <a:pt x="650121" y="58476"/>
                </a:lnTo>
                <a:lnTo>
                  <a:pt x="687220" y="82637"/>
                </a:lnTo>
                <a:lnTo>
                  <a:pt x="721534" y="110343"/>
                </a:lnTo>
                <a:lnTo>
                  <a:pt x="752797" y="141333"/>
                </a:lnTo>
                <a:lnTo>
                  <a:pt x="780747" y="175345"/>
                </a:lnTo>
                <a:lnTo>
                  <a:pt x="805120" y="212118"/>
                </a:lnTo>
                <a:lnTo>
                  <a:pt x="825653" y="251390"/>
                </a:lnTo>
                <a:lnTo>
                  <a:pt x="842081" y="292900"/>
                </a:lnTo>
                <a:lnTo>
                  <a:pt x="854142" y="336387"/>
                </a:lnTo>
                <a:lnTo>
                  <a:pt x="861572" y="381588"/>
                </a:lnTo>
                <a:lnTo>
                  <a:pt x="864107" y="428244"/>
                </a:lnTo>
                <a:lnTo>
                  <a:pt x="861572" y="474899"/>
                </a:lnTo>
                <a:lnTo>
                  <a:pt x="854142" y="520100"/>
                </a:lnTo>
                <a:lnTo>
                  <a:pt x="842081" y="563587"/>
                </a:lnTo>
                <a:lnTo>
                  <a:pt x="825653" y="605097"/>
                </a:lnTo>
                <a:lnTo>
                  <a:pt x="805120" y="644369"/>
                </a:lnTo>
                <a:lnTo>
                  <a:pt x="780747" y="681142"/>
                </a:lnTo>
                <a:lnTo>
                  <a:pt x="752797" y="715154"/>
                </a:lnTo>
                <a:lnTo>
                  <a:pt x="721534" y="746144"/>
                </a:lnTo>
                <a:lnTo>
                  <a:pt x="687220" y="773850"/>
                </a:lnTo>
                <a:lnTo>
                  <a:pt x="650121" y="798011"/>
                </a:lnTo>
                <a:lnTo>
                  <a:pt x="610499" y="818365"/>
                </a:lnTo>
                <a:lnTo>
                  <a:pt x="568617" y="834652"/>
                </a:lnTo>
                <a:lnTo>
                  <a:pt x="524740" y="846608"/>
                </a:lnTo>
                <a:lnTo>
                  <a:pt x="479131" y="853974"/>
                </a:lnTo>
                <a:lnTo>
                  <a:pt x="432054" y="856488"/>
                </a:lnTo>
                <a:lnTo>
                  <a:pt x="384976" y="853974"/>
                </a:lnTo>
                <a:lnTo>
                  <a:pt x="339367" y="846608"/>
                </a:lnTo>
                <a:lnTo>
                  <a:pt x="295490" y="834652"/>
                </a:lnTo>
                <a:lnTo>
                  <a:pt x="253608" y="818365"/>
                </a:lnTo>
                <a:lnTo>
                  <a:pt x="213986" y="798011"/>
                </a:lnTo>
                <a:lnTo>
                  <a:pt x="176887" y="773850"/>
                </a:lnTo>
                <a:lnTo>
                  <a:pt x="142573" y="746144"/>
                </a:lnTo>
                <a:lnTo>
                  <a:pt x="111310" y="715154"/>
                </a:lnTo>
                <a:lnTo>
                  <a:pt x="83360" y="681142"/>
                </a:lnTo>
                <a:lnTo>
                  <a:pt x="58987" y="644369"/>
                </a:lnTo>
                <a:lnTo>
                  <a:pt x="38454" y="605097"/>
                </a:lnTo>
                <a:lnTo>
                  <a:pt x="22026" y="563587"/>
                </a:lnTo>
                <a:lnTo>
                  <a:pt x="9965" y="520100"/>
                </a:lnTo>
                <a:lnTo>
                  <a:pt x="2535" y="474899"/>
                </a:lnTo>
                <a:lnTo>
                  <a:pt x="0" y="428244"/>
                </a:lnTo>
                <a:close/>
              </a:path>
            </a:pathLst>
          </a:custGeom>
          <a:ln w="25399">
            <a:solidFill>
              <a:srgbClr val="F7BA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2836" y="748283"/>
            <a:ext cx="614171" cy="6141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939375" y="1441087"/>
            <a:ext cx="4543248" cy="36000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774694" y="1411033"/>
            <a:ext cx="4906645" cy="3685540"/>
          </a:xfrm>
          <a:custGeom>
            <a:avLst/>
            <a:gdLst/>
            <a:ahLst/>
            <a:cxnLst/>
            <a:rect l="l" t="t" r="r" b="b"/>
            <a:pathLst>
              <a:path w="4906645" h="3685540">
                <a:moveTo>
                  <a:pt x="0" y="3685413"/>
                </a:moveTo>
                <a:lnTo>
                  <a:pt x="4906136" y="3685413"/>
                </a:lnTo>
                <a:lnTo>
                  <a:pt x="4906136" y="0"/>
                </a:lnTo>
                <a:lnTo>
                  <a:pt x="0" y="0"/>
                </a:lnTo>
                <a:lnTo>
                  <a:pt x="0" y="3685413"/>
                </a:lnTo>
                <a:close/>
              </a:path>
            </a:pathLst>
          </a:custGeom>
          <a:ln w="9525">
            <a:solidFill>
              <a:srgbClr val="EA5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73507" y="2512822"/>
            <a:ext cx="2918460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Char char="•"/>
              <a:tabLst>
                <a:tab pos="299085" algn="l"/>
                <a:tab pos="299720" algn="l"/>
              </a:tabLst>
            </a:pPr>
            <a:r>
              <a:rPr sz="1600" spc="-15" dirty="0">
                <a:solidFill>
                  <a:srgbClr val="FF0000"/>
                </a:solidFill>
                <a:latin typeface="Arial"/>
                <a:cs typeface="Arial"/>
              </a:rPr>
              <a:t>Valoriser </a:t>
            </a:r>
            <a:r>
              <a:rPr sz="1600" spc="-5" dirty="0">
                <a:solidFill>
                  <a:srgbClr val="FF0000"/>
                </a:solidFill>
                <a:latin typeface="Arial"/>
                <a:cs typeface="Arial"/>
              </a:rPr>
              <a:t>les points forts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600" spc="-5" dirty="0">
                <a:solidFill>
                  <a:srgbClr val="FF0000"/>
                </a:solidFill>
                <a:latin typeface="Arial"/>
                <a:cs typeface="Arial"/>
              </a:rPr>
              <a:t>Identifier les axes de</a:t>
            </a:r>
            <a:r>
              <a:rPr sz="1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Arial"/>
                <a:cs typeface="Arial"/>
              </a:rPr>
              <a:t>progrès</a:t>
            </a:r>
            <a:endParaRPr sz="1600">
              <a:latin typeface="Arial"/>
              <a:cs typeface="Arial"/>
            </a:endParaRPr>
          </a:p>
          <a:p>
            <a:pPr marL="299085" marR="6413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600" spc="-5" dirty="0">
                <a:solidFill>
                  <a:srgbClr val="FF0000"/>
                </a:solidFill>
                <a:latin typeface="Arial"/>
                <a:cs typeface="Arial"/>
              </a:rPr>
              <a:t>Apprécier l’action globale </a:t>
            </a:r>
            <a:r>
              <a:rPr sz="1600" spc="-10" dirty="0">
                <a:solidFill>
                  <a:srgbClr val="FF0000"/>
                </a:solidFill>
                <a:latin typeface="Arial"/>
                <a:cs typeface="Arial"/>
              </a:rPr>
              <a:t>du  </a:t>
            </a:r>
            <a:r>
              <a:rPr sz="1600" spc="-5" dirty="0">
                <a:solidFill>
                  <a:srgbClr val="FF0000"/>
                </a:solidFill>
                <a:latin typeface="Arial"/>
                <a:cs typeface="Arial"/>
              </a:rPr>
              <a:t>stagiaire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463</Words>
  <Application>Microsoft Office PowerPoint</Application>
  <PresentationFormat>Affichage à l'écran (16:9)</PresentationFormat>
  <Paragraphs>73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Calibri</vt:lpstr>
      <vt:lpstr>Times New Roman</vt:lpstr>
      <vt:lpstr>Wingdings</vt:lpstr>
      <vt:lpstr>Office Theme</vt:lpstr>
      <vt:lpstr>Présentation PowerPoint</vt:lpstr>
      <vt:lpstr>UNE STRUCTURATION EN 4 PARTIES</vt:lpstr>
      <vt:lpstr>Attestation de PFMP</vt:lpstr>
      <vt:lpstr>Suivi des activités réalisées en PFMP</vt:lpstr>
      <vt:lpstr>Évaluation des compétences  transversales métiers</vt:lpstr>
      <vt:lpstr>Évaluation des compétences  transversales métiers</vt:lpstr>
      <vt:lpstr>Bilan du tuteur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 format 16/9 standard sans pied de page</dc:title>
  <dc:subject>Client</dc:subject>
  <dc:creator>Microsoft Office User</dc:creator>
  <cp:lastModifiedBy>magali cuchetet</cp:lastModifiedBy>
  <cp:revision>4</cp:revision>
  <dcterms:created xsi:type="dcterms:W3CDTF">2020-12-16T08:18:16Z</dcterms:created>
  <dcterms:modified xsi:type="dcterms:W3CDTF">2021-01-17T17:08:16Z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2020-12-10T00:00:00Z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2020-12-16T00:00:00Z</vt:filetime>
  </property>
</Properties>
</file>