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3" r:id="rId3"/>
    <p:sldId id="262" r:id="rId4"/>
    <p:sldId id="256" r:id="rId5"/>
    <p:sldId id="257" r:id="rId6"/>
    <p:sldId id="259" r:id="rId7"/>
    <p:sldId id="260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65882" autoAdjust="0"/>
  </p:normalViewPr>
  <p:slideViewPr>
    <p:cSldViewPr>
      <p:cViewPr varScale="1">
        <p:scale>
          <a:sx n="42" d="100"/>
          <a:sy n="42" d="100"/>
        </p:scale>
        <p:origin x="-19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42044-5C8E-44D9-A8B5-6E3585E432F5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BC778-0A32-4C9A-A9DF-C5CD393D84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BC778-0A32-4C9A-A9DF-C5CD393D848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BC778-0A32-4C9A-A9DF-C5CD393D8484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Leviers</a:t>
            </a:r>
            <a:r>
              <a:rPr lang="fr-FR" baseline="0" dirty="0" smtClean="0"/>
              <a:t> : </a:t>
            </a:r>
            <a:r>
              <a:rPr lang="fr-FR" baseline="0" dirty="0" err="1" smtClean="0"/>
              <a:t>edt</a:t>
            </a:r>
            <a:r>
              <a:rPr lang="fr-FR" baseline="0" dirty="0" smtClean="0"/>
              <a:t>, tutorat, salles, 3C, permanence, heures d’étude …</a:t>
            </a:r>
          </a:p>
          <a:p>
            <a:r>
              <a:rPr lang="fr-FR" baseline="0" dirty="0" smtClean="0"/>
              <a:t>Calendrier</a:t>
            </a:r>
            <a:r>
              <a:rPr lang="fr-FR" baseline="0" smtClean="0"/>
              <a:t>,  1 thème/mois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BC778-0A32-4C9A-A9DF-C5CD393D8484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BC778-0A32-4C9A-A9DF-C5CD393D8484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8ADA8-A184-4DD8-85A1-BFF97E40318F}" type="datetimeFigureOut">
              <a:rPr lang="fr-FR" smtClean="0"/>
              <a:pPr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BB3F3-CB02-4FB1-8614-189D1FCE09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28596" y="357166"/>
            <a:ext cx="778677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Réforme du collège </a:t>
            </a:r>
          </a:p>
          <a:p>
            <a:r>
              <a:rPr lang="fr-FR" sz="4400" dirty="0" smtClean="0"/>
              <a:t>3</a:t>
            </a:r>
            <a:r>
              <a:rPr lang="fr-FR" sz="4400" dirty="0" smtClean="0"/>
              <a:t> </a:t>
            </a:r>
            <a:r>
              <a:rPr lang="fr-FR" sz="4400" dirty="0" smtClean="0"/>
              <a:t>parcours identifiés </a:t>
            </a:r>
            <a:r>
              <a:rPr lang="fr-FR" sz="4400" dirty="0" smtClean="0"/>
              <a:t>dans la loi,</a:t>
            </a:r>
            <a:endParaRPr lang="fr-FR" sz="4400" dirty="0" smtClean="0"/>
          </a:p>
          <a:p>
            <a:r>
              <a:rPr lang="fr-FR" sz="4400" u="sng" dirty="0" smtClean="0"/>
              <a:t>pour l’élève </a:t>
            </a:r>
            <a:r>
              <a:rPr lang="fr-FR" sz="4400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fr-FR" sz="4400" dirty="0" smtClean="0"/>
              <a:t>Parcours d’Education Artistique</a:t>
            </a:r>
          </a:p>
          <a:p>
            <a:r>
              <a:rPr lang="fr-FR" sz="4400" dirty="0" smtClean="0"/>
              <a:t>  et Culturelle (PEAC)</a:t>
            </a:r>
          </a:p>
          <a:p>
            <a:pPr>
              <a:buFont typeface="Arial" pitchFamily="34" charset="0"/>
              <a:buChar char="•"/>
            </a:pPr>
            <a:r>
              <a:rPr lang="fr-FR" sz="4400" dirty="0" smtClean="0"/>
              <a:t>Parcours Avenir</a:t>
            </a:r>
          </a:p>
          <a:p>
            <a:pPr>
              <a:buFont typeface="Arial" pitchFamily="34" charset="0"/>
              <a:buChar char="•"/>
            </a:pPr>
            <a:r>
              <a:rPr lang="fr-FR" sz="4400" dirty="0" smtClean="0"/>
              <a:t>Parcours Citoyen</a:t>
            </a:r>
          </a:p>
          <a:p>
            <a:endParaRPr lang="fr-FR" sz="4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71604" y="1714488"/>
            <a:ext cx="50720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Quel outil de suivi ? </a:t>
            </a:r>
            <a:endParaRPr lang="fr-FR" sz="3200" dirty="0" smtClean="0"/>
          </a:p>
          <a:p>
            <a:endParaRPr lang="fr-FR" sz="3200" dirty="0" smtClean="0"/>
          </a:p>
          <a:p>
            <a:r>
              <a:rPr lang="fr-FR" sz="3200" dirty="0" smtClean="0"/>
              <a:t>Quelle </a:t>
            </a:r>
            <a:r>
              <a:rPr lang="fr-FR" sz="3200" dirty="0" smtClean="0"/>
              <a:t>évaluation ?</a:t>
            </a:r>
          </a:p>
          <a:p>
            <a:endParaRPr lang="fr-FR" sz="3200" dirty="0" smtClean="0"/>
          </a:p>
          <a:p>
            <a:endParaRPr lang="fr-FR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1785926"/>
            <a:ext cx="828680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Une </a:t>
            </a:r>
            <a:r>
              <a:rPr lang="fr-FR" sz="3600" dirty="0" smtClean="0">
                <a:solidFill>
                  <a:schemeClr val="accent5"/>
                </a:solidFill>
                <a:latin typeface="Cooper Black" pitchFamily="18" charset="0"/>
              </a:rPr>
              <a:t>évaluation</a:t>
            </a:r>
            <a:r>
              <a:rPr lang="fr-FR" sz="3600" dirty="0" smtClean="0"/>
              <a:t> des parcours est prévue </a:t>
            </a:r>
            <a:r>
              <a:rPr lang="fr-FR" sz="3600" dirty="0" smtClean="0"/>
              <a:t>:</a:t>
            </a:r>
          </a:p>
          <a:p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Chaque année, sur le livret </a:t>
            </a:r>
            <a:r>
              <a:rPr lang="fr-FR" sz="2800" dirty="0" smtClean="0"/>
              <a:t>scolaire ;</a:t>
            </a:r>
            <a:endParaRPr lang="fr-FR" sz="2800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Au D.N.B., par la présentation possible </a:t>
            </a:r>
            <a:endParaRPr lang="fr-FR" sz="2800" dirty="0" smtClean="0"/>
          </a:p>
          <a:p>
            <a:r>
              <a:rPr lang="fr-FR" sz="2800" dirty="0" smtClean="0"/>
              <a:t> </a:t>
            </a:r>
            <a:r>
              <a:rPr lang="fr-FR" sz="2800" dirty="0" smtClean="0"/>
              <a:t>   d’un </a:t>
            </a:r>
            <a:r>
              <a:rPr lang="fr-FR" sz="2800" dirty="0" smtClean="0"/>
              <a:t>parcours par l’élève à travers l’épreuve 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 </a:t>
            </a:r>
            <a:r>
              <a:rPr lang="fr-FR" sz="2800" dirty="0" smtClean="0"/>
              <a:t>   orale.</a:t>
            </a:r>
            <a:endParaRPr lang="fr-FR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14480" y="1643050"/>
            <a:ext cx="6286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 smtClean="0"/>
              <a:t>Permet des liens entre </a:t>
            </a:r>
            <a:r>
              <a:rPr lang="fr-FR" sz="4000" dirty="0" smtClean="0"/>
              <a:t>:</a:t>
            </a:r>
          </a:p>
          <a:p>
            <a:pPr algn="ctr"/>
            <a:r>
              <a:rPr lang="fr-FR" sz="4000" dirty="0" smtClean="0"/>
              <a:t>les disciplines, </a:t>
            </a:r>
          </a:p>
          <a:p>
            <a:pPr algn="ctr"/>
            <a:r>
              <a:rPr lang="fr-FR" sz="4000" dirty="0" smtClean="0"/>
              <a:t>les EPI,</a:t>
            </a:r>
          </a:p>
          <a:p>
            <a:pPr algn="ctr"/>
            <a:r>
              <a:rPr lang="fr-FR" sz="4000" dirty="0" smtClean="0"/>
              <a:t>la vie scolaire,</a:t>
            </a:r>
          </a:p>
          <a:p>
            <a:pPr algn="ctr"/>
            <a:r>
              <a:rPr lang="fr-FR" sz="4000" dirty="0" smtClean="0"/>
              <a:t>la vie en dehors du collège.</a:t>
            </a:r>
          </a:p>
          <a:p>
            <a:pPr algn="ctr"/>
            <a:endParaRPr lang="fr-F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/>
          <a:lstStyle/>
          <a:p>
            <a:r>
              <a:rPr lang="fr-FR" dirty="0" smtClean="0"/>
              <a:t>Le parcours citoyen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071570"/>
          </a:xfrm>
        </p:spPr>
        <p:txBody>
          <a:bodyPr>
            <a:noAutofit/>
          </a:bodyPr>
          <a:lstStyle/>
          <a:p>
            <a:r>
              <a:rPr lang="fr-FR" sz="4800" b="1" dirty="0" smtClean="0"/>
              <a:t>?</a:t>
            </a:r>
            <a:endParaRPr lang="fr-F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428868"/>
            <a:ext cx="2214578" cy="241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3" y="2214554"/>
            <a:ext cx="300039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3582" y="2357430"/>
            <a:ext cx="3162579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0"/>
            <a:ext cx="300039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2285984" y="500042"/>
            <a:ext cx="62865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Enseignement Moral et Civique (EMC)</a:t>
            </a:r>
          </a:p>
          <a:p>
            <a:r>
              <a:rPr lang="fr-FR" sz="2800" dirty="0" smtClean="0"/>
              <a:t>Objectifs : </a:t>
            </a: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2928926" y="3929066"/>
            <a:ext cx="57150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/>
              <a:t>Sensibilité soi et les autres</a:t>
            </a:r>
          </a:p>
          <a:p>
            <a:pPr>
              <a:buFont typeface="Wingdings" pitchFamily="2" charset="2"/>
              <a:buChar char="q"/>
            </a:pPr>
            <a:r>
              <a:rPr lang="fr-FR" sz="2800" dirty="0" smtClean="0"/>
              <a:t>Droit et règles pour vivre ensemble</a:t>
            </a:r>
          </a:p>
          <a:p>
            <a:pPr>
              <a:buFont typeface="Wingdings" pitchFamily="2" charset="2"/>
              <a:buChar char="q"/>
            </a:pPr>
            <a:r>
              <a:rPr lang="fr-FR" sz="2800" dirty="0" smtClean="0"/>
              <a:t>Jugement par soi et avec les autres</a:t>
            </a:r>
          </a:p>
          <a:p>
            <a:pPr>
              <a:buFont typeface="Wingdings" pitchFamily="2" charset="2"/>
              <a:buChar char="q"/>
            </a:pPr>
            <a:r>
              <a:rPr lang="fr-FR" sz="2800" dirty="0" smtClean="0"/>
              <a:t>Engagement individuel et collectif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500166" y="500042"/>
            <a:ext cx="707236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Education aux Médias et à l’Information</a:t>
            </a:r>
          </a:p>
          <a:p>
            <a:r>
              <a:rPr lang="fr-FR" sz="3200" dirty="0" smtClean="0"/>
              <a:t>(EMI)</a:t>
            </a:r>
            <a:endParaRPr lang="fr-FR" sz="3200" dirty="0" smtClean="0"/>
          </a:p>
          <a:p>
            <a:r>
              <a:rPr lang="fr-FR" sz="2800" dirty="0" smtClean="0"/>
              <a:t>Objectifs : </a:t>
            </a: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2928926" y="2214554"/>
            <a:ext cx="57150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dirty="0" smtClean="0"/>
              <a:t>Être auteur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/>
              <a:t>Argumenter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/>
              <a:t>Comprendre et s'approprier les espaces </a:t>
            </a:r>
          </a:p>
          <a:p>
            <a:r>
              <a:rPr lang="fr-FR" sz="2400" dirty="0" smtClean="0"/>
              <a:t>     informationnels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/>
              <a:t>Partager des informations de manière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responsable, reproduire, produire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/>
              <a:t>Comprendre et expérimenter le Web et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sa structuration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/>
              <a:t>Assumer une présence numérique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14554"/>
            <a:ext cx="2214578" cy="241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500166" y="500042"/>
            <a:ext cx="70723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Participation des élèves à la Vie Sociale de l’Etablissement et de son environnement (PVSE)</a:t>
            </a:r>
          </a:p>
          <a:p>
            <a:r>
              <a:rPr lang="fr-FR" sz="2800" dirty="0" smtClean="0"/>
              <a:t>Objectifs : </a:t>
            </a: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2928926" y="2214554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3162579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ZoneTexte 8"/>
          <p:cNvSpPr txBox="1"/>
          <p:nvPr/>
        </p:nvSpPr>
        <p:spPr>
          <a:xfrm>
            <a:off x="3000364" y="2500306"/>
            <a:ext cx="5429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« Les élèves sont encouragés :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/>
              <a:t>à s’engager dès que possible dans la vie sociale de l’établissement et de son environnement, 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/>
              <a:t>à prendre part à une association, 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/>
              <a:t>à s’impliquer auprès de leurs pairs qui ont besoin de soutiens variés ».</a:t>
            </a:r>
            <a:endParaRPr lang="fr-F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14348" y="1357298"/>
            <a:ext cx="735811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Dans notre établissement</a:t>
            </a:r>
            <a:r>
              <a:rPr lang="fr-FR" sz="2800" dirty="0" smtClean="0"/>
              <a:t>, où en sommes-nous ?</a:t>
            </a:r>
            <a:endParaRPr lang="fr-FR" sz="2800" dirty="0" smtClean="0"/>
          </a:p>
          <a:p>
            <a:endParaRPr lang="fr-FR" sz="2800" dirty="0" smtClean="0"/>
          </a:p>
          <a:p>
            <a:r>
              <a:rPr lang="fr-FR" sz="2800" dirty="0" smtClean="0"/>
              <a:t>Quelles sont nos forces ? </a:t>
            </a:r>
          </a:p>
          <a:p>
            <a:endParaRPr lang="fr-FR" sz="2800" dirty="0" smtClean="0"/>
          </a:p>
          <a:p>
            <a:r>
              <a:rPr lang="fr-FR" sz="2800" dirty="0" smtClean="0"/>
              <a:t>Quelles sont nos fragilités ?</a:t>
            </a:r>
            <a:r>
              <a:rPr lang="fr-FR" sz="2800" dirty="0" smtClean="0"/>
              <a:t> </a:t>
            </a:r>
            <a:endParaRPr lang="fr-FR" sz="28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71604" y="1714488"/>
            <a:ext cx="50720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Quelle organisation </a:t>
            </a:r>
            <a:r>
              <a:rPr lang="fr-FR" sz="3200" dirty="0" smtClean="0"/>
              <a:t>?</a:t>
            </a:r>
          </a:p>
          <a:p>
            <a:endParaRPr lang="fr-FR" sz="3200" dirty="0" smtClean="0"/>
          </a:p>
          <a:p>
            <a:r>
              <a:rPr lang="fr-FR" sz="3200" dirty="0" smtClean="0"/>
              <a:t>Quels leviers ? </a:t>
            </a:r>
            <a:endParaRPr lang="fr-FR" sz="3200" dirty="0" smtClean="0"/>
          </a:p>
          <a:p>
            <a:endParaRPr lang="fr-FR" sz="3200" dirty="0" smtClean="0"/>
          </a:p>
          <a:p>
            <a:r>
              <a:rPr lang="fr-FR" sz="3200" dirty="0" smtClean="0"/>
              <a:t>Quel </a:t>
            </a:r>
            <a:r>
              <a:rPr lang="fr-FR" sz="3200" dirty="0" smtClean="0"/>
              <a:t>travail d’équipe </a:t>
            </a:r>
            <a:r>
              <a:rPr lang="fr-FR" sz="3200" dirty="0" smtClean="0"/>
              <a:t>?</a:t>
            </a:r>
          </a:p>
          <a:p>
            <a:endParaRPr lang="fr-FR" sz="3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239</Words>
  <Application>Microsoft Office PowerPoint</Application>
  <PresentationFormat>Affichage à l'écran (4:3)</PresentationFormat>
  <Paragraphs>63</Paragraphs>
  <Slides>10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Le parcours citoyen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reunion</dc:creator>
  <cp:lastModifiedBy>reunion</cp:lastModifiedBy>
  <cp:revision>16</cp:revision>
  <dcterms:created xsi:type="dcterms:W3CDTF">2016-04-01T09:30:01Z</dcterms:created>
  <dcterms:modified xsi:type="dcterms:W3CDTF">2016-04-01T13:43:15Z</dcterms:modified>
</cp:coreProperties>
</file>