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60" r:id="rId4"/>
    <p:sldId id="259" r:id="rId5"/>
  </p:sldIdLst>
  <p:sldSz cx="10080625" cy="7559675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6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19B1892-16A2-46BD-A8C2-B8337FDF33C6}" type="slidenum">
              <a:t>‹N°›</a:t>
            </a:fld>
            <a:endParaRPr lang="fr-FR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434150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146432F6-66E1-4A00-B7E9-32E7A0C464B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3893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fr-FR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1E95FD1-3451-46EF-8FD3-7EA3B64A7218}" type="slidenum">
              <a:t>1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4943167-ED79-4AE7-AA0D-FCBD536188F1}" type="slidenum">
              <a:t>2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8F7DCC5-C5DC-45ED-B179-4564D2F9884F}" type="slidenum">
              <a:t>3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2F1E9F3-0C7B-4E1D-B699-6D4D9BF9A743}" type="slidenum">
              <a:t>4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F"/>
            </a:solidFill>
            <a:prstDash val="solid"/>
          </a:ln>
        </p:spPr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BD0373-C8F4-4A1D-AE14-CA520AA4400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0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64F79A-075C-408C-91FA-093450DF54E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5947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4C867B-AFB8-41C9-92EF-30F55C700BA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2261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4ADBC8-DEA4-4C80-A06F-4933707C975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6780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E61B93-7D36-43EF-B317-AFEA163860C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82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6DDB74-9318-457E-8124-DDB111D9157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35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FA7F6C-6DD5-49DF-BE8D-D8A045098FE4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710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367A63-2F87-4B60-919D-F051B8DFEA6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23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EC92EB-80E5-44ED-B589-019B9FB31D8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08635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B1EBC1-8DA0-496E-BEB3-A5BD6473E6E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91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3CBAB4-AB47-4043-BD28-01F73CD09EF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8635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/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fr-F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3BB5AB79-1BDA-4083-8CD4-537ED6992D22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fr-FR" sz="44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fr-FR" sz="3200" b="0" i="0" u="none" strike="noStrike" kern="1200">
          <a:ln>
            <a:noFill/>
          </a:ln>
          <a:latin typeface="Arial" pitchFamily="18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144000" y="567000"/>
            <a:ext cx="9071640" cy="2456999"/>
          </a:xfrm>
        </p:spPr>
        <p:txBody>
          <a:bodyPr/>
          <a:lstStyle/>
          <a:p>
            <a:pPr lvl="0"/>
            <a:r>
              <a:rPr lang="fr-FR" sz="6000" u="sng">
                <a:solidFill>
                  <a:srgbClr val="00FF00"/>
                </a:solidFill>
                <a:effectLst>
                  <a:outerShdw dist="17961" dir="2700000">
                    <a:scrgbClr r="0" g="0" b="0"/>
                  </a:outerShdw>
                </a:effectLst>
                <a:latin typeface="MV Boli" pitchFamily="18"/>
              </a:rPr>
              <a:t>LES PREMIERES ECRITURES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4294967295"/>
          </p:nvPr>
        </p:nvSpPr>
        <p:spPr>
          <a:xfrm>
            <a:off x="503999" y="1769040"/>
            <a:ext cx="9071640" cy="4384440"/>
          </a:xfrm>
        </p:spPr>
        <p:txBody>
          <a:bodyPr anchor="ctr"/>
          <a:lstStyle/>
          <a:p>
            <a:pPr lvl="0" algn="ctr"/>
            <a:endParaRPr lang="fr-FR"/>
          </a:p>
          <a:p>
            <a:pPr lvl="0" algn="ctr"/>
            <a:r>
              <a:rPr lang="fr-FR"/>
              <a:t>Ali Clara Océane Maxime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32359" y="216000"/>
            <a:ext cx="9071640" cy="2140200"/>
          </a:xfrm>
        </p:spPr>
        <p:txBody>
          <a:bodyPr/>
          <a:lstStyle/>
          <a:p>
            <a:pPr lvl="0"/>
            <a:br>
              <a:rPr lang="fr-FR" sz="5000" b="1">
                <a:solidFill>
                  <a:srgbClr val="FFD320"/>
                </a:solidFill>
                <a:effectLst>
                  <a:outerShdw dist="17961" dir="2700000">
                    <a:scrgbClr r="0" g="0" b="0"/>
                  </a:outerShdw>
                </a:effectLst>
                <a:latin typeface="Vani" pitchFamily="34"/>
              </a:rPr>
            </a:br>
            <a:endParaRPr lang="fr-FR" sz="5000" b="1">
              <a:solidFill>
                <a:srgbClr val="FFD320"/>
              </a:solidFill>
              <a:effectLst>
                <a:outerShdw dist="17961" dir="2700000">
                  <a:scrgbClr r="0" g="0" b="0"/>
                </a:outerShdw>
              </a:effectLst>
              <a:latin typeface="Vani" pitchFamily="34"/>
            </a:endParaRP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720000" y="216000"/>
            <a:ext cx="9071640" cy="438444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 sz="6000" u="sng" dirty="0" err="1">
                <a:solidFill>
                  <a:srgbClr val="00FF00"/>
                </a:solidFill>
                <a:latin typeface="LCD5x8H" pitchFamily="49"/>
              </a:rPr>
              <a:t>Hieroglyphes</a:t>
            </a:r>
            <a:endParaRPr lang="fr-FR" sz="6000" u="sng" dirty="0">
              <a:solidFill>
                <a:srgbClr val="00FF00"/>
              </a:solidFill>
              <a:latin typeface="LCD5x8H" pitchFamily="49"/>
            </a:endParaRPr>
          </a:p>
          <a:p>
            <a:pPr lvl="0">
              <a:buSzPct val="45000"/>
              <a:buFont typeface="StarSymbol"/>
              <a:buChar char="●"/>
            </a:pPr>
            <a:r>
              <a:rPr lang="fr-FR" sz="2400" dirty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</a:rPr>
              <a:t>Les premiers </a:t>
            </a:r>
            <a:r>
              <a:rPr lang="fr-FR" sz="2400" dirty="0" err="1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</a:rPr>
              <a:t>hieroglyphes</a:t>
            </a:r>
            <a:r>
              <a:rPr lang="fr-FR" sz="2400" dirty="0">
                <a:solidFill>
                  <a:srgbClr val="00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34"/>
              </a:rPr>
              <a:t> sont apparus en moins 3200 avant J .C. Ils sont apparus en Egypte sur des papyrus écrits par  des scribe pour les dieux. Pour raconter la vie du mort .</a:t>
            </a:r>
          </a:p>
          <a:p>
            <a:pPr lvl="0">
              <a:buSzPct val="45000"/>
              <a:buFont typeface="StarSymbol"/>
              <a:buChar char="●"/>
            </a:pPr>
            <a:endParaRPr lang="fr-FR" u="sng" dirty="0">
              <a:solidFill>
                <a:srgbClr val="000000"/>
              </a:solidFill>
              <a:latin typeface="Arial" pitchFamily="34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0" y="6696000"/>
            <a:ext cx="360" cy="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354400" y="2592000"/>
            <a:ext cx="5061600" cy="331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504359" y="360000"/>
            <a:ext cx="9071640" cy="1262160"/>
          </a:xfrm>
        </p:spPr>
        <p:txBody>
          <a:bodyPr/>
          <a:lstStyle/>
          <a:p>
            <a:pPr lvl="0"/>
            <a:r>
              <a:rPr lang="fr-FR" b="1">
                <a:solidFill>
                  <a:srgbClr val="9999FF"/>
                </a:solidFill>
                <a:effectLst>
                  <a:outerShdw dist="17961" dir="2700000">
                    <a:scrgbClr r="0" g="0" b="0"/>
                  </a:outerShdw>
                </a:effectLst>
              </a:rPr>
              <a:t>L'écriture cunéiforme est apparue en Mésopotamie en -3300.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648000" y="1807560"/>
            <a:ext cx="9071640" cy="438444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fr-FR" sz="2400" i="1" dirty="0"/>
              <a:t>Les écritures cunéiforme sont apparues en -3000 avant J .c en Mésopotamie sur des tablettes d 'argile. Un scribe écrit au roi des contrats de vente.</a:t>
            </a:r>
          </a:p>
          <a:p>
            <a:pPr lvl="0">
              <a:buSzPct val="45000"/>
              <a:buFont typeface="StarSymbol"/>
              <a:buChar char="●"/>
            </a:pPr>
            <a:endParaRPr lang="fr-FR" i="1" dirty="0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458960" y="7343999"/>
            <a:ext cx="360" cy="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rme libre : forme 4"/>
          <p:cNvSpPr/>
          <p:nvPr/>
        </p:nvSpPr>
        <p:spPr>
          <a:xfrm>
            <a:off x="5729040" y="5301360"/>
            <a:ext cx="0" cy="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>
                <a:moveTo>
                  <a:pt x="0" y="0"/>
                </a:moveTo>
                <a:close/>
              </a:path>
            </a:pathLst>
          </a:custGeom>
          <a:noFill/>
          <a:ln w="0">
            <a:solidFill>
              <a:srgbClr val="000000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800000" y="3024000"/>
            <a:ext cx="5976000" cy="38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29520" y="1202760"/>
            <a:ext cx="8230319" cy="5143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42</Words>
  <Application>Microsoft Office PowerPoint</Application>
  <PresentationFormat>Grand écran</PresentationFormat>
  <Paragraphs>12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6" baseType="lpstr">
      <vt:lpstr>Microsoft YaHei</vt:lpstr>
      <vt:lpstr>Arial</vt:lpstr>
      <vt:lpstr>Calibri</vt:lpstr>
      <vt:lpstr>LCD5x8H</vt:lpstr>
      <vt:lpstr>Mangal</vt:lpstr>
      <vt:lpstr>MV Boli</vt:lpstr>
      <vt:lpstr>Segoe UI</vt:lpstr>
      <vt:lpstr>StarSymbol</vt:lpstr>
      <vt:lpstr>Tahoma</vt:lpstr>
      <vt:lpstr>Times New Roman</vt:lpstr>
      <vt:lpstr>Vani</vt:lpstr>
      <vt:lpstr>Standard</vt:lpstr>
      <vt:lpstr>LES PREMIERES ECRITURES</vt:lpstr>
      <vt:lpstr> </vt:lpstr>
      <vt:lpstr>L'écriture cunéiforme est apparue en Mésopotamie en -3300.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PREMIERES ECRITURES</dc:title>
  <dc:creator>Arno</dc:creator>
  <cp:lastModifiedBy>ARNAUD ALFONSI</cp:lastModifiedBy>
  <cp:revision>4</cp:revision>
  <dcterms:created xsi:type="dcterms:W3CDTF">2016-12-07T09:00:00Z</dcterms:created>
  <dcterms:modified xsi:type="dcterms:W3CDTF">2017-01-08T23:01:23Z</dcterms:modified>
</cp:coreProperties>
</file>