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64" r:id="rId2"/>
    <p:sldId id="266" r:id="rId3"/>
    <p:sldId id="268" r:id="rId4"/>
    <p:sldId id="267" r:id="rId5"/>
    <p:sldId id="269" r:id="rId6"/>
    <p:sldId id="270" r:id="rId7"/>
    <p:sldId id="271" r:id="rId8"/>
    <p:sldId id="275" r:id="rId9"/>
  </p:sldIdLst>
  <p:sldSz cx="9144000" cy="6858000" type="screen4x3"/>
  <p:notesSz cx="7099300" cy="10234613"/>
  <p:defaultTextStyle>
    <a:defPPr>
      <a:defRPr lang="fr-FR"/>
    </a:defPPr>
    <a:lvl1pPr algn="l" rtl="0" fontAlgn="base">
      <a:spcBef>
        <a:spcPct val="0"/>
      </a:spcBef>
      <a:spcAft>
        <a:spcPct val="0"/>
      </a:spcAft>
      <a:defRPr sz="2100" kern="1200">
        <a:solidFill>
          <a:schemeClr val="tx1"/>
        </a:solidFill>
        <a:latin typeface="Times New Roman" pitchFamily="18" charset="0"/>
        <a:ea typeface="+mn-ea"/>
        <a:cs typeface="+mn-cs"/>
      </a:defRPr>
    </a:lvl1pPr>
    <a:lvl2pPr marL="457200" algn="l" rtl="0" fontAlgn="base">
      <a:spcBef>
        <a:spcPct val="0"/>
      </a:spcBef>
      <a:spcAft>
        <a:spcPct val="0"/>
      </a:spcAft>
      <a:defRPr sz="2100" kern="1200">
        <a:solidFill>
          <a:schemeClr val="tx1"/>
        </a:solidFill>
        <a:latin typeface="Times New Roman" pitchFamily="18" charset="0"/>
        <a:ea typeface="+mn-ea"/>
        <a:cs typeface="+mn-cs"/>
      </a:defRPr>
    </a:lvl2pPr>
    <a:lvl3pPr marL="914400" algn="l" rtl="0" fontAlgn="base">
      <a:spcBef>
        <a:spcPct val="0"/>
      </a:spcBef>
      <a:spcAft>
        <a:spcPct val="0"/>
      </a:spcAft>
      <a:defRPr sz="2100" kern="1200">
        <a:solidFill>
          <a:schemeClr val="tx1"/>
        </a:solidFill>
        <a:latin typeface="Times New Roman" pitchFamily="18" charset="0"/>
        <a:ea typeface="+mn-ea"/>
        <a:cs typeface="+mn-cs"/>
      </a:defRPr>
    </a:lvl3pPr>
    <a:lvl4pPr marL="1371600" algn="l" rtl="0" fontAlgn="base">
      <a:spcBef>
        <a:spcPct val="0"/>
      </a:spcBef>
      <a:spcAft>
        <a:spcPct val="0"/>
      </a:spcAft>
      <a:defRPr sz="2100" kern="1200">
        <a:solidFill>
          <a:schemeClr val="tx1"/>
        </a:solidFill>
        <a:latin typeface="Times New Roman" pitchFamily="18" charset="0"/>
        <a:ea typeface="+mn-ea"/>
        <a:cs typeface="+mn-cs"/>
      </a:defRPr>
    </a:lvl4pPr>
    <a:lvl5pPr marL="1828800" algn="l" rtl="0" fontAlgn="base">
      <a:spcBef>
        <a:spcPct val="0"/>
      </a:spcBef>
      <a:spcAft>
        <a:spcPct val="0"/>
      </a:spcAft>
      <a:defRPr sz="2100" kern="1200">
        <a:solidFill>
          <a:schemeClr val="tx1"/>
        </a:solidFill>
        <a:latin typeface="Times New Roman" pitchFamily="18" charset="0"/>
        <a:ea typeface="+mn-ea"/>
        <a:cs typeface="+mn-cs"/>
      </a:defRPr>
    </a:lvl5pPr>
    <a:lvl6pPr marL="2286000" algn="l" defTabSz="914400" rtl="0" eaLnBrk="1" latinLnBrk="0" hangingPunct="1">
      <a:defRPr sz="2100" kern="1200">
        <a:solidFill>
          <a:schemeClr val="tx1"/>
        </a:solidFill>
        <a:latin typeface="Times New Roman" pitchFamily="18" charset="0"/>
        <a:ea typeface="+mn-ea"/>
        <a:cs typeface="+mn-cs"/>
      </a:defRPr>
    </a:lvl6pPr>
    <a:lvl7pPr marL="2743200" algn="l" defTabSz="914400" rtl="0" eaLnBrk="1" latinLnBrk="0" hangingPunct="1">
      <a:defRPr sz="2100" kern="1200">
        <a:solidFill>
          <a:schemeClr val="tx1"/>
        </a:solidFill>
        <a:latin typeface="Times New Roman" pitchFamily="18" charset="0"/>
        <a:ea typeface="+mn-ea"/>
        <a:cs typeface="+mn-cs"/>
      </a:defRPr>
    </a:lvl7pPr>
    <a:lvl8pPr marL="3200400" algn="l" defTabSz="914400" rtl="0" eaLnBrk="1" latinLnBrk="0" hangingPunct="1">
      <a:defRPr sz="2100" kern="1200">
        <a:solidFill>
          <a:schemeClr val="tx1"/>
        </a:solidFill>
        <a:latin typeface="Times New Roman" pitchFamily="18" charset="0"/>
        <a:ea typeface="+mn-ea"/>
        <a:cs typeface="+mn-cs"/>
      </a:defRPr>
    </a:lvl8pPr>
    <a:lvl9pPr marL="3657600" algn="l" defTabSz="914400" rtl="0" eaLnBrk="1" latinLnBrk="0" hangingPunct="1">
      <a:defRPr sz="21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BD"/>
    <a:srgbClr val="FFFF00"/>
    <a:srgbClr val="BC0000"/>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625" autoAdjust="0"/>
  </p:normalViewPr>
  <p:slideViewPr>
    <p:cSldViewPr snapToGrid="0" snapToObjects="1">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51" d="100"/>
          <a:sy n="51" d="100"/>
        </p:scale>
        <p:origin x="-2958"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F6332D76-4554-4350-9338-652C2485E01B}" type="datetimeFigureOut">
              <a:rPr lang="fr-FR"/>
              <a:pPr>
                <a:defRPr/>
              </a:pPr>
              <a:t>01/04/2014</a:t>
            </a:fld>
            <a:endParaRPr lang="fr-FR" dirty="0"/>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434E6CEE-E6FF-47B3-B6C5-AE02B379BAD2}" type="slidenum">
              <a:rPr lang="fr-FR"/>
              <a:pPr>
                <a:defRPr/>
              </a:pPr>
              <a:t>‹N°›</a:t>
            </a:fld>
            <a:endParaRPr lang="fr-FR" dirty="0"/>
          </a:p>
        </p:txBody>
      </p:sp>
    </p:spTree>
    <p:extLst>
      <p:ext uri="{BB962C8B-B14F-4D97-AF65-F5344CB8AC3E}">
        <p14:creationId xmlns:p14="http://schemas.microsoft.com/office/powerpoint/2010/main" val="272591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eaLnBrk="0" hangingPunct="0">
              <a:defRPr sz="12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eaLnBrk="0" hangingPunct="0">
              <a:defRPr sz="1200"/>
            </a:lvl1pPr>
          </a:lstStyle>
          <a:p>
            <a:pPr>
              <a:defRPr/>
            </a:pPr>
            <a:fld id="{D8F41859-3CD6-4F16-9F21-07BF5BD631D4}" type="datetimeFigureOut">
              <a:rPr lang="fr-FR"/>
              <a:pPr>
                <a:defRPr/>
              </a:pPr>
              <a:t>01/04/2014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eaLnBrk="0" hangingPunct="0">
              <a:defRPr sz="12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eaLnBrk="0" hangingPunct="0">
              <a:defRPr sz="1200"/>
            </a:lvl1pPr>
          </a:lstStyle>
          <a:p>
            <a:pPr>
              <a:defRPr/>
            </a:pPr>
            <a:fld id="{2BEDEF72-4CBC-46DD-9764-04F0ECC4EDB1}" type="slidenum">
              <a:rPr lang="fr-FR"/>
              <a:pPr>
                <a:defRPr/>
              </a:pPr>
              <a:t>‹N°›</a:t>
            </a:fld>
            <a:endParaRPr lang="fr-FR" dirty="0"/>
          </a:p>
        </p:txBody>
      </p:sp>
    </p:spTree>
    <p:extLst>
      <p:ext uri="{BB962C8B-B14F-4D97-AF65-F5344CB8AC3E}">
        <p14:creationId xmlns:p14="http://schemas.microsoft.com/office/powerpoint/2010/main" val="17447787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 y="66675"/>
            <a:ext cx="127793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fr-FR" dirty="0"/>
          </a:p>
        </p:txBody>
      </p:sp>
      <p:sp>
        <p:nvSpPr>
          <p:cNvPr id="5" name="Rectangle 18"/>
          <p:cNvSpPr>
            <a:spLocks noGrp="1" noChangeArrowheads="1"/>
          </p:cNvSpPr>
          <p:nvPr>
            <p:ph type="sldNum" sz="quarter" idx="10"/>
          </p:nvPr>
        </p:nvSpPr>
        <p:spPr>
          <a:xfrm>
            <a:off x="8820150" y="0"/>
            <a:ext cx="323850" cy="333375"/>
          </a:xfrm>
        </p:spPr>
        <p:txBody>
          <a:bodyPr/>
          <a:lstStyle>
            <a:lvl1pPr>
              <a:defRPr/>
            </a:lvl1pPr>
          </a:lstStyle>
          <a:p>
            <a:pPr>
              <a:defRPr/>
            </a:pPr>
            <a:fld id="{F520FD77-18BE-418D-943F-0A11B85FEBB2}" type="slidenum">
              <a:rPr lang="fr-FR"/>
              <a:pPr>
                <a:defRPr/>
              </a:pPr>
              <a:t>‹N°›</a:t>
            </a:fld>
            <a:endParaRPr lang="fr-FR" dirty="0"/>
          </a:p>
        </p:txBody>
      </p:sp>
    </p:spTree>
    <p:extLst>
      <p:ext uri="{BB962C8B-B14F-4D97-AF65-F5344CB8AC3E}">
        <p14:creationId xmlns:p14="http://schemas.microsoft.com/office/powerpoint/2010/main" val="49253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33375"/>
            <a:ext cx="1943100" cy="5762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333375"/>
            <a:ext cx="5676900" cy="5762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8"/>
          <p:cNvSpPr>
            <a:spLocks noGrp="1" noChangeArrowheads="1"/>
          </p:cNvSpPr>
          <p:nvPr>
            <p:ph type="sldNum" sz="quarter" idx="10"/>
          </p:nvPr>
        </p:nvSpPr>
        <p:spPr>
          <a:ln/>
        </p:spPr>
        <p:txBody>
          <a:bodyPr/>
          <a:lstStyle>
            <a:lvl1pPr>
              <a:defRPr/>
            </a:lvl1pPr>
          </a:lstStyle>
          <a:p>
            <a:pPr>
              <a:defRPr/>
            </a:pPr>
            <a:fld id="{81554F30-177B-4E8D-93AD-CCB7F15B0EC4}" type="slidenum">
              <a:rPr lang="fr-FR"/>
              <a:pPr>
                <a:defRPr/>
              </a:pPr>
              <a:t>‹N°›</a:t>
            </a:fld>
            <a:endParaRPr lang="fr-FR" dirty="0"/>
          </a:p>
        </p:txBody>
      </p:sp>
    </p:spTree>
    <p:extLst>
      <p:ext uri="{BB962C8B-B14F-4D97-AF65-F5344CB8AC3E}">
        <p14:creationId xmlns:p14="http://schemas.microsoft.com/office/powerpoint/2010/main" val="23069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476375" y="333375"/>
            <a:ext cx="6981825" cy="11430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981200"/>
            <a:ext cx="7772400" cy="4114800"/>
          </a:xfrm>
        </p:spPr>
        <p:txBody>
          <a:bodyPr/>
          <a:lstStyle/>
          <a:p>
            <a:pPr lvl="0"/>
            <a:r>
              <a:rPr lang="fr-FR" noProof="0" dirty="0" smtClean="0"/>
              <a:t>Cliquez sur l'icône pour ajouter un tableau</a:t>
            </a:r>
          </a:p>
        </p:txBody>
      </p:sp>
      <p:sp>
        <p:nvSpPr>
          <p:cNvPr id="4" name="Rectangle 18"/>
          <p:cNvSpPr>
            <a:spLocks noGrp="1" noChangeArrowheads="1"/>
          </p:cNvSpPr>
          <p:nvPr>
            <p:ph type="sldNum" sz="quarter" idx="10"/>
          </p:nvPr>
        </p:nvSpPr>
        <p:spPr>
          <a:ln/>
        </p:spPr>
        <p:txBody>
          <a:bodyPr/>
          <a:lstStyle>
            <a:lvl1pPr>
              <a:defRPr/>
            </a:lvl1pPr>
          </a:lstStyle>
          <a:p>
            <a:pPr>
              <a:defRPr/>
            </a:pPr>
            <a:fld id="{EE283306-1EBE-41FE-9AB5-D98175A89477}" type="slidenum">
              <a:rPr lang="fr-FR"/>
              <a:pPr>
                <a:defRPr/>
              </a:pPr>
              <a:t>‹N°›</a:t>
            </a:fld>
            <a:endParaRPr lang="fr-FR" dirty="0"/>
          </a:p>
        </p:txBody>
      </p:sp>
    </p:spTree>
    <p:extLst>
      <p:ext uri="{BB962C8B-B14F-4D97-AF65-F5344CB8AC3E}">
        <p14:creationId xmlns:p14="http://schemas.microsoft.com/office/powerpoint/2010/main" val="42599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476375" y="333375"/>
            <a:ext cx="6981825"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8"/>
          <p:cNvSpPr>
            <a:spLocks noGrp="1" noChangeArrowheads="1"/>
          </p:cNvSpPr>
          <p:nvPr>
            <p:ph type="sldNum" sz="quarter" idx="10"/>
          </p:nvPr>
        </p:nvSpPr>
        <p:spPr>
          <a:ln/>
        </p:spPr>
        <p:txBody>
          <a:bodyPr/>
          <a:lstStyle>
            <a:lvl1pPr>
              <a:defRPr/>
            </a:lvl1pPr>
          </a:lstStyle>
          <a:p>
            <a:pPr>
              <a:defRPr/>
            </a:pPr>
            <a:fld id="{CD9FFB96-AE37-4535-9B97-01AA7B8F40DC}" type="slidenum">
              <a:rPr lang="fr-FR"/>
              <a:pPr>
                <a:defRPr/>
              </a:pPr>
              <a:t>‹N°›</a:t>
            </a:fld>
            <a:endParaRPr lang="fr-FR" dirty="0"/>
          </a:p>
        </p:txBody>
      </p:sp>
    </p:spTree>
    <p:extLst>
      <p:ext uri="{BB962C8B-B14F-4D97-AF65-F5344CB8AC3E}">
        <p14:creationId xmlns:p14="http://schemas.microsoft.com/office/powerpoint/2010/main" val="427952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8"/>
          <p:cNvSpPr>
            <a:spLocks noGrp="1" noChangeArrowheads="1"/>
          </p:cNvSpPr>
          <p:nvPr>
            <p:ph type="sldNum" sz="quarter" idx="10"/>
          </p:nvPr>
        </p:nvSpPr>
        <p:spPr>
          <a:ln/>
        </p:spPr>
        <p:txBody>
          <a:bodyPr/>
          <a:lstStyle>
            <a:lvl1pPr>
              <a:defRPr/>
            </a:lvl1pPr>
          </a:lstStyle>
          <a:p>
            <a:pPr>
              <a:defRPr/>
            </a:pPr>
            <a:fld id="{47DB726D-C930-4E34-B502-60C3A09F7C04}" type="slidenum">
              <a:rPr lang="fr-FR"/>
              <a:pPr>
                <a:defRPr/>
              </a:pPr>
              <a:t>‹N°›</a:t>
            </a:fld>
            <a:endParaRPr lang="fr-FR" dirty="0"/>
          </a:p>
        </p:txBody>
      </p:sp>
    </p:spTree>
    <p:extLst>
      <p:ext uri="{BB962C8B-B14F-4D97-AF65-F5344CB8AC3E}">
        <p14:creationId xmlns:p14="http://schemas.microsoft.com/office/powerpoint/2010/main" val="63980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8"/>
          <p:cNvSpPr>
            <a:spLocks noGrp="1" noChangeArrowheads="1"/>
          </p:cNvSpPr>
          <p:nvPr>
            <p:ph type="sldNum" sz="quarter" idx="10"/>
          </p:nvPr>
        </p:nvSpPr>
        <p:spPr>
          <a:ln/>
        </p:spPr>
        <p:txBody>
          <a:bodyPr/>
          <a:lstStyle>
            <a:lvl1pPr>
              <a:defRPr/>
            </a:lvl1pPr>
          </a:lstStyle>
          <a:p>
            <a:pPr>
              <a:defRPr/>
            </a:pPr>
            <a:fld id="{3FCB5D91-D12C-48DD-9515-1DA11D6B47C2}" type="slidenum">
              <a:rPr lang="fr-FR"/>
              <a:pPr>
                <a:defRPr/>
              </a:pPr>
              <a:t>‹N°›</a:t>
            </a:fld>
            <a:endParaRPr lang="fr-FR" dirty="0"/>
          </a:p>
        </p:txBody>
      </p:sp>
    </p:spTree>
    <p:extLst>
      <p:ext uri="{BB962C8B-B14F-4D97-AF65-F5344CB8AC3E}">
        <p14:creationId xmlns:p14="http://schemas.microsoft.com/office/powerpoint/2010/main" val="168243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8"/>
          <p:cNvSpPr>
            <a:spLocks noGrp="1" noChangeArrowheads="1"/>
          </p:cNvSpPr>
          <p:nvPr>
            <p:ph type="sldNum" sz="quarter" idx="10"/>
          </p:nvPr>
        </p:nvSpPr>
        <p:spPr>
          <a:ln/>
        </p:spPr>
        <p:txBody>
          <a:bodyPr/>
          <a:lstStyle>
            <a:lvl1pPr>
              <a:defRPr/>
            </a:lvl1pPr>
          </a:lstStyle>
          <a:p>
            <a:pPr>
              <a:defRPr/>
            </a:pPr>
            <a:fld id="{5BF43B3C-BD94-4536-9723-CD98AF0DA4E2}" type="slidenum">
              <a:rPr lang="fr-FR"/>
              <a:pPr>
                <a:defRPr/>
              </a:pPr>
              <a:t>‹N°›</a:t>
            </a:fld>
            <a:endParaRPr lang="fr-FR" dirty="0"/>
          </a:p>
        </p:txBody>
      </p:sp>
    </p:spTree>
    <p:extLst>
      <p:ext uri="{BB962C8B-B14F-4D97-AF65-F5344CB8AC3E}">
        <p14:creationId xmlns:p14="http://schemas.microsoft.com/office/powerpoint/2010/main" val="419967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 y="66675"/>
            <a:ext cx="127793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4" name="Rectangle 18"/>
          <p:cNvSpPr>
            <a:spLocks noGrp="1" noChangeArrowheads="1"/>
          </p:cNvSpPr>
          <p:nvPr>
            <p:ph type="sldNum" sz="quarter" idx="10"/>
          </p:nvPr>
        </p:nvSpPr>
        <p:spPr>
          <a:xfrm>
            <a:off x="8820150" y="0"/>
            <a:ext cx="323850" cy="333375"/>
          </a:xfrm>
        </p:spPr>
        <p:txBody>
          <a:bodyPr/>
          <a:lstStyle>
            <a:lvl1pPr>
              <a:defRPr/>
            </a:lvl1pPr>
          </a:lstStyle>
          <a:p>
            <a:pPr>
              <a:defRPr/>
            </a:pPr>
            <a:fld id="{9DDCEDE4-8CD7-419F-A3D3-CB1F754B3944}" type="slidenum">
              <a:rPr lang="fr-FR"/>
              <a:pPr>
                <a:defRPr/>
              </a:pPr>
              <a:t>‹N°›</a:t>
            </a:fld>
            <a:endParaRPr lang="fr-FR" dirty="0"/>
          </a:p>
        </p:txBody>
      </p:sp>
    </p:spTree>
    <p:extLst>
      <p:ext uri="{BB962C8B-B14F-4D97-AF65-F5344CB8AC3E}">
        <p14:creationId xmlns:p14="http://schemas.microsoft.com/office/powerpoint/2010/main" val="195788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pPr>
              <a:defRPr/>
            </a:pPr>
            <a:fld id="{97E3AA8E-F2C2-4A59-AD14-80A1CE0E890D}" type="slidenum">
              <a:rPr lang="fr-FR"/>
              <a:pPr>
                <a:defRPr/>
              </a:pPr>
              <a:t>‹N°›</a:t>
            </a:fld>
            <a:endParaRPr lang="fr-FR" dirty="0"/>
          </a:p>
        </p:txBody>
      </p:sp>
    </p:spTree>
    <p:extLst>
      <p:ext uri="{BB962C8B-B14F-4D97-AF65-F5344CB8AC3E}">
        <p14:creationId xmlns:p14="http://schemas.microsoft.com/office/powerpoint/2010/main" val="196971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8"/>
          <p:cNvSpPr>
            <a:spLocks noGrp="1" noChangeArrowheads="1"/>
          </p:cNvSpPr>
          <p:nvPr>
            <p:ph type="sldNum" sz="quarter" idx="10"/>
          </p:nvPr>
        </p:nvSpPr>
        <p:spPr>
          <a:ln/>
        </p:spPr>
        <p:txBody>
          <a:bodyPr/>
          <a:lstStyle>
            <a:lvl1pPr>
              <a:defRPr/>
            </a:lvl1pPr>
          </a:lstStyle>
          <a:p>
            <a:pPr>
              <a:defRPr/>
            </a:pPr>
            <a:fld id="{9255495B-109E-4B75-8EEB-4BB87EA25FD6}" type="slidenum">
              <a:rPr lang="fr-FR"/>
              <a:pPr>
                <a:defRPr/>
              </a:pPr>
              <a:t>‹N°›</a:t>
            </a:fld>
            <a:endParaRPr lang="fr-FR" dirty="0"/>
          </a:p>
        </p:txBody>
      </p:sp>
    </p:spTree>
    <p:extLst>
      <p:ext uri="{BB962C8B-B14F-4D97-AF65-F5344CB8AC3E}">
        <p14:creationId xmlns:p14="http://schemas.microsoft.com/office/powerpoint/2010/main" val="359568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8"/>
          <p:cNvSpPr>
            <a:spLocks noGrp="1" noChangeArrowheads="1"/>
          </p:cNvSpPr>
          <p:nvPr>
            <p:ph type="sldNum" sz="quarter" idx="10"/>
          </p:nvPr>
        </p:nvSpPr>
        <p:spPr>
          <a:ln/>
        </p:spPr>
        <p:txBody>
          <a:bodyPr/>
          <a:lstStyle>
            <a:lvl1pPr>
              <a:defRPr/>
            </a:lvl1pPr>
          </a:lstStyle>
          <a:p>
            <a:pPr>
              <a:defRPr/>
            </a:pPr>
            <a:fld id="{F479EEE5-EC0B-4F31-B3E5-E3A620436150}" type="slidenum">
              <a:rPr lang="fr-FR"/>
              <a:pPr>
                <a:defRPr/>
              </a:pPr>
              <a:t>‹N°›</a:t>
            </a:fld>
            <a:endParaRPr lang="fr-FR" dirty="0"/>
          </a:p>
        </p:txBody>
      </p:sp>
    </p:spTree>
    <p:extLst>
      <p:ext uri="{BB962C8B-B14F-4D97-AF65-F5344CB8AC3E}">
        <p14:creationId xmlns:p14="http://schemas.microsoft.com/office/powerpoint/2010/main" val="152918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8"/>
          <p:cNvSpPr>
            <a:spLocks noGrp="1" noChangeArrowheads="1"/>
          </p:cNvSpPr>
          <p:nvPr>
            <p:ph type="sldNum" sz="quarter" idx="10"/>
          </p:nvPr>
        </p:nvSpPr>
        <p:spPr>
          <a:ln/>
        </p:spPr>
        <p:txBody>
          <a:bodyPr/>
          <a:lstStyle>
            <a:lvl1pPr>
              <a:defRPr/>
            </a:lvl1pPr>
          </a:lstStyle>
          <a:p>
            <a:pPr>
              <a:defRPr/>
            </a:pPr>
            <a:fld id="{FABAE66F-697A-446C-8782-2C2E2991F20D}" type="slidenum">
              <a:rPr lang="fr-FR"/>
              <a:pPr>
                <a:defRPr/>
              </a:pPr>
              <a:t>‹N°›</a:t>
            </a:fld>
            <a:endParaRPr lang="fr-FR" dirty="0"/>
          </a:p>
        </p:txBody>
      </p:sp>
    </p:spTree>
    <p:extLst>
      <p:ext uri="{BB962C8B-B14F-4D97-AF65-F5344CB8AC3E}">
        <p14:creationId xmlns:p14="http://schemas.microsoft.com/office/powerpoint/2010/main" val="205542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333375"/>
            <a:ext cx="6981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7"/>
          <p:cNvSpPr>
            <a:spLocks noChangeArrowheads="1"/>
          </p:cNvSpPr>
          <p:nvPr/>
        </p:nvSpPr>
        <p:spPr bwMode="auto">
          <a:xfrm>
            <a:off x="0" y="6399213"/>
            <a:ext cx="9144000" cy="457200"/>
          </a:xfrm>
          <a:prstGeom prst="rect">
            <a:avLst/>
          </a:prstGeom>
          <a:solidFill>
            <a:srgbClr val="0033CC"/>
          </a:solidFill>
          <a:ln w="9525">
            <a:solidFill>
              <a:schemeClr val="tx1"/>
            </a:solidFill>
            <a:miter lim="800000"/>
            <a:headEnd/>
            <a:tailEnd/>
          </a:ln>
        </p:spPr>
        <p:txBody>
          <a:bodyPr wrap="none" anchor="ct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defRPr/>
            </a:pPr>
            <a:endParaRPr lang="fr-FR" altLang="fr-FR" dirty="0" smtClean="0"/>
          </a:p>
        </p:txBody>
      </p:sp>
      <p:sp>
        <p:nvSpPr>
          <p:cNvPr id="1029" name="Line 8"/>
          <p:cNvSpPr>
            <a:spLocks noChangeShapeType="1"/>
          </p:cNvSpPr>
          <p:nvPr/>
        </p:nvSpPr>
        <p:spPr bwMode="auto">
          <a:xfrm>
            <a:off x="0" y="65532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30" name="Text Box 9"/>
          <p:cNvSpPr txBox="1">
            <a:spLocks noChangeArrowheads="1"/>
          </p:cNvSpPr>
          <p:nvPr/>
        </p:nvSpPr>
        <p:spPr bwMode="auto">
          <a:xfrm>
            <a:off x="3654425" y="6511925"/>
            <a:ext cx="5489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defRPr/>
            </a:pPr>
            <a:r>
              <a:rPr lang="fr-FR" altLang="fr-FR" sz="1600" dirty="0" smtClean="0">
                <a:solidFill>
                  <a:schemeClr val="bg1"/>
                </a:solidFill>
                <a:latin typeface="Arial" charset="0"/>
                <a:cs typeface="Arial" charset="0"/>
              </a:rPr>
              <a:t>Technologie au collège - Séminaire académique 2014</a:t>
            </a:r>
          </a:p>
        </p:txBody>
      </p:sp>
      <p:sp>
        <p:nvSpPr>
          <p:cNvPr id="1031" name="Text Box 10"/>
          <p:cNvSpPr txBox="1">
            <a:spLocks noChangeArrowheads="1"/>
          </p:cNvSpPr>
          <p:nvPr/>
        </p:nvSpPr>
        <p:spPr bwMode="auto">
          <a:xfrm rot="-5400000">
            <a:off x="-1976437" y="2654300"/>
            <a:ext cx="465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defRPr/>
            </a:pPr>
            <a:r>
              <a:rPr lang="fr-FR" altLang="fr-FR" sz="2000" dirty="0" smtClean="0">
                <a:solidFill>
                  <a:schemeClr val="folHlink"/>
                </a:solidFill>
                <a:latin typeface="Arial" charset="0"/>
              </a:rPr>
              <a:t>Académie de Besançon</a:t>
            </a:r>
          </a:p>
        </p:txBody>
      </p:sp>
      <p:grpSp>
        <p:nvGrpSpPr>
          <p:cNvPr id="1032" name="Group 11"/>
          <p:cNvGrpSpPr>
            <a:grpSpLocks/>
          </p:cNvGrpSpPr>
          <p:nvPr/>
        </p:nvGrpSpPr>
        <p:grpSpPr bwMode="auto">
          <a:xfrm>
            <a:off x="228600" y="76200"/>
            <a:ext cx="381000" cy="6705600"/>
            <a:chOff x="192" y="192"/>
            <a:chExt cx="240" cy="4224"/>
          </a:xfrm>
        </p:grpSpPr>
        <p:sp>
          <p:nvSpPr>
            <p:cNvPr id="1034" name="Freeform 12"/>
            <p:cNvSpPr>
              <a:spLocks/>
            </p:cNvSpPr>
            <p:nvPr/>
          </p:nvSpPr>
          <p:spPr bwMode="auto">
            <a:xfrm>
              <a:off x="240" y="192"/>
              <a:ext cx="192" cy="4224"/>
            </a:xfrm>
            <a:custGeom>
              <a:avLst/>
              <a:gdLst>
                <a:gd name="T0" fmla="*/ 192 w 192"/>
                <a:gd name="T1" fmla="*/ 0 h 2304"/>
                <a:gd name="T2" fmla="*/ 192 w 192"/>
                <a:gd name="T3" fmla="*/ 14197 h 2304"/>
                <a:gd name="T4" fmla="*/ 0 w 192"/>
                <a:gd name="T5" fmla="*/ 14197 h 2304"/>
                <a:gd name="T6" fmla="*/ 0 w 192"/>
                <a:gd name="T7" fmla="*/ 12718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2304">
                  <a:moveTo>
                    <a:pt x="192" y="0"/>
                  </a:moveTo>
                  <a:lnTo>
                    <a:pt x="192" y="2304"/>
                  </a:lnTo>
                  <a:lnTo>
                    <a:pt x="0" y="2304"/>
                  </a:lnTo>
                  <a:lnTo>
                    <a:pt x="0" y="2064"/>
                  </a:ln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35" name="Line 13"/>
            <p:cNvSpPr>
              <a:spLocks noChangeShapeType="1"/>
            </p:cNvSpPr>
            <p:nvPr/>
          </p:nvSpPr>
          <p:spPr bwMode="auto">
            <a:xfrm flipV="1">
              <a:off x="240" y="3648"/>
              <a:ext cx="0" cy="3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36" name="Rectangle 14"/>
            <p:cNvSpPr>
              <a:spLocks noChangeArrowheads="1"/>
            </p:cNvSpPr>
            <p:nvPr/>
          </p:nvSpPr>
          <p:spPr bwMode="auto">
            <a:xfrm>
              <a:off x="192" y="3552"/>
              <a:ext cx="96" cy="9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defRPr/>
              </a:pPr>
              <a:endParaRPr lang="fr-FR" altLang="fr-FR" dirty="0" smtClean="0"/>
            </a:p>
          </p:txBody>
        </p:sp>
      </p:grpSp>
      <p:sp>
        <p:nvSpPr>
          <p:cNvPr id="1042" name="Rectangle 18"/>
          <p:cNvSpPr>
            <a:spLocks noGrp="1" noChangeArrowheads="1"/>
          </p:cNvSpPr>
          <p:nvPr>
            <p:ph type="sldNum" sz="quarter" idx="4"/>
          </p:nvPr>
        </p:nvSpPr>
        <p:spPr bwMode="auto">
          <a:xfrm>
            <a:off x="0" y="0"/>
            <a:ext cx="3238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C1A5835C-5238-4D4D-A777-C111C23ABDBE}"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9"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5F5F5F"/>
          </a:solidFill>
          <a:latin typeface="+mj-lt"/>
          <a:ea typeface="+mj-ea"/>
          <a:cs typeface="+mj-cs"/>
        </a:defRPr>
      </a:lvl1pPr>
      <a:lvl2pPr algn="ctr" rtl="0" eaLnBrk="0" fontAlgn="base" hangingPunct="0">
        <a:spcBef>
          <a:spcPct val="0"/>
        </a:spcBef>
        <a:spcAft>
          <a:spcPct val="0"/>
        </a:spcAft>
        <a:defRPr sz="4000">
          <a:solidFill>
            <a:srgbClr val="5F5F5F"/>
          </a:solidFill>
          <a:latin typeface="Times New Roman" pitchFamily="18" charset="0"/>
        </a:defRPr>
      </a:lvl2pPr>
      <a:lvl3pPr algn="ctr" rtl="0" eaLnBrk="0" fontAlgn="base" hangingPunct="0">
        <a:spcBef>
          <a:spcPct val="0"/>
        </a:spcBef>
        <a:spcAft>
          <a:spcPct val="0"/>
        </a:spcAft>
        <a:defRPr sz="4000">
          <a:solidFill>
            <a:srgbClr val="5F5F5F"/>
          </a:solidFill>
          <a:latin typeface="Times New Roman" pitchFamily="18" charset="0"/>
        </a:defRPr>
      </a:lvl3pPr>
      <a:lvl4pPr algn="ctr" rtl="0" eaLnBrk="0" fontAlgn="base" hangingPunct="0">
        <a:spcBef>
          <a:spcPct val="0"/>
        </a:spcBef>
        <a:spcAft>
          <a:spcPct val="0"/>
        </a:spcAft>
        <a:defRPr sz="4000">
          <a:solidFill>
            <a:srgbClr val="5F5F5F"/>
          </a:solidFill>
          <a:latin typeface="Times New Roman" pitchFamily="18" charset="0"/>
        </a:defRPr>
      </a:lvl4pPr>
      <a:lvl5pPr algn="ctr" rtl="0" eaLnBrk="0" fontAlgn="base" hangingPunct="0">
        <a:spcBef>
          <a:spcPct val="0"/>
        </a:spcBef>
        <a:spcAft>
          <a:spcPct val="0"/>
        </a:spcAft>
        <a:defRPr sz="4000">
          <a:solidFill>
            <a:srgbClr val="5F5F5F"/>
          </a:solidFill>
          <a:latin typeface="Times New Roman" pitchFamily="18" charset="0"/>
        </a:defRPr>
      </a:lvl5pPr>
      <a:lvl6pPr marL="457200" algn="ctr" rtl="0" eaLnBrk="1" fontAlgn="base" hangingPunct="1">
        <a:spcBef>
          <a:spcPct val="0"/>
        </a:spcBef>
        <a:spcAft>
          <a:spcPct val="0"/>
        </a:spcAft>
        <a:defRPr sz="4000">
          <a:solidFill>
            <a:srgbClr val="5F5F5F"/>
          </a:solidFill>
          <a:latin typeface="Times New Roman" pitchFamily="18" charset="0"/>
        </a:defRPr>
      </a:lvl6pPr>
      <a:lvl7pPr marL="914400" algn="ctr" rtl="0" eaLnBrk="1" fontAlgn="base" hangingPunct="1">
        <a:spcBef>
          <a:spcPct val="0"/>
        </a:spcBef>
        <a:spcAft>
          <a:spcPct val="0"/>
        </a:spcAft>
        <a:defRPr sz="4000">
          <a:solidFill>
            <a:srgbClr val="5F5F5F"/>
          </a:solidFill>
          <a:latin typeface="Times New Roman" pitchFamily="18" charset="0"/>
        </a:defRPr>
      </a:lvl7pPr>
      <a:lvl8pPr marL="1371600" algn="ctr" rtl="0" eaLnBrk="1" fontAlgn="base" hangingPunct="1">
        <a:spcBef>
          <a:spcPct val="0"/>
        </a:spcBef>
        <a:spcAft>
          <a:spcPct val="0"/>
        </a:spcAft>
        <a:defRPr sz="4000">
          <a:solidFill>
            <a:srgbClr val="5F5F5F"/>
          </a:solidFill>
          <a:latin typeface="Times New Roman" pitchFamily="18" charset="0"/>
        </a:defRPr>
      </a:lvl8pPr>
      <a:lvl9pPr marL="1828800" algn="ctr" rtl="0" eaLnBrk="1" fontAlgn="base" hangingPunct="1">
        <a:spcBef>
          <a:spcPct val="0"/>
        </a:spcBef>
        <a:spcAft>
          <a:spcPct val="0"/>
        </a:spcAft>
        <a:defRPr sz="4000">
          <a:solidFill>
            <a:srgbClr val="5F5F5F"/>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a:solidFill>
            <a:schemeClr val="bg2"/>
          </a:solidFill>
          <a:latin typeface="+mn-lt"/>
        </a:defRPr>
      </a:lvl3pPr>
      <a:lvl4pPr marL="1600200" indent="-228600" algn="l" rtl="0" eaLnBrk="0" fontAlgn="base" hangingPunct="0">
        <a:spcBef>
          <a:spcPct val="20000"/>
        </a:spcBef>
        <a:spcAft>
          <a:spcPct val="0"/>
        </a:spcAft>
        <a:buChar char="–"/>
        <a:defRPr sz="1600">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eaLnBrk="1" fontAlgn="base" hangingPunct="1">
        <a:spcBef>
          <a:spcPct val="20000"/>
        </a:spcBef>
        <a:spcAft>
          <a:spcPct val="0"/>
        </a:spcAft>
        <a:buChar char="»"/>
        <a:defRPr sz="1600">
          <a:solidFill>
            <a:schemeClr val="bg2"/>
          </a:solidFill>
          <a:latin typeface="+mn-lt"/>
        </a:defRPr>
      </a:lvl6pPr>
      <a:lvl7pPr marL="2971800" indent="-228600" algn="l" rtl="0" eaLnBrk="1" fontAlgn="base" hangingPunct="1">
        <a:spcBef>
          <a:spcPct val="20000"/>
        </a:spcBef>
        <a:spcAft>
          <a:spcPct val="0"/>
        </a:spcAft>
        <a:buChar char="»"/>
        <a:defRPr sz="1600">
          <a:solidFill>
            <a:schemeClr val="bg2"/>
          </a:solidFill>
          <a:latin typeface="+mn-lt"/>
        </a:defRPr>
      </a:lvl7pPr>
      <a:lvl8pPr marL="3429000" indent="-228600" algn="l" rtl="0" eaLnBrk="1" fontAlgn="base" hangingPunct="1">
        <a:spcBef>
          <a:spcPct val="20000"/>
        </a:spcBef>
        <a:spcAft>
          <a:spcPct val="0"/>
        </a:spcAft>
        <a:buChar char="»"/>
        <a:defRPr sz="1600">
          <a:solidFill>
            <a:schemeClr val="bg2"/>
          </a:solidFill>
          <a:latin typeface="+mn-lt"/>
        </a:defRPr>
      </a:lvl8pPr>
      <a:lvl9pPr marL="3886200" indent="-228600" algn="l" rtl="0" eaLnBrk="1" fontAlgn="base" hangingPunct="1">
        <a:spcBef>
          <a:spcPct val="20000"/>
        </a:spcBef>
        <a:spcAft>
          <a:spcPct val="0"/>
        </a:spcAft>
        <a:buChar char="»"/>
        <a:defRPr sz="16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altLang="fr-FR" smtClean="0"/>
              <a:t>Les concours</a:t>
            </a:r>
          </a:p>
        </p:txBody>
      </p:sp>
      <p:sp>
        <p:nvSpPr>
          <p:cNvPr id="9219"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F3663B05-5D8E-41BF-BB8C-9B1A7264335A}" type="slidenum">
              <a:rPr lang="fr-FR" altLang="fr-FR" sz="1000" smtClean="0">
                <a:solidFill>
                  <a:schemeClr val="tx1"/>
                </a:solidFill>
              </a:rPr>
              <a:pPr>
                <a:spcBef>
                  <a:spcPct val="0"/>
                </a:spcBef>
                <a:buFontTx/>
                <a:buNone/>
              </a:pPr>
              <a:t>1</a:t>
            </a:fld>
            <a:endParaRPr lang="fr-FR" altLang="fr-FR" sz="1000" smtClean="0">
              <a:solidFill>
                <a:schemeClr val="tx1"/>
              </a:solidFill>
            </a:endParaRPr>
          </a:p>
        </p:txBody>
      </p:sp>
      <p:sp>
        <p:nvSpPr>
          <p:cNvPr id="2" name="ZoneTexte 1"/>
          <p:cNvSpPr txBox="1">
            <a:spLocks noChangeArrowheads="1"/>
          </p:cNvSpPr>
          <p:nvPr/>
        </p:nvSpPr>
        <p:spPr bwMode="auto">
          <a:xfrm>
            <a:off x="1924050" y="1971675"/>
            <a:ext cx="6567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pPr>
            <a:r>
              <a:rPr lang="fr-FR" altLang="fr-FR" sz="2800">
                <a:solidFill>
                  <a:schemeClr val="tx1"/>
                </a:solidFill>
              </a:rPr>
              <a:t>Motivation des élèves</a:t>
            </a:r>
          </a:p>
          <a:p>
            <a:pPr eaLnBrk="1" hangingPunct="1">
              <a:spcBef>
                <a:spcPct val="0"/>
              </a:spcBef>
            </a:pPr>
            <a:r>
              <a:rPr lang="fr-FR" altLang="fr-FR" sz="2800">
                <a:solidFill>
                  <a:schemeClr val="tx1"/>
                </a:solidFill>
              </a:rPr>
              <a:t>Mise en œuvre d’une pédagogie de projet</a:t>
            </a:r>
          </a:p>
          <a:p>
            <a:pPr eaLnBrk="1" hangingPunct="1">
              <a:spcBef>
                <a:spcPct val="0"/>
              </a:spcBef>
            </a:pPr>
            <a:r>
              <a:rPr lang="fr-FR" altLang="fr-FR" sz="2800">
                <a:solidFill>
                  <a:schemeClr val="tx1"/>
                </a:solidFill>
              </a:rPr>
              <a:t>Valorisation et affirmation de la discipline</a:t>
            </a: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285" y="840829"/>
            <a:ext cx="1719988" cy="901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9" descr="http://batissiel.information-education.org/2014/images/logov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245" y="736588"/>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476375" y="152400"/>
            <a:ext cx="6981825" cy="1143000"/>
          </a:xfrm>
        </p:spPr>
        <p:txBody>
          <a:bodyPr/>
          <a:lstStyle/>
          <a:p>
            <a:r>
              <a:rPr lang="fr-FR" altLang="fr-FR" smtClean="0"/>
              <a:t>Batissiel 2014</a:t>
            </a:r>
          </a:p>
        </p:txBody>
      </p:sp>
      <p:sp>
        <p:nvSpPr>
          <p:cNvPr id="10243"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EF0346BD-435A-4FC9-8D4B-804668B420AE}" type="slidenum">
              <a:rPr lang="fr-FR" altLang="fr-FR" sz="1000" smtClean="0">
                <a:solidFill>
                  <a:schemeClr val="tx1"/>
                </a:solidFill>
              </a:rPr>
              <a:pPr>
                <a:spcBef>
                  <a:spcPct val="0"/>
                </a:spcBef>
                <a:buFontTx/>
                <a:buNone/>
              </a:pPr>
              <a:t>2</a:t>
            </a:fld>
            <a:endParaRPr lang="fr-FR" altLang="fr-FR" sz="1000" smtClean="0">
              <a:solidFill>
                <a:schemeClr val="tx1"/>
              </a:solidFill>
            </a:endParaRPr>
          </a:p>
        </p:txBody>
      </p:sp>
      <p:pic>
        <p:nvPicPr>
          <p:cNvPr id="1229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2400"/>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056" y="152399"/>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477438" y="1262060"/>
            <a:ext cx="4665380"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Production attendue</a:t>
            </a:r>
          </a:p>
        </p:txBody>
      </p:sp>
      <p:sp>
        <p:nvSpPr>
          <p:cNvPr id="5" name="Rectangle 4"/>
          <p:cNvSpPr>
            <a:spLocks noChangeArrowheads="1"/>
          </p:cNvSpPr>
          <p:nvPr/>
        </p:nvSpPr>
        <p:spPr bwMode="auto">
          <a:xfrm>
            <a:off x="847725" y="2093913"/>
            <a:ext cx="822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a:solidFill>
                  <a:schemeClr val="tx1"/>
                </a:solidFill>
              </a:rPr>
              <a:t>Une production collective d’une équipe d’élèves autour de l’analyse fonctionnelle d’un ouvrage du bâtiment, des travaux publics.</a:t>
            </a:r>
          </a:p>
        </p:txBody>
      </p:sp>
      <p:sp>
        <p:nvSpPr>
          <p:cNvPr id="13" name="Rectangle 12"/>
          <p:cNvSpPr/>
          <p:nvPr/>
        </p:nvSpPr>
        <p:spPr>
          <a:xfrm>
            <a:off x="3413752" y="1297000"/>
            <a:ext cx="2792752"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niveaux</a:t>
            </a:r>
          </a:p>
        </p:txBody>
      </p:sp>
      <p:sp>
        <p:nvSpPr>
          <p:cNvPr id="14" name="Rectangle 13"/>
          <p:cNvSpPr>
            <a:spLocks noChangeArrowheads="1"/>
          </p:cNvSpPr>
          <p:nvPr/>
        </p:nvSpPr>
        <p:spPr bwMode="auto">
          <a:xfrm>
            <a:off x="914400" y="2100263"/>
            <a:ext cx="8229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b="1">
                <a:solidFill>
                  <a:schemeClr val="accent2"/>
                </a:solidFill>
              </a:rPr>
              <a:t>Batissiel « 5e »</a:t>
            </a:r>
            <a:r>
              <a:rPr lang="fr-FR" altLang="fr-FR" sz="3200">
                <a:solidFill>
                  <a:schemeClr val="tx1"/>
                </a:solidFill>
              </a:rPr>
              <a:t> : les travaux réalisés doivent être en lien direct avec le programme de technologie de cette classe (domaine d’application : « Habitat et ouvrages »)  </a:t>
            </a:r>
          </a:p>
        </p:txBody>
      </p:sp>
      <p:sp>
        <p:nvSpPr>
          <p:cNvPr id="18" name="Rectangle 17"/>
          <p:cNvSpPr>
            <a:spLocks noChangeArrowheads="1"/>
          </p:cNvSpPr>
          <p:nvPr/>
        </p:nvSpPr>
        <p:spPr bwMode="auto">
          <a:xfrm>
            <a:off x="695325" y="2093913"/>
            <a:ext cx="8229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b="1">
                <a:solidFill>
                  <a:schemeClr val="accent2"/>
                </a:solidFill>
              </a:rPr>
              <a:t>Batissiel « 3ième »</a:t>
            </a:r>
            <a:r>
              <a:rPr lang="fr-FR" altLang="fr-FR" sz="3200">
                <a:solidFill>
                  <a:schemeClr val="tx1"/>
                </a:solidFill>
              </a:rPr>
              <a:t> le projet réalisé doit être en lien direct avec le programme de technologie de cette classe (domaine(s) d’application retenu(s) : « Habitat et ouvrages » et/ou « Confort et domotique ») </a:t>
            </a:r>
          </a:p>
        </p:txBody>
      </p:sp>
      <p:sp>
        <p:nvSpPr>
          <p:cNvPr id="19" name="Rectangle 18"/>
          <p:cNvSpPr>
            <a:spLocks noChangeArrowheads="1"/>
          </p:cNvSpPr>
          <p:nvPr/>
        </p:nvSpPr>
        <p:spPr bwMode="auto">
          <a:xfrm>
            <a:off x="590550" y="2087563"/>
            <a:ext cx="8229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b="1">
                <a:solidFill>
                  <a:schemeClr val="accent2"/>
                </a:solidFill>
              </a:rPr>
              <a:t>Batissiel «professionel »</a:t>
            </a:r>
            <a:r>
              <a:rPr lang="fr-FR" altLang="fr-FR" sz="3200">
                <a:solidFill>
                  <a:schemeClr val="tx1"/>
                </a:solidFill>
              </a:rPr>
              <a:t> la réalisation est menée dans le cadre d’une classe de SEGPA ou d’un enseignement du module de Découverte Professionnelle 6 heures ou d’une classe de troisième « prépa pro ».</a:t>
            </a:r>
          </a:p>
        </p:txBody>
      </p:sp>
      <p:sp>
        <p:nvSpPr>
          <p:cNvPr id="20" name="Rectangle 19"/>
          <p:cNvSpPr>
            <a:spLocks noChangeArrowheads="1"/>
          </p:cNvSpPr>
          <p:nvPr/>
        </p:nvSpPr>
        <p:spPr bwMode="auto">
          <a:xfrm>
            <a:off x="557213" y="2100263"/>
            <a:ext cx="85867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b="1">
                <a:solidFill>
                  <a:schemeClr val="accent2"/>
                </a:solidFill>
              </a:rPr>
              <a:t>Batissiel «STI2D-S-SI »</a:t>
            </a:r>
            <a:r>
              <a:rPr lang="fr-FR" altLang="fr-FR" sz="3200">
                <a:solidFill>
                  <a:schemeClr val="tx1"/>
                </a:solidFill>
              </a:rPr>
              <a:t> le projet réalisé doit être en lien direct avec les programmes de première et de terminale de la série STI2D et de sciences de l’ingénieur de la série scientifique du cycle terminal du lycée. Les domaines d’application retenus sont : « Bâtiment », « Travaux Publics », « Architecture » et « Urbanisme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476375" y="152400"/>
            <a:ext cx="6981825" cy="1143000"/>
          </a:xfrm>
        </p:spPr>
        <p:txBody>
          <a:bodyPr/>
          <a:lstStyle/>
          <a:p>
            <a:r>
              <a:rPr lang="fr-FR" altLang="fr-FR" smtClean="0"/>
              <a:t>Batissiel 2014</a:t>
            </a:r>
          </a:p>
        </p:txBody>
      </p:sp>
      <p:sp>
        <p:nvSpPr>
          <p:cNvPr id="11267"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AF482FB9-9422-4CDD-85E2-C676E2A637BE}" type="slidenum">
              <a:rPr lang="fr-FR" altLang="fr-FR" sz="1000" smtClean="0">
                <a:solidFill>
                  <a:schemeClr val="tx1"/>
                </a:solidFill>
              </a:rPr>
              <a:pPr>
                <a:spcBef>
                  <a:spcPct val="0"/>
                </a:spcBef>
                <a:buFontTx/>
                <a:buNone/>
              </a:pPr>
              <a:t>3</a:t>
            </a:fld>
            <a:endParaRPr lang="fr-FR" altLang="fr-FR" sz="1000" smtClean="0">
              <a:solidFill>
                <a:schemeClr val="tx1"/>
              </a:solidFill>
            </a:endParaRPr>
          </a:p>
        </p:txBody>
      </p:sp>
      <p:pic>
        <p:nvPicPr>
          <p:cNvPr id="1229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2400"/>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056" y="152399"/>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85948" y="1116920"/>
            <a:ext cx="3448380"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Exemples 2013</a:t>
            </a:r>
          </a:p>
        </p:txBody>
      </p:sp>
      <p:sp>
        <p:nvSpPr>
          <p:cNvPr id="2" name="Rectangle 1"/>
          <p:cNvSpPr>
            <a:spLocks noChangeArrowheads="1"/>
          </p:cNvSpPr>
          <p:nvPr/>
        </p:nvSpPr>
        <p:spPr bwMode="auto">
          <a:xfrm>
            <a:off x="1927225" y="2078038"/>
            <a:ext cx="57658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2100" dirty="0">
                <a:solidFill>
                  <a:schemeClr val="tx1"/>
                </a:solidFill>
              </a:rPr>
              <a:t>Cinquième du collège Charles </a:t>
            </a:r>
            <a:r>
              <a:rPr lang="fr-FR" altLang="fr-FR" sz="2100" dirty="0" err="1">
                <a:solidFill>
                  <a:schemeClr val="tx1"/>
                </a:solidFill>
              </a:rPr>
              <a:t>Peguy</a:t>
            </a:r>
            <a:r>
              <a:rPr lang="fr-FR" altLang="fr-FR" sz="2100" dirty="0">
                <a:solidFill>
                  <a:schemeClr val="tx1"/>
                </a:solidFill>
              </a:rPr>
              <a:t> de </a:t>
            </a:r>
            <a:r>
              <a:rPr lang="fr-FR" altLang="fr-FR" sz="2100" dirty="0" err="1">
                <a:solidFill>
                  <a:schemeClr val="tx1"/>
                </a:solidFill>
              </a:rPr>
              <a:t>Vauvillers</a:t>
            </a:r>
            <a:r>
              <a:rPr lang="fr-FR" altLang="fr-FR" sz="2100" dirty="0">
                <a:solidFill>
                  <a:schemeClr val="tx1"/>
                </a:solidFill>
              </a:rPr>
              <a:t>, </a:t>
            </a:r>
          </a:p>
        </p:txBody>
      </p:sp>
      <p:pic>
        <p:nvPicPr>
          <p:cNvPr id="40962" name="Picture 2" descr="C:\Users\alain\AppData\Local\Microsoft\Windows\Temporary Internet Files\Content.Outlook\F57ZFJLR\DSCF0005 (Cop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2624138"/>
            <a:ext cx="49498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alain\AppData\Local\Microsoft\Windows\Temporary Internet Files\Content.Outlook\F57ZFJLR\P10303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0147" b="72049"/>
          <a:stretch/>
        </p:blipFill>
        <p:spPr bwMode="auto">
          <a:xfrm>
            <a:off x="2335225" y="2843933"/>
            <a:ext cx="4949825" cy="34759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2506828" y="2138875"/>
            <a:ext cx="43573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sz="2000" dirty="0" smtClean="0">
                <a:solidFill>
                  <a:schemeClr val="tx1"/>
                </a:solidFill>
              </a:rPr>
              <a:t>Troisième </a:t>
            </a:r>
            <a:r>
              <a:rPr lang="fr-FR" sz="2000" dirty="0">
                <a:solidFill>
                  <a:schemeClr val="tx1"/>
                </a:solidFill>
              </a:rPr>
              <a:t>Collège Raymond </a:t>
            </a:r>
            <a:r>
              <a:rPr lang="fr-FR" sz="2000" dirty="0" smtClean="0">
                <a:solidFill>
                  <a:schemeClr val="tx1"/>
                </a:solidFill>
              </a:rPr>
              <a:t>Gueux-GY</a:t>
            </a:r>
            <a:r>
              <a:rPr lang="fr-FR" altLang="fr-FR" sz="2100" dirty="0" smtClean="0">
                <a:solidFill>
                  <a:schemeClr val="tx1"/>
                </a:solidFill>
              </a:rPr>
              <a:t> </a:t>
            </a:r>
            <a:endParaRPr lang="fr-FR" altLang="fr-FR" sz="21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12" presetID="16" presetClass="entr" presetSubtype="21" fill="hold" nodeType="with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barn(inVertical)">
                                      <p:cBhvr>
                                        <p:cTn id="14" dur="500"/>
                                        <p:tgtEl>
                                          <p:spTgt spid="40962"/>
                                        </p:tgtEl>
                                      </p:cBhvr>
                                    </p:animEffect>
                                  </p:childTnLst>
                                  <p:subTnLst>
                                    <p:set>
                                      <p:cBhvr override="childStyle">
                                        <p:cTn dur="1" fill="hold" display="0" masterRel="nextClick" afterEffect="1"/>
                                        <p:tgtEl>
                                          <p:spTgt spid="4096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1000"/>
                                        <p:tgtEl>
                                          <p:spTgt spid="6146"/>
                                        </p:tgtEl>
                                      </p:cBhvr>
                                    </p:animEffect>
                                    <p:anim calcmode="lin" valueType="num">
                                      <p:cBhvr>
                                        <p:cTn id="24" dur="1000" fill="hold"/>
                                        <p:tgtEl>
                                          <p:spTgt spid="6146"/>
                                        </p:tgtEl>
                                        <p:attrNameLst>
                                          <p:attrName>ppt_x</p:attrName>
                                        </p:attrNameLst>
                                      </p:cBhvr>
                                      <p:tavLst>
                                        <p:tav tm="0">
                                          <p:val>
                                            <p:strVal val="#ppt_x"/>
                                          </p:val>
                                        </p:tav>
                                        <p:tav tm="100000">
                                          <p:val>
                                            <p:strVal val="#ppt_x"/>
                                          </p:val>
                                        </p:tav>
                                      </p:tavLst>
                                    </p:anim>
                                    <p:anim calcmode="lin" valueType="num">
                                      <p:cBhvr>
                                        <p:cTn id="2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476375" y="152400"/>
            <a:ext cx="6981825" cy="1143000"/>
          </a:xfrm>
        </p:spPr>
        <p:txBody>
          <a:bodyPr/>
          <a:lstStyle/>
          <a:p>
            <a:r>
              <a:rPr lang="fr-FR" altLang="fr-FR" smtClean="0"/>
              <a:t>Batissiel 2014</a:t>
            </a:r>
          </a:p>
        </p:txBody>
      </p:sp>
      <p:sp>
        <p:nvSpPr>
          <p:cNvPr id="12291"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4423BE86-89BE-4DF4-9E35-BA7B0679CBBE}" type="slidenum">
              <a:rPr lang="fr-FR" altLang="fr-FR" sz="1000" smtClean="0">
                <a:solidFill>
                  <a:schemeClr val="tx1"/>
                </a:solidFill>
              </a:rPr>
              <a:pPr>
                <a:spcBef>
                  <a:spcPct val="0"/>
                </a:spcBef>
                <a:buFontTx/>
                <a:buNone/>
              </a:pPr>
              <a:t>4</a:t>
            </a:fld>
            <a:endParaRPr lang="fr-FR" altLang="fr-FR" sz="1000" smtClean="0">
              <a:solidFill>
                <a:schemeClr val="tx1"/>
              </a:solidFill>
            </a:endParaRPr>
          </a:p>
        </p:txBody>
      </p:sp>
      <p:pic>
        <p:nvPicPr>
          <p:cNvPr id="1229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2400"/>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9" descr="http://batissiel.information-education.org/2014/images/logo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056" y="152399"/>
            <a:ext cx="1109660" cy="1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033862" y="1262060"/>
            <a:ext cx="5552546"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L’académie de Besançon</a:t>
            </a:r>
          </a:p>
        </p:txBody>
      </p:sp>
      <p:sp>
        <p:nvSpPr>
          <p:cNvPr id="11" name="Rectangle 10"/>
          <p:cNvSpPr>
            <a:spLocks noChangeArrowheads="1"/>
          </p:cNvSpPr>
          <p:nvPr/>
        </p:nvSpPr>
        <p:spPr bwMode="auto">
          <a:xfrm>
            <a:off x="695325" y="2093913"/>
            <a:ext cx="84486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eaLnBrk="1" hangingPunct="1">
              <a:spcBef>
                <a:spcPct val="0"/>
              </a:spcBef>
              <a:buFontTx/>
              <a:buNone/>
            </a:pPr>
            <a:r>
              <a:rPr lang="fr-FR" altLang="fr-FR" sz="3200">
                <a:solidFill>
                  <a:schemeClr val="tx1"/>
                </a:solidFill>
              </a:rPr>
              <a:t>Les enseignants de l’Académie de Besançon  et leurs élèves s’engagent encore fortement cette année dans le concours Batissiel avec pas moins de </a:t>
            </a:r>
            <a:r>
              <a:rPr lang="fr-FR" altLang="fr-FR" sz="3200" b="1">
                <a:solidFill>
                  <a:schemeClr val="accent2"/>
                </a:solidFill>
              </a:rPr>
              <a:t>16 classes inscrites, 7 en catégories 5°, 5 en 3°, 1 en SI-STI et 3 en catégorie professionnelle</a:t>
            </a:r>
            <a:r>
              <a:rPr lang="fr-FR" altLang="fr-FR" sz="3200">
                <a:solidFill>
                  <a:schemeClr val="tx1"/>
                </a:solidFill>
              </a:rPr>
              <a:t>.</a:t>
            </a:r>
          </a:p>
          <a:p>
            <a:pPr eaLnBrk="1" hangingPunct="1">
              <a:spcBef>
                <a:spcPct val="0"/>
              </a:spcBef>
              <a:buFontTx/>
              <a:buNone/>
            </a:pPr>
            <a:endParaRPr lang="fr-FR" altLang="fr-FR" sz="3200">
              <a:solidFill>
                <a:schemeClr val="tx1"/>
              </a:solidFill>
            </a:endParaRPr>
          </a:p>
          <a:p>
            <a:pPr algn="ctr" eaLnBrk="1" hangingPunct="1">
              <a:spcBef>
                <a:spcPct val="0"/>
              </a:spcBef>
              <a:buFontTx/>
              <a:buNone/>
            </a:pPr>
            <a:r>
              <a:rPr lang="fr-FR" altLang="fr-FR" sz="3200" b="1">
                <a:solidFill>
                  <a:schemeClr val="tx1"/>
                </a:solidFill>
              </a:rPr>
              <a:t>Finale Académique le 22 Mai au Lycée Adrien Pâris de Besançon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495425" y="152400"/>
            <a:ext cx="6411913" cy="1143000"/>
          </a:xfrm>
        </p:spPr>
        <p:txBody>
          <a:bodyPr/>
          <a:lstStyle/>
          <a:p>
            <a:r>
              <a:rPr lang="fr-FR" altLang="fr-FR" smtClean="0"/>
              <a:t>Cybertech Comtois 2014</a:t>
            </a:r>
          </a:p>
        </p:txBody>
      </p:sp>
      <p:sp>
        <p:nvSpPr>
          <p:cNvPr id="13315"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98ABBB98-552A-43B4-ACA9-2506E9A1F631}" type="slidenum">
              <a:rPr lang="fr-FR" altLang="fr-FR" sz="1000" smtClean="0">
                <a:solidFill>
                  <a:schemeClr val="tx1"/>
                </a:solidFill>
              </a:rPr>
              <a:pPr>
                <a:spcBef>
                  <a:spcPct val="0"/>
                </a:spcBef>
                <a:buFontTx/>
                <a:buNone/>
              </a:pPr>
              <a:t>5</a:t>
            </a:fld>
            <a:endParaRPr lang="fr-FR" altLang="fr-FR" sz="1000" smtClean="0">
              <a:solidFill>
                <a:schemeClr val="tx1"/>
              </a:solidFill>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686" y="253733"/>
            <a:ext cx="1719988" cy="901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458220" y="1154910"/>
            <a:ext cx="4665380"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Production attendue</a:t>
            </a:r>
          </a:p>
        </p:txBody>
      </p:sp>
      <p:sp>
        <p:nvSpPr>
          <p:cNvPr id="12" name="Rectangle 11"/>
          <p:cNvSpPr/>
          <p:nvPr/>
        </p:nvSpPr>
        <p:spPr>
          <a:xfrm>
            <a:off x="695325" y="2413000"/>
            <a:ext cx="8448675" cy="3048000"/>
          </a:xfrm>
          <a:prstGeom prst="rect">
            <a:avLst/>
          </a:prstGeom>
        </p:spPr>
        <p:txBody>
          <a:bodyPr>
            <a:spAutoFit/>
          </a:bodyPr>
          <a:lstStyle/>
          <a:p>
            <a:pPr>
              <a:defRPr/>
            </a:pPr>
            <a:r>
              <a:rPr lang="fr-FR" sz="3200" dirty="0"/>
              <a:t>Robot pluri technologique remplissant différents défis :</a:t>
            </a:r>
          </a:p>
          <a:p>
            <a:pPr marL="457200" indent="-457200">
              <a:buFont typeface="Arial" panose="020B0604020202020204" pitchFamily="34" charset="0"/>
              <a:buChar char="•"/>
              <a:defRPr/>
            </a:pPr>
            <a:r>
              <a:rPr lang="fr-FR" sz="3200" dirty="0"/>
              <a:t>Défi 1 Vitesse (le robot le plus rapide)</a:t>
            </a:r>
          </a:p>
          <a:p>
            <a:pPr marL="457200" indent="-457200">
              <a:buFont typeface="Arial" panose="020B0604020202020204" pitchFamily="34" charset="0"/>
              <a:buChar char="•"/>
              <a:defRPr/>
            </a:pPr>
            <a:r>
              <a:rPr lang="fr-FR" sz="3200" dirty="0"/>
              <a:t>Défi 2 Vitesse suivi de ligne </a:t>
            </a:r>
          </a:p>
          <a:p>
            <a:pPr marL="457200" indent="-457200">
              <a:buFont typeface="Arial" panose="020B0604020202020204" pitchFamily="34" charset="0"/>
              <a:buChar char="•"/>
              <a:defRPr/>
            </a:pPr>
            <a:r>
              <a:rPr lang="fr-FR" sz="3200" dirty="0"/>
              <a:t>Défi 3 </a:t>
            </a:r>
            <a:r>
              <a:rPr lang="fr-FR" sz="3200" dirty="0" err="1"/>
              <a:t>Batucada</a:t>
            </a:r>
            <a:endParaRPr lang="fr-FR" sz="3200" dirty="0"/>
          </a:p>
          <a:p>
            <a:pPr marL="457200" indent="-457200">
              <a:buFont typeface="Arial" panose="020B0604020202020204" pitchFamily="34" charset="0"/>
              <a:buChar char="•"/>
              <a:defRPr/>
            </a:pPr>
            <a:r>
              <a:rPr lang="fr-FR" sz="3200" dirty="0"/>
              <a:t>Défi 4 Vadrouilleur</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495425" y="152400"/>
            <a:ext cx="6411913" cy="1143000"/>
          </a:xfrm>
        </p:spPr>
        <p:txBody>
          <a:bodyPr/>
          <a:lstStyle/>
          <a:p>
            <a:r>
              <a:rPr lang="fr-FR" altLang="fr-FR" smtClean="0"/>
              <a:t>Cybertech Comtois 2014</a:t>
            </a:r>
          </a:p>
        </p:txBody>
      </p:sp>
      <p:sp>
        <p:nvSpPr>
          <p:cNvPr id="14339"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708C4521-E21E-4650-BEB7-EF44982C60FA}" type="slidenum">
              <a:rPr lang="fr-FR" altLang="fr-FR" sz="1000" smtClean="0">
                <a:solidFill>
                  <a:schemeClr val="tx1"/>
                </a:solidFill>
              </a:rPr>
              <a:pPr>
                <a:spcBef>
                  <a:spcPct val="0"/>
                </a:spcBef>
                <a:buFontTx/>
                <a:buNone/>
              </a:pPr>
              <a:t>6</a:t>
            </a:fld>
            <a:endParaRPr lang="fr-FR" altLang="fr-FR" sz="1000" smtClean="0">
              <a:solidFill>
                <a:schemeClr val="tx1"/>
              </a:solidFill>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686" y="253733"/>
            <a:ext cx="1719988" cy="901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097563" y="1154910"/>
            <a:ext cx="2980303" cy="646331"/>
          </a:xfrm>
          <a:prstGeom prst="rect">
            <a:avLst/>
          </a:prstGeom>
          <a:noFill/>
        </p:spPr>
        <p:txBody>
          <a:bodyPr wrap="none">
            <a:spAutoFit/>
          </a:bodyPr>
          <a:lstStyle/>
          <a:p>
            <a:pPr algn="ctr">
              <a:defRPr/>
            </a:pPr>
            <a:r>
              <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finale 2014</a:t>
            </a:r>
          </a:p>
        </p:txBody>
      </p:sp>
      <p:sp>
        <p:nvSpPr>
          <p:cNvPr id="7" name="Rectangle 6"/>
          <p:cNvSpPr/>
          <p:nvPr/>
        </p:nvSpPr>
        <p:spPr>
          <a:xfrm>
            <a:off x="566738" y="2224088"/>
            <a:ext cx="8448675" cy="2554287"/>
          </a:xfrm>
          <a:prstGeom prst="rect">
            <a:avLst/>
          </a:prstGeom>
        </p:spPr>
        <p:txBody>
          <a:bodyPr>
            <a:spAutoFit/>
          </a:bodyPr>
          <a:lstStyle/>
          <a:p>
            <a:pPr marL="457200" indent="-457200">
              <a:buFont typeface="Arial" panose="020B0604020202020204" pitchFamily="34" charset="0"/>
              <a:buChar char="•"/>
              <a:defRPr/>
            </a:pPr>
            <a:r>
              <a:rPr lang="fr-FR" sz="3200" dirty="0"/>
              <a:t> 20 mai 2014 sur le site de l’UFC à Besançon</a:t>
            </a:r>
          </a:p>
          <a:p>
            <a:pPr marL="457200" indent="-457200">
              <a:buFont typeface="Arial" panose="020B0604020202020204" pitchFamily="34" charset="0"/>
              <a:buChar char="•"/>
              <a:defRPr/>
            </a:pPr>
            <a:endParaRPr lang="fr-FR" sz="3200" dirty="0"/>
          </a:p>
          <a:p>
            <a:pPr>
              <a:defRPr/>
            </a:pPr>
            <a:endParaRPr lang="fr-FR" sz="3200" dirty="0"/>
          </a:p>
          <a:p>
            <a:pPr marL="457200" indent="-457200">
              <a:buFont typeface="Arial" panose="020B0604020202020204" pitchFamily="34" charset="0"/>
              <a:buChar char="•"/>
              <a:defRPr/>
            </a:pPr>
            <a:r>
              <a:rPr lang="fr-FR" sz="3200" dirty="0"/>
              <a:t> 1000 participants sont attendus et seront répartis sur le site par groupes de 20 élèves.  </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476375" y="152400"/>
            <a:ext cx="6981825" cy="1143000"/>
          </a:xfrm>
        </p:spPr>
        <p:txBody>
          <a:bodyPr/>
          <a:lstStyle/>
          <a:p>
            <a:r>
              <a:rPr lang="fr-FR" altLang="fr-FR" smtClean="0"/>
              <a:t>Cybertech Comtois</a:t>
            </a:r>
          </a:p>
        </p:txBody>
      </p:sp>
      <p:sp>
        <p:nvSpPr>
          <p:cNvPr id="15363"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B787C5C5-885D-47C4-B64B-BD17074F2FB8}" type="slidenum">
              <a:rPr lang="fr-FR" altLang="fr-FR" sz="1000" smtClean="0">
                <a:solidFill>
                  <a:schemeClr val="tx1"/>
                </a:solidFill>
              </a:rPr>
              <a:pPr>
                <a:spcBef>
                  <a:spcPct val="0"/>
                </a:spcBef>
                <a:buFontTx/>
                <a:buNone/>
              </a:pPr>
              <a:t>7</a:t>
            </a:fld>
            <a:endParaRPr lang="fr-FR" altLang="fr-FR" sz="1000" smtClean="0">
              <a:solidFill>
                <a:schemeClr val="tx1"/>
              </a:solidFill>
            </a:endParaRPr>
          </a:p>
        </p:txBody>
      </p:sp>
      <p:sp>
        <p:nvSpPr>
          <p:cNvPr id="4" name="Rectangle 3"/>
          <p:cNvSpPr/>
          <p:nvPr/>
        </p:nvSpPr>
        <p:spPr>
          <a:xfrm>
            <a:off x="3663028" y="1116920"/>
            <a:ext cx="2294218" cy="707886"/>
          </a:xfrm>
          <a:prstGeom prst="rect">
            <a:avLst/>
          </a:prstGeom>
          <a:noFill/>
        </p:spPr>
        <p:txBody>
          <a:bodyPr wrap="none">
            <a:spAutoFit/>
          </a:bodyPr>
          <a:lstStyle/>
          <a:p>
            <a:pPr algn="ctr">
              <a:defRPr/>
            </a:pPr>
            <a:r>
              <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Exemples</a:t>
            </a:r>
          </a:p>
        </p:txBody>
      </p:sp>
      <p:pic>
        <p:nvPicPr>
          <p:cNvPr id="41986" name="Picture 2" descr="Exemple d&amp;#039;exercice : le robot doit suivre ce parc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7" y="2141990"/>
            <a:ext cx="6096000"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987" name="Picture 3" descr="D:\estap60\Mes Documents\troisieme\batucada valdoie\solidworks\fichier 3d batucada et photos\photo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891" y="2141990"/>
            <a:ext cx="5226492" cy="39198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88" y="2212690"/>
            <a:ext cx="6089184" cy="37784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686" y="253733"/>
            <a:ext cx="1719988" cy="901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barn(inVertical)">
                                      <p:cBhvr>
                                        <p:cTn id="11" dur="500"/>
                                        <p:tgtEl>
                                          <p:spTgt spid="41986"/>
                                        </p:tgtEl>
                                      </p:cBhvr>
                                    </p:animEffect>
                                  </p:childTnLst>
                                  <p:subTnLst>
                                    <p:set>
                                      <p:cBhvr override="childStyle">
                                        <p:cTn dur="1" fill="hold" display="0" masterRel="nextClick" afterEffect="1"/>
                                        <p:tgtEl>
                                          <p:spTgt spid="41986"/>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1987"/>
                                        </p:tgtEl>
                                        <p:attrNameLst>
                                          <p:attrName>style.visibility</p:attrName>
                                        </p:attrNameLst>
                                      </p:cBhvr>
                                      <p:to>
                                        <p:strVal val="visible"/>
                                      </p:to>
                                    </p:set>
                                    <p:anim calcmode="lin" valueType="num">
                                      <p:cBhvr additive="base">
                                        <p:cTn id="16" dur="500" fill="hold"/>
                                        <p:tgtEl>
                                          <p:spTgt spid="41987"/>
                                        </p:tgtEl>
                                        <p:attrNameLst>
                                          <p:attrName>ppt_x</p:attrName>
                                        </p:attrNameLst>
                                      </p:cBhvr>
                                      <p:tavLst>
                                        <p:tav tm="0">
                                          <p:val>
                                            <p:strVal val="#ppt_x"/>
                                          </p:val>
                                        </p:tav>
                                        <p:tav tm="100000">
                                          <p:val>
                                            <p:strVal val="#ppt_x"/>
                                          </p:val>
                                        </p:tav>
                                      </p:tavLst>
                                    </p:anim>
                                    <p:anim calcmode="lin" valueType="num">
                                      <p:cBhvr additive="base">
                                        <p:cTn id="17" dur="500" fill="hold"/>
                                        <p:tgtEl>
                                          <p:spTgt spid="4198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1987"/>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fade">
                                      <p:cBhvr>
                                        <p:cTn id="22" dur="1000"/>
                                        <p:tgtEl>
                                          <p:spTgt spid="41988"/>
                                        </p:tgtEl>
                                      </p:cBhvr>
                                    </p:animEffect>
                                    <p:anim calcmode="lin" valueType="num">
                                      <p:cBhvr>
                                        <p:cTn id="23" dur="1000" fill="hold"/>
                                        <p:tgtEl>
                                          <p:spTgt spid="41988"/>
                                        </p:tgtEl>
                                        <p:attrNameLst>
                                          <p:attrName>ppt_x</p:attrName>
                                        </p:attrNameLst>
                                      </p:cBhvr>
                                      <p:tavLst>
                                        <p:tav tm="0">
                                          <p:val>
                                            <p:strVal val="#ppt_x"/>
                                          </p:val>
                                        </p:tav>
                                        <p:tav tm="100000">
                                          <p:val>
                                            <p:strVal val="#ppt_x"/>
                                          </p:val>
                                        </p:tav>
                                      </p:tavLst>
                                    </p:anim>
                                    <p:anim calcmode="lin" valueType="num">
                                      <p:cBhvr>
                                        <p:cTn id="24"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476375" y="152400"/>
            <a:ext cx="6981825" cy="1143000"/>
          </a:xfrm>
        </p:spPr>
        <p:txBody>
          <a:bodyPr/>
          <a:lstStyle/>
          <a:p>
            <a:r>
              <a:rPr lang="fr-FR" altLang="fr-FR" smtClean="0"/>
              <a:t>Les autres concours</a:t>
            </a:r>
          </a:p>
        </p:txBody>
      </p:sp>
      <p:sp>
        <p:nvSpPr>
          <p:cNvPr id="16387" name="Espace réservé du numéro de diapositive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spcBef>
                <a:spcPct val="0"/>
              </a:spcBef>
              <a:buFontTx/>
              <a:buNone/>
            </a:pPr>
            <a:fld id="{37DB74F4-495D-4D94-8161-644A3B1356A0}" type="slidenum">
              <a:rPr lang="fr-FR" altLang="fr-FR" sz="1000" smtClean="0">
                <a:solidFill>
                  <a:schemeClr val="tx1"/>
                </a:solidFill>
              </a:rPr>
              <a:pPr>
                <a:spcBef>
                  <a:spcPct val="0"/>
                </a:spcBef>
                <a:buFontTx/>
                <a:buNone/>
              </a:pPr>
              <a:t>8</a:t>
            </a:fld>
            <a:endParaRPr lang="fr-FR" altLang="fr-FR" sz="1000" smtClean="0">
              <a:solidFill>
                <a:schemeClr val="tx1"/>
              </a:solidFill>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5" y="1016918"/>
            <a:ext cx="2819400" cy="1257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a:spLocks noChangeArrowheads="1"/>
          </p:cNvSpPr>
          <p:nvPr/>
        </p:nvSpPr>
        <p:spPr bwMode="auto">
          <a:xfrm>
            <a:off x="3995738" y="1001713"/>
            <a:ext cx="4367212" cy="1257300"/>
          </a:xfrm>
          <a:prstGeom prst="roundRect">
            <a:avLst>
              <a:gd name="adj" fmla="val 16667"/>
            </a:avLst>
          </a:prstGeom>
          <a:solidFill>
            <a:srgbClr val="FFFF00"/>
          </a:solidFill>
          <a:ln w="9525" algn="ctr">
            <a:solidFill>
              <a:schemeClr val="tx1"/>
            </a:solidFill>
            <a:round/>
            <a:headEnd/>
            <a:tailEnd/>
          </a:ln>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lgn="ctr">
              <a:spcBef>
                <a:spcPct val="0"/>
              </a:spcBef>
              <a:buFontTx/>
              <a:buNone/>
            </a:pPr>
            <a:r>
              <a:rPr lang="fr-FR" altLang="fr-FR" sz="2100">
                <a:solidFill>
                  <a:schemeClr val="tx1"/>
                </a:solidFill>
              </a:rPr>
              <a:t>Des équipes de 4 à 6 collégiens ou lycéens montent leur écurie de bolide électrique durant une année scolaire.</a:t>
            </a:r>
          </a:p>
        </p:txBody>
      </p:sp>
      <p:sp>
        <p:nvSpPr>
          <p:cNvPr id="14" name="Rectangle à coins arrondis 13"/>
          <p:cNvSpPr/>
          <p:nvPr/>
        </p:nvSpPr>
        <p:spPr bwMode="auto">
          <a:xfrm>
            <a:off x="3995738" y="2316163"/>
            <a:ext cx="4367212" cy="1719262"/>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fr-FR" dirty="0"/>
              <a:t>Les élèves de 5°  étudient en détail des édifices publics du patrimoine architectural français pour produire et partager sur internet leur modélisation en 3 dimensions (3D).</a:t>
            </a:r>
          </a:p>
        </p:txBody>
      </p:sp>
      <p:grpSp>
        <p:nvGrpSpPr>
          <p:cNvPr id="5" name="Groupe 4"/>
          <p:cNvGrpSpPr>
            <a:grpSpLocks/>
          </p:cNvGrpSpPr>
          <p:nvPr/>
        </p:nvGrpSpPr>
        <p:grpSpPr bwMode="auto">
          <a:xfrm>
            <a:off x="1390650" y="2316163"/>
            <a:ext cx="2390775" cy="1863725"/>
            <a:chOff x="1390589" y="2433870"/>
            <a:chExt cx="2390890" cy="1689562"/>
          </a:xfrm>
        </p:grpSpPr>
        <p:pic>
          <p:nvPicPr>
            <p:cNvPr id="16396" name="Picture 7" descr="http://t0.ulule.me/vox/1730/concours-ma-pierre-a-ledifice-2011-modelisations-en-3d-dedifices-publics-patrimoine-francais-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589" y="2433870"/>
              <a:ext cx="2390890" cy="16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611697" y="2909319"/>
              <a:ext cx="1948675" cy="73866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r="100000" b="100000"/>
              </a:path>
              <a:tileRect l="-100000" t="-100000"/>
            </a:gradFill>
            <a:effectLst>
              <a:reflection stA="38000" endPos="65000" dist="50800" dir="5400000" sy="-100000" algn="bl" rotWithShape="0"/>
            </a:effectLst>
          </p:spPr>
          <p:txBody>
            <a:bodyPr wrap="none">
              <a:spAutoFit/>
            </a:bodyPr>
            <a:lstStyle/>
            <a:p>
              <a:pPr algn="ctr">
                <a:defRPr/>
              </a:pPr>
              <a:r>
                <a:rPr lang="fr-FR" b="1" dirty="0">
                  <a:solidFill>
                    <a:schemeClr val="accent6">
                      <a:lumMod val="50000"/>
                    </a:schemeClr>
                  </a:solidFill>
                </a:rPr>
                <a:t>MA PIERRE A</a:t>
              </a:r>
            </a:p>
            <a:p>
              <a:pPr algn="ctr">
                <a:defRPr/>
              </a:pPr>
              <a:r>
                <a:rPr lang="fr-FR" b="1" dirty="0">
                  <a:solidFill>
                    <a:schemeClr val="accent6">
                      <a:lumMod val="50000"/>
                    </a:schemeClr>
                  </a:solidFill>
                </a:rPr>
                <a:t>L’EDIFICE</a:t>
              </a:r>
            </a:p>
          </p:txBody>
        </p:sp>
      </p:grpSp>
      <p:pic>
        <p:nvPicPr>
          <p:cNvPr id="491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4206875"/>
            <a:ext cx="1784350"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à coins arrondis 18"/>
          <p:cNvSpPr>
            <a:spLocks noChangeArrowheads="1"/>
          </p:cNvSpPr>
          <p:nvPr/>
        </p:nvSpPr>
        <p:spPr bwMode="auto">
          <a:xfrm>
            <a:off x="3995738" y="4092575"/>
            <a:ext cx="4367212" cy="914400"/>
          </a:xfrm>
          <a:prstGeom prst="roundRect">
            <a:avLst>
              <a:gd name="adj" fmla="val 16667"/>
            </a:avLst>
          </a:prstGeom>
          <a:solidFill>
            <a:srgbClr val="EF9FBD"/>
          </a:solidFill>
          <a:ln w="9525" algn="ctr">
            <a:solidFill>
              <a:schemeClr val="tx1"/>
            </a:solidFill>
            <a:round/>
            <a:headEnd/>
            <a:tailEnd/>
          </a:ln>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lgn="ctr">
              <a:spcBef>
                <a:spcPct val="0"/>
              </a:spcBef>
              <a:buFontTx/>
              <a:buNone/>
            </a:pPr>
            <a:r>
              <a:rPr lang="fr-FR" altLang="fr-FR" sz="2100">
                <a:solidFill>
                  <a:schemeClr val="tx1"/>
                </a:solidFill>
              </a:rPr>
              <a:t>Réaliser un reportage vidéo d’une durée de 3 minutes maximum</a:t>
            </a:r>
          </a:p>
        </p:txBody>
      </p:sp>
      <p:pic>
        <p:nvPicPr>
          <p:cNvPr id="491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5286375"/>
            <a:ext cx="1851025"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à coins arrondis 21"/>
          <p:cNvSpPr>
            <a:spLocks noChangeArrowheads="1"/>
          </p:cNvSpPr>
          <p:nvPr/>
        </p:nvSpPr>
        <p:spPr bwMode="auto">
          <a:xfrm>
            <a:off x="3995738" y="5192713"/>
            <a:ext cx="4367212" cy="1174750"/>
          </a:xfrm>
          <a:prstGeom prst="roundRect">
            <a:avLst>
              <a:gd name="adj" fmla="val 16667"/>
            </a:avLst>
          </a:prstGeom>
          <a:solidFill>
            <a:srgbClr val="EF9FBD"/>
          </a:solidFill>
          <a:ln w="9525" algn="ctr">
            <a:solidFill>
              <a:schemeClr val="tx1"/>
            </a:solidFill>
            <a:round/>
            <a:headEnd/>
            <a:tailEnd/>
          </a:ln>
        </p:spPr>
        <p:txBody>
          <a:bodyPr/>
          <a:lstStyle>
            <a:lvl1pPr eaLnBrk="0" hangingPunct="0">
              <a:spcBef>
                <a:spcPct val="20000"/>
              </a:spcBef>
              <a:buChar char="•"/>
              <a:defRPr sz="2400">
                <a:solidFill>
                  <a:schemeClr val="bg2"/>
                </a:solidFill>
                <a:latin typeface="Times New Roman" pitchFamily="18" charset="0"/>
              </a:defRPr>
            </a:lvl1pPr>
            <a:lvl2pPr marL="742950" indent="-285750" eaLnBrk="0" hangingPunct="0">
              <a:spcBef>
                <a:spcPct val="20000"/>
              </a:spcBef>
              <a:buChar char="–"/>
              <a:defRPr sz="2000">
                <a:solidFill>
                  <a:schemeClr val="bg2"/>
                </a:solidFill>
                <a:latin typeface="Times New Roman" pitchFamily="18" charset="0"/>
              </a:defRPr>
            </a:lvl2pPr>
            <a:lvl3pPr marL="1143000" indent="-228600" eaLnBrk="0" hangingPunct="0">
              <a:spcBef>
                <a:spcPct val="20000"/>
              </a:spcBef>
              <a:buChar char="•"/>
              <a:defRPr>
                <a:solidFill>
                  <a:schemeClr val="bg2"/>
                </a:solidFill>
                <a:latin typeface="Times New Roman" pitchFamily="18" charset="0"/>
              </a:defRPr>
            </a:lvl3pPr>
            <a:lvl4pPr marL="1600200" indent="-228600" eaLnBrk="0" hangingPunct="0">
              <a:spcBef>
                <a:spcPct val="20000"/>
              </a:spcBef>
              <a:buChar char="–"/>
              <a:defRPr sz="1600">
                <a:solidFill>
                  <a:schemeClr val="bg2"/>
                </a:solidFill>
                <a:latin typeface="Times New Roman" pitchFamily="18" charset="0"/>
              </a:defRPr>
            </a:lvl4pPr>
            <a:lvl5pPr marL="2057400" indent="-228600" eaLnBrk="0" hangingPunct="0">
              <a:spcBef>
                <a:spcPct val="20000"/>
              </a:spcBef>
              <a:buChar char="»"/>
              <a:defRPr sz="1600">
                <a:solidFill>
                  <a:schemeClr val="bg2"/>
                </a:solidFill>
                <a:latin typeface="Times New Roman" pitchFamily="18" charset="0"/>
              </a:defRPr>
            </a:lvl5pPr>
            <a:lvl6pPr marL="2514600" indent="-228600" eaLnBrk="0" fontAlgn="base" hangingPunct="0">
              <a:spcBef>
                <a:spcPct val="20000"/>
              </a:spcBef>
              <a:spcAft>
                <a:spcPct val="0"/>
              </a:spcAft>
              <a:buChar char="»"/>
              <a:defRPr sz="1600">
                <a:solidFill>
                  <a:schemeClr val="bg2"/>
                </a:solidFill>
                <a:latin typeface="Times New Roman" pitchFamily="18" charset="0"/>
              </a:defRPr>
            </a:lvl6pPr>
            <a:lvl7pPr marL="2971800" indent="-228600" eaLnBrk="0" fontAlgn="base" hangingPunct="0">
              <a:spcBef>
                <a:spcPct val="20000"/>
              </a:spcBef>
              <a:spcAft>
                <a:spcPct val="0"/>
              </a:spcAft>
              <a:buChar char="»"/>
              <a:defRPr sz="1600">
                <a:solidFill>
                  <a:schemeClr val="bg2"/>
                </a:solidFill>
                <a:latin typeface="Times New Roman" pitchFamily="18" charset="0"/>
              </a:defRPr>
            </a:lvl7pPr>
            <a:lvl8pPr marL="3429000" indent="-228600" eaLnBrk="0" fontAlgn="base" hangingPunct="0">
              <a:spcBef>
                <a:spcPct val="20000"/>
              </a:spcBef>
              <a:spcAft>
                <a:spcPct val="0"/>
              </a:spcAft>
              <a:buChar char="»"/>
              <a:defRPr sz="1600">
                <a:solidFill>
                  <a:schemeClr val="bg2"/>
                </a:solidFill>
                <a:latin typeface="Times New Roman" pitchFamily="18" charset="0"/>
              </a:defRPr>
            </a:lvl8pPr>
            <a:lvl9pPr marL="3886200" indent="-228600" eaLnBrk="0" fontAlgn="base" hangingPunct="0">
              <a:spcBef>
                <a:spcPct val="20000"/>
              </a:spcBef>
              <a:spcAft>
                <a:spcPct val="0"/>
              </a:spcAft>
              <a:buChar char="»"/>
              <a:defRPr sz="1600">
                <a:solidFill>
                  <a:schemeClr val="bg2"/>
                </a:solidFill>
                <a:latin typeface="Times New Roman" pitchFamily="18" charset="0"/>
              </a:defRPr>
            </a:lvl9pPr>
          </a:lstStyle>
          <a:p>
            <a:pPr algn="ctr">
              <a:spcBef>
                <a:spcPct val="0"/>
              </a:spcBef>
              <a:buFontTx/>
              <a:buNone/>
            </a:pPr>
            <a:r>
              <a:rPr lang="fr-FR" altLang="fr-FR" sz="2100">
                <a:solidFill>
                  <a:schemeClr val="tx1"/>
                </a:solidFill>
              </a:rPr>
              <a:t>Choisissez un produit, le critère à tester, définir le protocole d’essai et filmer le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916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16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9" grpId="0" animBg="1"/>
      <p:bldP spid="22" grpId="0" animBg="1"/>
    </p:bldLst>
  </p:timing>
</p:sld>
</file>

<file path=ppt/theme/theme1.xml><?xml version="1.0" encoding="utf-8"?>
<a:theme xmlns:a="http://schemas.openxmlformats.org/drawingml/2006/main" name="recteur">
  <a:themeElements>
    <a:clrScheme name="Personnalisé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FF"/>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1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1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2172</TotalTime>
  <Words>242</Words>
  <Application>Microsoft Office PowerPoint</Application>
  <PresentationFormat>Affichage à l'écran (4:3)</PresentationFormat>
  <Paragraphs>51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recteur</vt:lpstr>
      <vt:lpstr>Les concours</vt:lpstr>
      <vt:lpstr>Batissiel 2014</vt:lpstr>
      <vt:lpstr>Batissiel 2014</vt:lpstr>
      <vt:lpstr>Batissiel 2014</vt:lpstr>
      <vt:lpstr>Cybertech Comtois 2014</vt:lpstr>
      <vt:lpstr>Cybertech Comtois 2014</vt:lpstr>
      <vt:lpstr>Cybertech Comtois</vt:lpstr>
      <vt:lpstr>Les autres concours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maurice dvorsak</dc:creator>
  <cp:lastModifiedBy>alain</cp:lastModifiedBy>
  <cp:revision>117</cp:revision>
  <dcterms:created xsi:type="dcterms:W3CDTF">2013-11-07T17:30:53Z</dcterms:created>
  <dcterms:modified xsi:type="dcterms:W3CDTF">2014-04-01T19:11:17Z</dcterms:modified>
</cp:coreProperties>
</file>