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1" r:id="rId3"/>
    <p:sldId id="262" r:id="rId4"/>
    <p:sldId id="263" r:id="rId5"/>
    <p:sldId id="259" r:id="rId6"/>
    <p:sldId id="285" r:id="rId7"/>
    <p:sldId id="286" r:id="rId8"/>
    <p:sldId id="287" r:id="rId9"/>
    <p:sldId id="283" r:id="rId10"/>
    <p:sldId id="284" r:id="rId11"/>
    <p:sldId id="289" r:id="rId12"/>
    <p:sldId id="288" r:id="rId13"/>
    <p:sldId id="290" r:id="rId14"/>
    <p:sldId id="291" r:id="rId15"/>
    <p:sldId id="292" r:id="rId16"/>
    <p:sldId id="293" r:id="rId1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FBD"/>
    <a:srgbClr val="FFFF00"/>
    <a:srgbClr val="BC0000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 snapToGrid="0" snapToObjects="1"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518"/>
    </p:cViewPr>
  </p:sorterViewPr>
  <p:notesViewPr>
    <p:cSldViewPr snapToGrid="0" snapToObjects="1">
      <p:cViewPr varScale="1">
        <p:scale>
          <a:sx n="51" d="100"/>
          <a:sy n="51" d="100"/>
        </p:scale>
        <p:origin x="-2958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bateau/activite%20direction%20bateau%20d.pdf" TargetMode="External"/><Relationship Id="rId1" Type="http://schemas.openxmlformats.org/officeDocument/2006/relationships/hyperlink" Target="voiture/Direction%20voiture.pub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freinagetrotti7.pub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freinagetrotti7.pub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bateau/activite%20direction%20bateau%20d.pdf" TargetMode="External"/><Relationship Id="rId1" Type="http://schemas.openxmlformats.org/officeDocument/2006/relationships/hyperlink" Target="voiture/Direction%20voiture.pub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freinagetrotti7.pub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freinagetrotti7.pub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8CFF3-60B3-45A5-8AA9-B880D536822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4578A37-44CC-4C3C-A472-A9797BD8CD08}">
      <dgm:prSet phldrT="[Texte]"/>
      <dgm:spPr/>
      <dgm:t>
        <a:bodyPr/>
        <a:lstStyle/>
        <a:p>
          <a:r>
            <a:rPr lang="fr-FR" dirty="0" smtClean="0"/>
            <a:t>Objet d’étude</a:t>
          </a:r>
        </a:p>
      </dgm:t>
    </dgm:pt>
    <dgm:pt modelId="{4D279162-DDFB-4FA2-88F7-8DF9F9C802D7}" type="parTrans" cxnId="{0B705927-D666-41B2-B248-C94BA4B63203}">
      <dgm:prSet/>
      <dgm:spPr/>
      <dgm:t>
        <a:bodyPr/>
        <a:lstStyle/>
        <a:p>
          <a:endParaRPr lang="fr-FR"/>
        </a:p>
      </dgm:t>
    </dgm:pt>
    <dgm:pt modelId="{35A636A9-F052-4D92-BBD0-7533E50DAF64}" type="sibTrans" cxnId="{0B705927-D666-41B2-B248-C94BA4B63203}">
      <dgm:prSet/>
      <dgm:spPr/>
      <dgm:t>
        <a:bodyPr/>
        <a:lstStyle/>
        <a:p>
          <a:endParaRPr lang="fr-FR"/>
        </a:p>
      </dgm:t>
    </dgm:pt>
    <dgm:pt modelId="{899D6BC0-FEFA-465E-84A9-E4D0AC2C7323}">
      <dgm:prSet phldrT="[Texte]"/>
      <dgm:spPr/>
      <dgm:t>
        <a:bodyPr/>
        <a:lstStyle/>
        <a:p>
          <a:r>
            <a:rPr lang="fr-FR" dirty="0" smtClean="0"/>
            <a:t>• </a:t>
          </a:r>
          <a:r>
            <a:rPr lang="fr-FR" b="1" dirty="0" smtClean="0"/>
            <a:t>Systèmes pluri-technologiques matériels</a:t>
          </a:r>
          <a:endParaRPr lang="fr-FR" dirty="0"/>
        </a:p>
      </dgm:t>
    </dgm:pt>
    <dgm:pt modelId="{714066BD-BF95-41E7-86F3-0042BE32B143}" type="parTrans" cxnId="{C488D2A6-B3DA-48D0-A402-B5CE62EA862B}">
      <dgm:prSet/>
      <dgm:spPr/>
      <dgm:t>
        <a:bodyPr/>
        <a:lstStyle/>
        <a:p>
          <a:endParaRPr lang="fr-FR"/>
        </a:p>
      </dgm:t>
    </dgm:pt>
    <dgm:pt modelId="{F087AD16-788B-447B-ACA7-11DB3C796138}" type="sibTrans" cxnId="{C488D2A6-B3DA-48D0-A402-B5CE62EA862B}">
      <dgm:prSet/>
      <dgm:spPr/>
      <dgm:t>
        <a:bodyPr/>
        <a:lstStyle/>
        <a:p>
          <a:endParaRPr lang="fr-FR"/>
        </a:p>
      </dgm:t>
    </dgm:pt>
    <dgm:pt modelId="{B41D94D3-3F14-4721-A346-01F519F9FA8A}">
      <dgm:prSet phldrT="[Texte]"/>
      <dgm:spPr/>
      <dgm:t>
        <a:bodyPr/>
        <a:lstStyle/>
        <a:p>
          <a:r>
            <a:rPr lang="fr-FR" b="1" dirty="0" smtClean="0"/>
            <a:t>Systèmes pluri-technologiques virtuels </a:t>
          </a:r>
          <a:endParaRPr lang="fr-FR" dirty="0"/>
        </a:p>
      </dgm:t>
    </dgm:pt>
    <dgm:pt modelId="{3626777D-2C0A-4F66-B162-57B4BF9A5DB8}" type="parTrans" cxnId="{C855DA02-0EC4-4A06-B0EF-9EA284D313C3}">
      <dgm:prSet/>
      <dgm:spPr/>
      <dgm:t>
        <a:bodyPr/>
        <a:lstStyle/>
        <a:p>
          <a:endParaRPr lang="fr-FR"/>
        </a:p>
      </dgm:t>
    </dgm:pt>
    <dgm:pt modelId="{AB0BC694-F1BA-4143-96E5-9D67A92FC4D7}" type="sibTrans" cxnId="{C855DA02-0EC4-4A06-B0EF-9EA284D313C3}">
      <dgm:prSet/>
      <dgm:spPr/>
      <dgm:t>
        <a:bodyPr/>
        <a:lstStyle/>
        <a:p>
          <a:endParaRPr lang="fr-FR"/>
        </a:p>
      </dgm:t>
    </dgm:pt>
    <dgm:pt modelId="{E7BE6594-599B-433D-A90D-50C06869CEA8}">
      <dgm:prSet phldrT="[Texte]"/>
      <dgm:spPr/>
      <dgm:t>
        <a:bodyPr/>
        <a:lstStyle/>
        <a:p>
          <a:r>
            <a:rPr lang="fr-FR" dirty="0" smtClean="0"/>
            <a:t>• </a:t>
          </a:r>
          <a:r>
            <a:rPr lang="fr-FR" b="1" dirty="0" smtClean="0"/>
            <a:t>Systèmes pluri-technologiques maquettisés</a:t>
          </a:r>
          <a:endParaRPr lang="fr-FR" dirty="0"/>
        </a:p>
      </dgm:t>
    </dgm:pt>
    <dgm:pt modelId="{55CA4BF9-02FA-4B25-9A98-4EF8C882E5C5}" type="parTrans" cxnId="{BF79AB69-24D6-4AB3-896C-4401DEC04B74}">
      <dgm:prSet/>
      <dgm:spPr/>
      <dgm:t>
        <a:bodyPr/>
        <a:lstStyle/>
        <a:p>
          <a:endParaRPr lang="fr-FR"/>
        </a:p>
      </dgm:t>
    </dgm:pt>
    <dgm:pt modelId="{62227575-927D-468F-AAC6-B881E48D8427}" type="sibTrans" cxnId="{BF79AB69-24D6-4AB3-896C-4401DEC04B74}">
      <dgm:prSet/>
      <dgm:spPr/>
      <dgm:t>
        <a:bodyPr/>
        <a:lstStyle/>
        <a:p>
          <a:endParaRPr lang="fr-FR"/>
        </a:p>
      </dgm:t>
    </dgm:pt>
    <dgm:pt modelId="{94193868-20CB-40C8-94B7-D92BCFF60F81}">
      <dgm:prSet phldrT="[Texte]"/>
      <dgm:spPr/>
      <dgm:t>
        <a:bodyPr/>
        <a:lstStyle/>
        <a:p>
          <a:r>
            <a:rPr lang="fr-FR" b="1" dirty="0" smtClean="0"/>
            <a:t>Systèmes pluri-technologiques didactisés </a:t>
          </a:r>
          <a:endParaRPr lang="fr-FR" dirty="0"/>
        </a:p>
      </dgm:t>
    </dgm:pt>
    <dgm:pt modelId="{719154A2-8617-4923-B98E-8199AC2E30AC}" type="parTrans" cxnId="{FDFE2C54-1293-485D-A46B-A9625D0060FF}">
      <dgm:prSet/>
      <dgm:spPr/>
      <dgm:t>
        <a:bodyPr/>
        <a:lstStyle/>
        <a:p>
          <a:endParaRPr lang="fr-FR"/>
        </a:p>
      </dgm:t>
    </dgm:pt>
    <dgm:pt modelId="{700181A8-CA2D-4CBB-A000-349175B16123}" type="sibTrans" cxnId="{FDFE2C54-1293-485D-A46B-A9625D0060FF}">
      <dgm:prSet/>
      <dgm:spPr/>
      <dgm:t>
        <a:bodyPr/>
        <a:lstStyle/>
        <a:p>
          <a:endParaRPr lang="fr-FR"/>
        </a:p>
      </dgm:t>
    </dgm:pt>
    <dgm:pt modelId="{183C0EDE-C53B-49CA-A709-503A0271B253}" type="pres">
      <dgm:prSet presAssocID="{0748CFF3-60B3-45A5-8AA9-B880D536822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08898CB-B63A-4079-914D-4F7C8C9DBB00}" type="pres">
      <dgm:prSet presAssocID="{0748CFF3-60B3-45A5-8AA9-B880D5368220}" presName="radial" presStyleCnt="0">
        <dgm:presLayoutVars>
          <dgm:animLvl val="ctr"/>
        </dgm:presLayoutVars>
      </dgm:prSet>
      <dgm:spPr/>
    </dgm:pt>
    <dgm:pt modelId="{6D80C800-8DED-48C5-B157-44BDAA880F42}" type="pres">
      <dgm:prSet presAssocID="{24578A37-44CC-4C3C-A472-A9797BD8CD08}" presName="centerShape" presStyleLbl="vennNode1" presStyleIdx="0" presStyleCnt="5"/>
      <dgm:spPr/>
      <dgm:t>
        <a:bodyPr/>
        <a:lstStyle/>
        <a:p>
          <a:endParaRPr lang="fr-FR"/>
        </a:p>
      </dgm:t>
    </dgm:pt>
    <dgm:pt modelId="{E87D450C-E911-4D3D-B246-4FF9189BC669}" type="pres">
      <dgm:prSet presAssocID="{899D6BC0-FEFA-465E-84A9-E4D0AC2C7323}" presName="node" presStyleLbl="vennNode1" presStyleIdx="1" presStyleCnt="5" custScaleX="114499" custScaleY="110389" custRadScaleRad="99869" custRadScaleInc="3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29F3D6-ABFB-48E7-AC81-94B8AEF59C6D}" type="pres">
      <dgm:prSet presAssocID="{B41D94D3-3F14-4721-A346-01F519F9FA8A}" presName="node" presStyleLbl="vennNode1" presStyleIdx="2" presStyleCnt="5" custScaleX="130491" custScaleY="1235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98E5D1-220F-4AAB-BF07-E79F66DEC8D7}" type="pres">
      <dgm:prSet presAssocID="{E7BE6594-599B-433D-A90D-50C06869CEA8}" presName="node" presStyleLbl="vennNode1" presStyleIdx="3" presStyleCnt="5" custScaleX="130002" custScaleY="1280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719E25-FE5A-44E6-A218-5926BA865492}" type="pres">
      <dgm:prSet presAssocID="{94193868-20CB-40C8-94B7-D92BCFF60F81}" presName="node" presStyleLbl="vennNode1" presStyleIdx="4" presStyleCnt="5" custScaleX="120718" custScaleY="110354" custRadScaleRad="94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705927-D666-41B2-B248-C94BA4B63203}" srcId="{0748CFF3-60B3-45A5-8AA9-B880D5368220}" destId="{24578A37-44CC-4C3C-A472-A9797BD8CD08}" srcOrd="0" destOrd="0" parTransId="{4D279162-DDFB-4FA2-88F7-8DF9F9C802D7}" sibTransId="{35A636A9-F052-4D92-BBD0-7533E50DAF64}"/>
    <dgm:cxn modelId="{D1AD33DF-1555-4483-8113-5482AA126F84}" type="presOf" srcId="{B41D94D3-3F14-4721-A346-01F519F9FA8A}" destId="{9929F3D6-ABFB-48E7-AC81-94B8AEF59C6D}" srcOrd="0" destOrd="0" presId="urn:microsoft.com/office/officeart/2005/8/layout/radial3"/>
    <dgm:cxn modelId="{BB5E9C93-C9DD-4BB2-9885-D2D9A3BF3186}" type="presOf" srcId="{94193868-20CB-40C8-94B7-D92BCFF60F81}" destId="{73719E25-FE5A-44E6-A218-5926BA865492}" srcOrd="0" destOrd="0" presId="urn:microsoft.com/office/officeart/2005/8/layout/radial3"/>
    <dgm:cxn modelId="{BF79AB69-24D6-4AB3-896C-4401DEC04B74}" srcId="{24578A37-44CC-4C3C-A472-A9797BD8CD08}" destId="{E7BE6594-599B-433D-A90D-50C06869CEA8}" srcOrd="2" destOrd="0" parTransId="{55CA4BF9-02FA-4B25-9A98-4EF8C882E5C5}" sibTransId="{62227575-927D-468F-AAC6-B881E48D8427}"/>
    <dgm:cxn modelId="{F63525FC-ACF7-4449-912D-F58DD5C0166C}" type="presOf" srcId="{24578A37-44CC-4C3C-A472-A9797BD8CD08}" destId="{6D80C800-8DED-48C5-B157-44BDAA880F42}" srcOrd="0" destOrd="0" presId="urn:microsoft.com/office/officeart/2005/8/layout/radial3"/>
    <dgm:cxn modelId="{62C32270-149D-4AF5-98F9-EF9193778AC9}" type="presOf" srcId="{E7BE6594-599B-433D-A90D-50C06869CEA8}" destId="{E498E5D1-220F-4AAB-BF07-E79F66DEC8D7}" srcOrd="0" destOrd="0" presId="urn:microsoft.com/office/officeart/2005/8/layout/radial3"/>
    <dgm:cxn modelId="{C855DA02-0EC4-4A06-B0EF-9EA284D313C3}" srcId="{24578A37-44CC-4C3C-A472-A9797BD8CD08}" destId="{B41D94D3-3F14-4721-A346-01F519F9FA8A}" srcOrd="1" destOrd="0" parTransId="{3626777D-2C0A-4F66-B162-57B4BF9A5DB8}" sibTransId="{AB0BC694-F1BA-4143-96E5-9D67A92FC4D7}"/>
    <dgm:cxn modelId="{9ADD9C71-903C-42EB-BCEE-6BD91CAD63F6}" type="presOf" srcId="{0748CFF3-60B3-45A5-8AA9-B880D5368220}" destId="{183C0EDE-C53B-49CA-A709-503A0271B253}" srcOrd="0" destOrd="0" presId="urn:microsoft.com/office/officeart/2005/8/layout/radial3"/>
    <dgm:cxn modelId="{FDFE2C54-1293-485D-A46B-A9625D0060FF}" srcId="{24578A37-44CC-4C3C-A472-A9797BD8CD08}" destId="{94193868-20CB-40C8-94B7-D92BCFF60F81}" srcOrd="3" destOrd="0" parTransId="{719154A2-8617-4923-B98E-8199AC2E30AC}" sibTransId="{700181A8-CA2D-4CBB-A000-349175B16123}"/>
    <dgm:cxn modelId="{2BDB5C41-CEC2-4BAB-A613-DD9E8BE4643F}" type="presOf" srcId="{899D6BC0-FEFA-465E-84A9-E4D0AC2C7323}" destId="{E87D450C-E911-4D3D-B246-4FF9189BC669}" srcOrd="0" destOrd="0" presId="urn:microsoft.com/office/officeart/2005/8/layout/radial3"/>
    <dgm:cxn modelId="{C488D2A6-B3DA-48D0-A402-B5CE62EA862B}" srcId="{24578A37-44CC-4C3C-A472-A9797BD8CD08}" destId="{899D6BC0-FEFA-465E-84A9-E4D0AC2C7323}" srcOrd="0" destOrd="0" parTransId="{714066BD-BF95-41E7-86F3-0042BE32B143}" sibTransId="{F087AD16-788B-447B-ACA7-11DB3C796138}"/>
    <dgm:cxn modelId="{05D1E60C-D8F4-47D4-A08A-346CBD441ADE}" type="presParOf" srcId="{183C0EDE-C53B-49CA-A709-503A0271B253}" destId="{508898CB-B63A-4079-914D-4F7C8C9DBB00}" srcOrd="0" destOrd="0" presId="urn:microsoft.com/office/officeart/2005/8/layout/radial3"/>
    <dgm:cxn modelId="{788F3245-D5B0-4E4D-B3AD-791E14886B9C}" type="presParOf" srcId="{508898CB-B63A-4079-914D-4F7C8C9DBB00}" destId="{6D80C800-8DED-48C5-B157-44BDAA880F42}" srcOrd="0" destOrd="0" presId="urn:microsoft.com/office/officeart/2005/8/layout/radial3"/>
    <dgm:cxn modelId="{C6E30513-DA30-41A8-95BA-B1B9C5D900AF}" type="presParOf" srcId="{508898CB-B63A-4079-914D-4F7C8C9DBB00}" destId="{E87D450C-E911-4D3D-B246-4FF9189BC669}" srcOrd="1" destOrd="0" presId="urn:microsoft.com/office/officeart/2005/8/layout/radial3"/>
    <dgm:cxn modelId="{37BD67EC-382B-40B6-A944-67D00BC900F8}" type="presParOf" srcId="{508898CB-B63A-4079-914D-4F7C8C9DBB00}" destId="{9929F3D6-ABFB-48E7-AC81-94B8AEF59C6D}" srcOrd="2" destOrd="0" presId="urn:microsoft.com/office/officeart/2005/8/layout/radial3"/>
    <dgm:cxn modelId="{1EE409D8-F322-46D7-A625-8D4E2AA5700E}" type="presParOf" srcId="{508898CB-B63A-4079-914D-4F7C8C9DBB00}" destId="{E498E5D1-220F-4AAB-BF07-E79F66DEC8D7}" srcOrd="3" destOrd="0" presId="urn:microsoft.com/office/officeart/2005/8/layout/radial3"/>
    <dgm:cxn modelId="{65A938FC-70EA-40B4-96AB-4440F45948D2}" type="presParOf" srcId="{508898CB-B63A-4079-914D-4F7C8C9DBB00}" destId="{73719E25-FE5A-44E6-A218-5926BA86549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C0E7A-1449-442F-B955-024D7117BBF2}" type="doc">
      <dgm:prSet loTypeId="urn:microsoft.com/office/officeart/2005/8/layout/cycle2" loCatId="cycle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fr-FR"/>
        </a:p>
      </dgm:t>
    </dgm:pt>
    <dgm:pt modelId="{1EB72528-A173-47B3-B5DF-0BD404D974F6}">
      <dgm:prSet/>
      <dgm:spPr>
        <a:solidFill>
          <a:schemeClr val="tx1"/>
        </a:solidFill>
      </dgm:spPr>
      <dgm:t>
        <a:bodyPr/>
        <a:lstStyle/>
        <a:p>
          <a:pPr rtl="0"/>
          <a:r>
            <a:rPr lang="fr-FR" baseline="0" dirty="0" smtClean="0">
              <a:solidFill>
                <a:srgbClr val="FF0000"/>
              </a:solidFill>
              <a:hlinkClick xmlns:r="http://schemas.openxmlformats.org/officeDocument/2006/relationships" r:id="rId1" action="ppaction://hlinkfile"/>
            </a:rPr>
            <a:t>Ilots 1 et 2 : direction de la voiture</a:t>
          </a:r>
          <a:endParaRPr lang="fr-FR" baseline="0" dirty="0">
            <a:solidFill>
              <a:srgbClr val="FF0000"/>
            </a:solidFill>
          </a:endParaRPr>
        </a:p>
      </dgm:t>
    </dgm:pt>
    <dgm:pt modelId="{339481E1-118D-4127-9A37-1ED91349334C}" type="parTrans" cxnId="{4FE23027-7AF0-436F-8D54-62A036DB5A84}">
      <dgm:prSet/>
      <dgm:spPr/>
      <dgm:t>
        <a:bodyPr/>
        <a:lstStyle/>
        <a:p>
          <a:endParaRPr lang="fr-FR"/>
        </a:p>
      </dgm:t>
    </dgm:pt>
    <dgm:pt modelId="{1FA1AB40-4292-4CB0-8767-FF5F87F35E51}" type="sibTrans" cxnId="{4FE23027-7AF0-436F-8D54-62A036DB5A84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26302BC2-B705-4AF5-BC41-8B5AB07F17AC}">
      <dgm:prSet/>
      <dgm:spPr>
        <a:solidFill>
          <a:schemeClr val="tx1"/>
        </a:solidFill>
      </dgm:spPr>
      <dgm:t>
        <a:bodyPr/>
        <a:lstStyle/>
        <a:p>
          <a:pPr rtl="0"/>
          <a:r>
            <a:rPr lang="fr-FR" dirty="0" smtClean="0">
              <a:hlinkClick xmlns:r="http://schemas.openxmlformats.org/officeDocument/2006/relationships" r:id="rId2" action="ppaction://hlinkfile"/>
            </a:rPr>
            <a:t>Ilots 3 : direction du bateau</a:t>
          </a:r>
          <a:endParaRPr lang="fr-FR" dirty="0"/>
        </a:p>
      </dgm:t>
    </dgm:pt>
    <dgm:pt modelId="{2960F28D-E56E-4CCE-BE3E-1BD5B4056D24}" type="parTrans" cxnId="{7EC504A3-28E9-4B11-95FB-35965110A564}">
      <dgm:prSet/>
      <dgm:spPr/>
      <dgm:t>
        <a:bodyPr/>
        <a:lstStyle/>
        <a:p>
          <a:endParaRPr lang="fr-FR"/>
        </a:p>
      </dgm:t>
    </dgm:pt>
    <dgm:pt modelId="{469B6DDF-2148-4F03-8A3C-C41DB58C2DDA}" type="sibTrans" cxnId="{7EC504A3-28E9-4B11-95FB-35965110A564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4E6F479A-D951-414A-87DC-131C669EDEB3}">
      <dgm:prSet/>
      <dgm:spPr>
        <a:solidFill>
          <a:schemeClr val="tx1"/>
        </a:solidFill>
      </dgm:spPr>
      <dgm:t>
        <a:bodyPr/>
        <a:lstStyle/>
        <a:p>
          <a:pPr rtl="0"/>
          <a:r>
            <a:rPr lang="fr-FR" dirty="0" smtClean="0"/>
            <a:t>Ilot 4 : direction du vélo</a:t>
          </a:r>
          <a:endParaRPr lang="fr-FR" dirty="0"/>
        </a:p>
      </dgm:t>
    </dgm:pt>
    <dgm:pt modelId="{FD650365-7A4C-4B35-9D36-3E326BD1B699}" type="parTrans" cxnId="{1AA2F65A-D615-4664-87AD-AF57056C5EB3}">
      <dgm:prSet/>
      <dgm:spPr/>
      <dgm:t>
        <a:bodyPr/>
        <a:lstStyle/>
        <a:p>
          <a:endParaRPr lang="fr-FR"/>
        </a:p>
      </dgm:t>
    </dgm:pt>
    <dgm:pt modelId="{FC36A938-2898-4700-BE7A-ED92CAE30895}" type="sibTrans" cxnId="{1AA2F65A-D615-4664-87AD-AF57056C5EB3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C5F256D5-9675-4BED-B987-2BD94F43E348}">
      <dgm:prSet/>
      <dgm:spPr>
        <a:solidFill>
          <a:schemeClr val="tx1"/>
        </a:solidFill>
      </dgm:spPr>
      <dgm:t>
        <a:bodyPr/>
        <a:lstStyle/>
        <a:p>
          <a:pPr rtl="0"/>
          <a:r>
            <a:rPr lang="fr-FR" dirty="0" smtClean="0"/>
            <a:t>Ilot 5 : direction de la trottinette</a:t>
          </a:r>
          <a:endParaRPr lang="fr-FR" dirty="0"/>
        </a:p>
      </dgm:t>
    </dgm:pt>
    <dgm:pt modelId="{619AD1DE-68D0-431F-8848-808E0F7F964A}" type="parTrans" cxnId="{1850B763-9C03-4E56-B5C2-4BDAA344EFB4}">
      <dgm:prSet/>
      <dgm:spPr/>
      <dgm:t>
        <a:bodyPr/>
        <a:lstStyle/>
        <a:p>
          <a:endParaRPr lang="fr-FR"/>
        </a:p>
      </dgm:t>
    </dgm:pt>
    <dgm:pt modelId="{D473D127-3A4A-4E6F-9E8C-D061BDEAE672}" type="sibTrans" cxnId="{1850B763-9C03-4E56-B5C2-4BDAA344EFB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552DDA4D-E472-4D67-A210-0849F82D30D0}" type="pres">
      <dgm:prSet presAssocID="{F9FC0E7A-1449-442F-B955-024D7117BB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CAEFF82-31A2-4F66-8E55-637FCDD2858D}" type="pres">
      <dgm:prSet presAssocID="{1EB72528-A173-47B3-B5DF-0BD404D974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07E027-DBF6-4717-A8D5-A8756C09BD45}" type="pres">
      <dgm:prSet presAssocID="{1FA1AB40-4292-4CB0-8767-FF5F87F35E51}" presName="sibTrans" presStyleLbl="sibTrans2D1" presStyleIdx="0" presStyleCnt="4"/>
      <dgm:spPr/>
      <dgm:t>
        <a:bodyPr/>
        <a:lstStyle/>
        <a:p>
          <a:endParaRPr lang="fr-FR"/>
        </a:p>
      </dgm:t>
    </dgm:pt>
    <dgm:pt modelId="{3EBBFE9B-3061-4211-887A-7698A614250F}" type="pres">
      <dgm:prSet presAssocID="{1FA1AB40-4292-4CB0-8767-FF5F87F35E51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8FD50333-0418-4269-B7AD-A073B0170C40}" type="pres">
      <dgm:prSet presAssocID="{26302BC2-B705-4AF5-BC41-8B5AB07F17AC}" presName="node" presStyleLbl="node1" presStyleIdx="1" presStyleCnt="4" custRadScaleRad="108856" custRadScaleInc="-28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3A4344-B35E-4F8F-BEE9-646F0F377811}" type="pres">
      <dgm:prSet presAssocID="{469B6DDF-2148-4F03-8A3C-C41DB58C2DDA}" presName="sibTrans" presStyleLbl="sibTrans2D1" presStyleIdx="1" presStyleCnt="4"/>
      <dgm:spPr/>
      <dgm:t>
        <a:bodyPr/>
        <a:lstStyle/>
        <a:p>
          <a:endParaRPr lang="fr-FR"/>
        </a:p>
      </dgm:t>
    </dgm:pt>
    <dgm:pt modelId="{371F5FF5-2FFF-4E7A-BBD6-A8EE29EA2806}" type="pres">
      <dgm:prSet presAssocID="{469B6DDF-2148-4F03-8A3C-C41DB58C2DDA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670187C7-A933-4DEA-90A3-BF0DB1F2C962}" type="pres">
      <dgm:prSet presAssocID="{4E6F479A-D951-414A-87DC-131C669EDEB3}" presName="node" presStyleLbl="node1" presStyleIdx="2" presStyleCnt="4" custRadScaleRad="61558" custRadScaleInc="-165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0ADDD3-00F3-4F03-A66F-B9079D9BB404}" type="pres">
      <dgm:prSet presAssocID="{FC36A938-2898-4700-BE7A-ED92CAE30895}" presName="sibTrans" presStyleLbl="sibTrans2D1" presStyleIdx="2" presStyleCnt="4"/>
      <dgm:spPr/>
      <dgm:t>
        <a:bodyPr/>
        <a:lstStyle/>
        <a:p>
          <a:endParaRPr lang="fr-FR"/>
        </a:p>
      </dgm:t>
    </dgm:pt>
    <dgm:pt modelId="{B543801A-6EE2-4C59-9A05-D3C3B0EAE130}" type="pres">
      <dgm:prSet presAssocID="{FC36A938-2898-4700-BE7A-ED92CAE30895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B0F48E85-E082-4BDD-8C2D-24BAD1DBA5E2}" type="pres">
      <dgm:prSet presAssocID="{C5F256D5-9675-4BED-B987-2BD94F43E348}" presName="node" presStyleLbl="node1" presStyleIdx="3" presStyleCnt="4" custRadScaleRad="126925" custRadScaleInc="350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1B5066-D9C4-4B0A-9B52-7CC53D050788}" type="pres">
      <dgm:prSet presAssocID="{D473D127-3A4A-4E6F-9E8C-D061BDEAE672}" presName="sibTrans" presStyleLbl="sibTrans2D1" presStyleIdx="3" presStyleCnt="4"/>
      <dgm:spPr/>
      <dgm:t>
        <a:bodyPr/>
        <a:lstStyle/>
        <a:p>
          <a:endParaRPr lang="fr-FR"/>
        </a:p>
      </dgm:t>
    </dgm:pt>
    <dgm:pt modelId="{65CD0F19-D19D-4A72-B4F0-C2092F876828}" type="pres">
      <dgm:prSet presAssocID="{D473D127-3A4A-4E6F-9E8C-D061BDEAE672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4FE23027-7AF0-436F-8D54-62A036DB5A84}" srcId="{F9FC0E7A-1449-442F-B955-024D7117BBF2}" destId="{1EB72528-A173-47B3-B5DF-0BD404D974F6}" srcOrd="0" destOrd="0" parTransId="{339481E1-118D-4127-9A37-1ED91349334C}" sibTransId="{1FA1AB40-4292-4CB0-8767-FF5F87F35E51}"/>
    <dgm:cxn modelId="{5F280AC5-5A25-4374-B592-E9FCCE283E5D}" type="presOf" srcId="{F9FC0E7A-1449-442F-B955-024D7117BBF2}" destId="{552DDA4D-E472-4D67-A210-0849F82D30D0}" srcOrd="0" destOrd="0" presId="urn:microsoft.com/office/officeart/2005/8/layout/cycle2"/>
    <dgm:cxn modelId="{B18DA0EB-E743-4E2B-ACE0-7FE7314F8393}" type="presOf" srcId="{469B6DDF-2148-4F03-8A3C-C41DB58C2DDA}" destId="{371F5FF5-2FFF-4E7A-BBD6-A8EE29EA2806}" srcOrd="1" destOrd="0" presId="urn:microsoft.com/office/officeart/2005/8/layout/cycle2"/>
    <dgm:cxn modelId="{43F540FE-1ACD-4ADF-8FC6-D58F4FF8A0D2}" type="presOf" srcId="{1EB72528-A173-47B3-B5DF-0BD404D974F6}" destId="{6CAEFF82-31A2-4F66-8E55-637FCDD2858D}" srcOrd="0" destOrd="0" presId="urn:microsoft.com/office/officeart/2005/8/layout/cycle2"/>
    <dgm:cxn modelId="{BB215E66-CC66-474E-B069-7C5767983354}" type="presOf" srcId="{C5F256D5-9675-4BED-B987-2BD94F43E348}" destId="{B0F48E85-E082-4BDD-8C2D-24BAD1DBA5E2}" srcOrd="0" destOrd="0" presId="urn:microsoft.com/office/officeart/2005/8/layout/cycle2"/>
    <dgm:cxn modelId="{13D31408-AAFE-4A18-8DFA-778B451E4947}" type="presOf" srcId="{D473D127-3A4A-4E6F-9E8C-D061BDEAE672}" destId="{65CD0F19-D19D-4A72-B4F0-C2092F876828}" srcOrd="1" destOrd="0" presId="urn:microsoft.com/office/officeart/2005/8/layout/cycle2"/>
    <dgm:cxn modelId="{BF0BBBF2-A197-41BD-AD2F-BFDEC5A4629E}" type="presOf" srcId="{469B6DDF-2148-4F03-8A3C-C41DB58C2DDA}" destId="{B13A4344-B35E-4F8F-BEE9-646F0F377811}" srcOrd="0" destOrd="0" presId="urn:microsoft.com/office/officeart/2005/8/layout/cycle2"/>
    <dgm:cxn modelId="{40238BC6-51BC-4BFE-9765-04A7324CAFB1}" type="presOf" srcId="{1FA1AB40-4292-4CB0-8767-FF5F87F35E51}" destId="{3607E027-DBF6-4717-A8D5-A8756C09BD45}" srcOrd="0" destOrd="0" presId="urn:microsoft.com/office/officeart/2005/8/layout/cycle2"/>
    <dgm:cxn modelId="{7EC504A3-28E9-4B11-95FB-35965110A564}" srcId="{F9FC0E7A-1449-442F-B955-024D7117BBF2}" destId="{26302BC2-B705-4AF5-BC41-8B5AB07F17AC}" srcOrd="1" destOrd="0" parTransId="{2960F28D-E56E-4CCE-BE3E-1BD5B4056D24}" sibTransId="{469B6DDF-2148-4F03-8A3C-C41DB58C2DDA}"/>
    <dgm:cxn modelId="{B3210935-6777-45F3-A022-597D69D58094}" type="presOf" srcId="{1FA1AB40-4292-4CB0-8767-FF5F87F35E51}" destId="{3EBBFE9B-3061-4211-887A-7698A614250F}" srcOrd="1" destOrd="0" presId="urn:microsoft.com/office/officeart/2005/8/layout/cycle2"/>
    <dgm:cxn modelId="{BA2CBFD7-A110-40AC-B624-A0DF64CCBA98}" type="presOf" srcId="{FC36A938-2898-4700-BE7A-ED92CAE30895}" destId="{470ADDD3-00F3-4F03-A66F-B9079D9BB404}" srcOrd="0" destOrd="0" presId="urn:microsoft.com/office/officeart/2005/8/layout/cycle2"/>
    <dgm:cxn modelId="{D55D9ACF-BA62-4ACF-9BF8-F63BDF935B9F}" type="presOf" srcId="{FC36A938-2898-4700-BE7A-ED92CAE30895}" destId="{B543801A-6EE2-4C59-9A05-D3C3B0EAE130}" srcOrd="1" destOrd="0" presId="urn:microsoft.com/office/officeart/2005/8/layout/cycle2"/>
    <dgm:cxn modelId="{1850B763-9C03-4E56-B5C2-4BDAA344EFB4}" srcId="{F9FC0E7A-1449-442F-B955-024D7117BBF2}" destId="{C5F256D5-9675-4BED-B987-2BD94F43E348}" srcOrd="3" destOrd="0" parTransId="{619AD1DE-68D0-431F-8848-808E0F7F964A}" sibTransId="{D473D127-3A4A-4E6F-9E8C-D061BDEAE672}"/>
    <dgm:cxn modelId="{8CFD22FF-31E2-44F1-9338-9942294B1A0C}" type="presOf" srcId="{D473D127-3A4A-4E6F-9E8C-D061BDEAE672}" destId="{011B5066-D9C4-4B0A-9B52-7CC53D050788}" srcOrd="0" destOrd="0" presId="urn:microsoft.com/office/officeart/2005/8/layout/cycle2"/>
    <dgm:cxn modelId="{1AA2F65A-D615-4664-87AD-AF57056C5EB3}" srcId="{F9FC0E7A-1449-442F-B955-024D7117BBF2}" destId="{4E6F479A-D951-414A-87DC-131C669EDEB3}" srcOrd="2" destOrd="0" parTransId="{FD650365-7A4C-4B35-9D36-3E326BD1B699}" sibTransId="{FC36A938-2898-4700-BE7A-ED92CAE30895}"/>
    <dgm:cxn modelId="{B8F9E1C1-4B65-4270-B538-E0AF3B7844C4}" type="presOf" srcId="{26302BC2-B705-4AF5-BC41-8B5AB07F17AC}" destId="{8FD50333-0418-4269-B7AD-A073B0170C40}" srcOrd="0" destOrd="0" presId="urn:microsoft.com/office/officeart/2005/8/layout/cycle2"/>
    <dgm:cxn modelId="{E12D5519-7C68-4FC3-B169-1E1101E2B533}" type="presOf" srcId="{4E6F479A-D951-414A-87DC-131C669EDEB3}" destId="{670187C7-A933-4DEA-90A3-BF0DB1F2C962}" srcOrd="0" destOrd="0" presId="urn:microsoft.com/office/officeart/2005/8/layout/cycle2"/>
    <dgm:cxn modelId="{5B665554-4571-404A-A47A-C748155CA83B}" type="presParOf" srcId="{552DDA4D-E472-4D67-A210-0849F82D30D0}" destId="{6CAEFF82-31A2-4F66-8E55-637FCDD2858D}" srcOrd="0" destOrd="0" presId="urn:microsoft.com/office/officeart/2005/8/layout/cycle2"/>
    <dgm:cxn modelId="{5A079F89-86D7-4DDF-B6FB-E00D6F038531}" type="presParOf" srcId="{552DDA4D-E472-4D67-A210-0849F82D30D0}" destId="{3607E027-DBF6-4717-A8D5-A8756C09BD45}" srcOrd="1" destOrd="0" presId="urn:microsoft.com/office/officeart/2005/8/layout/cycle2"/>
    <dgm:cxn modelId="{14992272-AF67-456C-927C-34F6625B14E8}" type="presParOf" srcId="{3607E027-DBF6-4717-A8D5-A8756C09BD45}" destId="{3EBBFE9B-3061-4211-887A-7698A614250F}" srcOrd="0" destOrd="0" presId="urn:microsoft.com/office/officeart/2005/8/layout/cycle2"/>
    <dgm:cxn modelId="{57524A72-CC9E-4EE6-8536-BBE5C25BB2E7}" type="presParOf" srcId="{552DDA4D-E472-4D67-A210-0849F82D30D0}" destId="{8FD50333-0418-4269-B7AD-A073B0170C40}" srcOrd="2" destOrd="0" presId="urn:microsoft.com/office/officeart/2005/8/layout/cycle2"/>
    <dgm:cxn modelId="{8C5BB4B4-A32D-4698-99B1-7D9D2F88BCFE}" type="presParOf" srcId="{552DDA4D-E472-4D67-A210-0849F82D30D0}" destId="{B13A4344-B35E-4F8F-BEE9-646F0F377811}" srcOrd="3" destOrd="0" presId="urn:microsoft.com/office/officeart/2005/8/layout/cycle2"/>
    <dgm:cxn modelId="{24EA3862-E8B6-4178-8844-1897050DDB66}" type="presParOf" srcId="{B13A4344-B35E-4F8F-BEE9-646F0F377811}" destId="{371F5FF5-2FFF-4E7A-BBD6-A8EE29EA2806}" srcOrd="0" destOrd="0" presId="urn:microsoft.com/office/officeart/2005/8/layout/cycle2"/>
    <dgm:cxn modelId="{AE50083F-ECD3-4AED-B9DC-990BE096A43E}" type="presParOf" srcId="{552DDA4D-E472-4D67-A210-0849F82D30D0}" destId="{670187C7-A933-4DEA-90A3-BF0DB1F2C962}" srcOrd="4" destOrd="0" presId="urn:microsoft.com/office/officeart/2005/8/layout/cycle2"/>
    <dgm:cxn modelId="{9FE6A05D-7B8B-46AF-831B-07DE4D2A95CF}" type="presParOf" srcId="{552DDA4D-E472-4D67-A210-0849F82D30D0}" destId="{470ADDD3-00F3-4F03-A66F-B9079D9BB404}" srcOrd="5" destOrd="0" presId="urn:microsoft.com/office/officeart/2005/8/layout/cycle2"/>
    <dgm:cxn modelId="{732828FE-EA52-4339-9D1F-581784E044F1}" type="presParOf" srcId="{470ADDD3-00F3-4F03-A66F-B9079D9BB404}" destId="{B543801A-6EE2-4C59-9A05-D3C3B0EAE130}" srcOrd="0" destOrd="0" presId="urn:microsoft.com/office/officeart/2005/8/layout/cycle2"/>
    <dgm:cxn modelId="{58BD5D6F-B62F-4166-AA39-71BC2B9B9D5D}" type="presParOf" srcId="{552DDA4D-E472-4D67-A210-0849F82D30D0}" destId="{B0F48E85-E082-4BDD-8C2D-24BAD1DBA5E2}" srcOrd="6" destOrd="0" presId="urn:microsoft.com/office/officeart/2005/8/layout/cycle2"/>
    <dgm:cxn modelId="{E10AC19A-A1B9-41BB-A031-B804AF459164}" type="presParOf" srcId="{552DDA4D-E472-4D67-A210-0849F82D30D0}" destId="{011B5066-D9C4-4B0A-9B52-7CC53D050788}" srcOrd="7" destOrd="0" presId="urn:microsoft.com/office/officeart/2005/8/layout/cycle2"/>
    <dgm:cxn modelId="{0D47C46E-6847-48B9-80AF-E8714949EF2D}" type="presParOf" srcId="{011B5066-D9C4-4B0A-9B52-7CC53D050788}" destId="{65CD0F19-D19D-4A72-B4F0-C2092F87682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99EA1-DC7F-4829-87F2-7B73E4A9A27B}" type="doc">
      <dgm:prSet loTypeId="urn:microsoft.com/office/officeart/2005/8/layout/radial5" loCatId="relationship" qsTypeId="urn:microsoft.com/office/officeart/2005/8/quickstyle/simple1#3" qsCatId="simple" csTypeId="urn:microsoft.com/office/officeart/2005/8/colors/accent1_2#4" csCatId="accent1" phldr="1"/>
      <dgm:spPr/>
      <dgm:t>
        <a:bodyPr/>
        <a:lstStyle/>
        <a:p>
          <a:endParaRPr lang="fr-FR"/>
        </a:p>
      </dgm:t>
    </dgm:pt>
    <dgm:pt modelId="{1B4DABC7-1B27-4949-98D0-E093A2D64F50}">
      <dgm:prSet phldrT="[Texte]"/>
      <dgm:spPr>
        <a:solidFill>
          <a:schemeClr val="tx1"/>
        </a:solidFill>
      </dgm:spPr>
      <dgm:t>
        <a:bodyPr/>
        <a:lstStyle/>
        <a:p>
          <a:r>
            <a:rPr lang="fr-FR" dirty="0" smtClean="0"/>
            <a:t>Ressources maquettes réelles et virtuelles</a:t>
          </a:r>
          <a:endParaRPr lang="fr-FR" dirty="0"/>
        </a:p>
      </dgm:t>
    </dgm:pt>
    <dgm:pt modelId="{F04F21C5-281F-43D2-95AA-08BC0A7BB151}" type="parTrans" cxnId="{1F3BE760-FF4C-4198-B0CB-D7CCE59674D3}">
      <dgm:prSet/>
      <dgm:spPr/>
      <dgm:t>
        <a:bodyPr/>
        <a:lstStyle/>
        <a:p>
          <a:endParaRPr lang="fr-FR"/>
        </a:p>
      </dgm:t>
    </dgm:pt>
    <dgm:pt modelId="{806E3043-FC4F-4C46-A0FA-5B3AFEF190B3}" type="sibTrans" cxnId="{1F3BE760-FF4C-4198-B0CB-D7CCE59674D3}">
      <dgm:prSet/>
      <dgm:spPr/>
      <dgm:t>
        <a:bodyPr/>
        <a:lstStyle/>
        <a:p>
          <a:endParaRPr lang="fr-FR"/>
        </a:p>
      </dgm:t>
    </dgm:pt>
    <dgm:pt modelId="{9D1342DA-5780-47FF-B560-40CCD2FD9FAA}">
      <dgm:prSet phldrT="[Texte]"/>
      <dgm:spPr>
        <a:solidFill>
          <a:schemeClr val="tx1"/>
        </a:solidFill>
      </dgm:spPr>
      <dgm:t>
        <a:bodyPr/>
        <a:lstStyle/>
        <a:p>
          <a:r>
            <a:rPr lang="fr-FR" dirty="0" smtClean="0">
              <a:hlinkClick xmlns:r="http://schemas.openxmlformats.org/officeDocument/2006/relationships" r:id="rId1" action="ppaction://hlinkfile"/>
            </a:rPr>
            <a:t>Ilot</a:t>
          </a:r>
          <a:r>
            <a:rPr lang="fr-FR" dirty="0" smtClean="0"/>
            <a:t> 1</a:t>
          </a:r>
        </a:p>
        <a:p>
          <a:r>
            <a:rPr lang="fr-FR" dirty="0" smtClean="0"/>
            <a:t>Direction</a:t>
          </a:r>
          <a:endParaRPr lang="fr-FR" dirty="0"/>
        </a:p>
      </dgm:t>
    </dgm:pt>
    <dgm:pt modelId="{1ABACEAA-7889-4E77-95F2-A8FCA55A5AA9}" type="parTrans" cxnId="{E448169E-0C3D-4068-827C-3B425E4DC6BE}">
      <dgm:prSet/>
      <dgm:spPr/>
      <dgm:t>
        <a:bodyPr/>
        <a:lstStyle/>
        <a:p>
          <a:endParaRPr lang="fr-FR"/>
        </a:p>
      </dgm:t>
    </dgm:pt>
    <dgm:pt modelId="{B471BE4C-E06B-4830-8B38-EC0A5A615AB1}" type="sibTrans" cxnId="{E448169E-0C3D-4068-827C-3B425E4DC6BE}">
      <dgm:prSet/>
      <dgm:spPr/>
      <dgm:t>
        <a:bodyPr/>
        <a:lstStyle/>
        <a:p>
          <a:endParaRPr lang="fr-FR"/>
        </a:p>
      </dgm:t>
    </dgm:pt>
    <dgm:pt modelId="{9AFB19F2-5077-4D8D-8AFB-DA9E56D7A997}">
      <dgm:prSet phldrT="[Texte]"/>
      <dgm:spPr>
        <a:solidFill>
          <a:schemeClr val="tx1"/>
        </a:solidFill>
      </dgm:spPr>
      <dgm:t>
        <a:bodyPr/>
        <a:lstStyle/>
        <a:p>
          <a:r>
            <a:rPr lang="fr-FR" dirty="0" smtClean="0"/>
            <a:t>Ilot 3</a:t>
          </a:r>
        </a:p>
        <a:p>
          <a:r>
            <a:rPr lang="fr-FR" dirty="0" smtClean="0"/>
            <a:t>Transmission</a:t>
          </a:r>
          <a:endParaRPr lang="fr-FR" dirty="0"/>
        </a:p>
      </dgm:t>
    </dgm:pt>
    <dgm:pt modelId="{88EB4B54-17C8-45B0-BB2C-031D166B86CF}" type="parTrans" cxnId="{B01149CA-9DBB-4D29-A0CD-B9037F677692}">
      <dgm:prSet/>
      <dgm:spPr/>
      <dgm:t>
        <a:bodyPr/>
        <a:lstStyle/>
        <a:p>
          <a:endParaRPr lang="fr-FR"/>
        </a:p>
      </dgm:t>
    </dgm:pt>
    <dgm:pt modelId="{B5FC3712-6992-4951-804B-F743553A8AA6}" type="sibTrans" cxnId="{B01149CA-9DBB-4D29-A0CD-B9037F677692}">
      <dgm:prSet/>
      <dgm:spPr/>
      <dgm:t>
        <a:bodyPr/>
        <a:lstStyle/>
        <a:p>
          <a:endParaRPr lang="fr-FR"/>
        </a:p>
      </dgm:t>
    </dgm:pt>
    <dgm:pt modelId="{8F386823-4BDF-4CC8-BEB7-0C6BB4077C7C}">
      <dgm:prSet phldrT="[Texte]"/>
      <dgm:spPr>
        <a:solidFill>
          <a:schemeClr val="tx1"/>
        </a:solidFill>
      </dgm:spPr>
      <dgm:t>
        <a:bodyPr/>
        <a:lstStyle/>
        <a:p>
          <a:r>
            <a:rPr lang="fr-FR" dirty="0" smtClean="0"/>
            <a:t>Ilot 4</a:t>
          </a:r>
        </a:p>
        <a:p>
          <a:r>
            <a:rPr lang="fr-FR" dirty="0" smtClean="0"/>
            <a:t>Energies</a:t>
          </a:r>
          <a:endParaRPr lang="fr-FR" dirty="0"/>
        </a:p>
      </dgm:t>
    </dgm:pt>
    <dgm:pt modelId="{27E94F92-91A0-4C44-AD84-9850ED3C6796}" type="parTrans" cxnId="{B39FB202-EC7F-4759-97F6-0CAC8BD407A4}">
      <dgm:prSet/>
      <dgm:spPr/>
      <dgm:t>
        <a:bodyPr/>
        <a:lstStyle/>
        <a:p>
          <a:endParaRPr lang="fr-FR"/>
        </a:p>
      </dgm:t>
    </dgm:pt>
    <dgm:pt modelId="{3364086D-9CA0-4E68-84D2-0C4F189327EC}" type="sibTrans" cxnId="{B39FB202-EC7F-4759-97F6-0CAC8BD407A4}">
      <dgm:prSet/>
      <dgm:spPr/>
      <dgm:t>
        <a:bodyPr/>
        <a:lstStyle/>
        <a:p>
          <a:endParaRPr lang="fr-FR"/>
        </a:p>
      </dgm:t>
    </dgm:pt>
    <dgm:pt modelId="{2E551439-B32F-4F2B-8EC0-95C6801658E5}">
      <dgm:prSet phldrT="[Texte]"/>
      <dgm:spPr>
        <a:solidFill>
          <a:schemeClr val="tx1"/>
        </a:solidFill>
      </dgm:spPr>
      <dgm:t>
        <a:bodyPr/>
        <a:lstStyle/>
        <a:p>
          <a:r>
            <a:rPr lang="fr-FR" dirty="0" smtClean="0"/>
            <a:t>Ilot 2</a:t>
          </a:r>
        </a:p>
        <a:p>
          <a:r>
            <a:rPr lang="fr-FR" dirty="0" smtClean="0"/>
            <a:t>Freinage</a:t>
          </a:r>
          <a:endParaRPr lang="fr-FR" dirty="0"/>
        </a:p>
      </dgm:t>
    </dgm:pt>
    <dgm:pt modelId="{B474C32F-E1AD-4265-9A88-787D1796B7CB}" type="parTrans" cxnId="{B52E1176-D60C-4B6D-AEE0-4CB3E8C0BC6A}">
      <dgm:prSet/>
      <dgm:spPr/>
      <dgm:t>
        <a:bodyPr/>
        <a:lstStyle/>
        <a:p>
          <a:endParaRPr lang="fr-FR"/>
        </a:p>
      </dgm:t>
    </dgm:pt>
    <dgm:pt modelId="{5AA726D6-9C3B-49B5-8D33-73CF471B3CB8}" type="sibTrans" cxnId="{B52E1176-D60C-4B6D-AEE0-4CB3E8C0BC6A}">
      <dgm:prSet/>
      <dgm:spPr/>
      <dgm:t>
        <a:bodyPr/>
        <a:lstStyle/>
        <a:p>
          <a:endParaRPr lang="fr-FR"/>
        </a:p>
      </dgm:t>
    </dgm:pt>
    <dgm:pt modelId="{6CCABC0B-C69B-4109-9D96-41780A19B1E3}" type="pres">
      <dgm:prSet presAssocID="{9D099EA1-DC7F-4829-87F2-7B73E4A9A2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EC2B3D-CD89-4C38-94D7-5F615B8CD95F}" type="pres">
      <dgm:prSet presAssocID="{1B4DABC7-1B27-4949-98D0-E093A2D64F50}" presName="centerShape" presStyleLbl="node0" presStyleIdx="0" presStyleCnt="1" custScaleX="146848" custScaleY="136219"/>
      <dgm:spPr/>
      <dgm:t>
        <a:bodyPr/>
        <a:lstStyle/>
        <a:p>
          <a:endParaRPr lang="fr-FR"/>
        </a:p>
      </dgm:t>
    </dgm:pt>
    <dgm:pt modelId="{C41C1314-AA9E-4732-A52B-29104947DB10}" type="pres">
      <dgm:prSet presAssocID="{1ABACEAA-7889-4E77-95F2-A8FCA55A5AA9}" presName="parTrans" presStyleLbl="sibTrans2D1" presStyleIdx="0" presStyleCnt="4"/>
      <dgm:spPr/>
      <dgm:t>
        <a:bodyPr/>
        <a:lstStyle/>
        <a:p>
          <a:endParaRPr lang="fr-FR"/>
        </a:p>
      </dgm:t>
    </dgm:pt>
    <dgm:pt modelId="{70FBC31E-C870-4FFE-8B3B-4188DAB854EA}" type="pres">
      <dgm:prSet presAssocID="{1ABACEAA-7889-4E77-95F2-A8FCA55A5AA9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64B03A73-D84A-420A-8FDC-DCE03D87C3C7}" type="pres">
      <dgm:prSet presAssocID="{9D1342DA-5780-47FF-B560-40CCD2FD9FAA}" presName="node" presStyleLbl="node1" presStyleIdx="0" presStyleCnt="4" custScaleX="115229" custScaleY="110688" custRadScaleRad="168709" custRadScaleInc="1348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16319F-2BE7-4A66-9E76-5DA93E92EA72}" type="pres">
      <dgm:prSet presAssocID="{88EB4B54-17C8-45B0-BB2C-031D166B86CF}" presName="parTrans" presStyleLbl="sibTrans2D1" presStyleIdx="1" presStyleCnt="4"/>
      <dgm:spPr/>
      <dgm:t>
        <a:bodyPr/>
        <a:lstStyle/>
        <a:p>
          <a:endParaRPr lang="fr-FR"/>
        </a:p>
      </dgm:t>
    </dgm:pt>
    <dgm:pt modelId="{F019BFDF-B54B-4FC6-B606-E0C2FCE195EE}" type="pres">
      <dgm:prSet presAssocID="{88EB4B54-17C8-45B0-BB2C-031D166B86CF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DD457163-44FC-4C54-87CE-35BDE368DA22}" type="pres">
      <dgm:prSet presAssocID="{9AFB19F2-5077-4D8D-8AFB-DA9E56D7A997}" presName="node" presStyleLbl="node1" presStyleIdx="1" presStyleCnt="4" custScaleX="120147" custScaleY="115140" custRadScaleRad="112713" custRadScaleInc="494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0EB632-1D12-4343-9F23-2A225F0A4736}" type="pres">
      <dgm:prSet presAssocID="{27E94F92-91A0-4C44-AD84-9850ED3C6796}" presName="parTrans" presStyleLbl="sibTrans2D1" presStyleIdx="2" presStyleCnt="4"/>
      <dgm:spPr/>
      <dgm:t>
        <a:bodyPr/>
        <a:lstStyle/>
        <a:p>
          <a:endParaRPr lang="fr-FR"/>
        </a:p>
      </dgm:t>
    </dgm:pt>
    <dgm:pt modelId="{C574E97D-FA55-4FFC-87C5-94EBF0339B72}" type="pres">
      <dgm:prSet presAssocID="{27E94F92-91A0-4C44-AD84-9850ED3C6796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00EFB8F0-08F9-4ADB-875E-5593629D2219}" type="pres">
      <dgm:prSet presAssocID="{8F386823-4BDF-4CC8-BEB7-0C6BB4077C7C}" presName="node" presStyleLbl="node1" presStyleIdx="2" presStyleCnt="4" custScaleX="125768" custScaleY="114247" custRadScaleRad="126569" custRadScaleInc="1272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935967-10E4-42D2-8958-14895DA26CAE}" type="pres">
      <dgm:prSet presAssocID="{B474C32F-E1AD-4265-9A88-787D1796B7CB}" presName="parTrans" presStyleLbl="sibTrans2D1" presStyleIdx="3" presStyleCnt="4"/>
      <dgm:spPr/>
      <dgm:t>
        <a:bodyPr/>
        <a:lstStyle/>
        <a:p>
          <a:endParaRPr lang="fr-FR"/>
        </a:p>
      </dgm:t>
    </dgm:pt>
    <dgm:pt modelId="{1D576F6B-32F4-4D02-8E25-9C93020C867E}" type="pres">
      <dgm:prSet presAssocID="{B474C32F-E1AD-4265-9A88-787D1796B7CB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AEFBFEB-BA5A-4A58-8041-2E01A19A80A6}" type="pres">
      <dgm:prSet presAssocID="{2E551439-B32F-4F2B-8EC0-95C6801658E5}" presName="node" presStyleLbl="node1" presStyleIdx="3" presStyleCnt="4" custScaleX="127805" custScaleY="116731" custRadScaleRad="171146" custRadScaleInc="622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A344C8-7C4C-4108-A03E-A5F2EB4C7732}" type="presOf" srcId="{1ABACEAA-7889-4E77-95F2-A8FCA55A5AA9}" destId="{70FBC31E-C870-4FFE-8B3B-4188DAB854EA}" srcOrd="1" destOrd="0" presId="urn:microsoft.com/office/officeart/2005/8/layout/radial5"/>
    <dgm:cxn modelId="{B01149CA-9DBB-4D29-A0CD-B9037F677692}" srcId="{1B4DABC7-1B27-4949-98D0-E093A2D64F50}" destId="{9AFB19F2-5077-4D8D-8AFB-DA9E56D7A997}" srcOrd="1" destOrd="0" parTransId="{88EB4B54-17C8-45B0-BB2C-031D166B86CF}" sibTransId="{B5FC3712-6992-4951-804B-F743553A8AA6}"/>
    <dgm:cxn modelId="{1F3BE760-FF4C-4198-B0CB-D7CCE59674D3}" srcId="{9D099EA1-DC7F-4829-87F2-7B73E4A9A27B}" destId="{1B4DABC7-1B27-4949-98D0-E093A2D64F50}" srcOrd="0" destOrd="0" parTransId="{F04F21C5-281F-43D2-95AA-08BC0A7BB151}" sibTransId="{806E3043-FC4F-4C46-A0FA-5B3AFEF190B3}"/>
    <dgm:cxn modelId="{B39FB202-EC7F-4759-97F6-0CAC8BD407A4}" srcId="{1B4DABC7-1B27-4949-98D0-E093A2D64F50}" destId="{8F386823-4BDF-4CC8-BEB7-0C6BB4077C7C}" srcOrd="2" destOrd="0" parTransId="{27E94F92-91A0-4C44-AD84-9850ED3C6796}" sibTransId="{3364086D-9CA0-4E68-84D2-0C4F189327EC}"/>
    <dgm:cxn modelId="{8C5F1FAC-4917-4FFA-B82A-CC555FBA6401}" type="presOf" srcId="{B474C32F-E1AD-4265-9A88-787D1796B7CB}" destId="{FE935967-10E4-42D2-8958-14895DA26CAE}" srcOrd="0" destOrd="0" presId="urn:microsoft.com/office/officeart/2005/8/layout/radial5"/>
    <dgm:cxn modelId="{4C22A2FE-B005-4F62-8BFF-F7858D5B7F8B}" type="presOf" srcId="{88EB4B54-17C8-45B0-BB2C-031D166B86CF}" destId="{F019BFDF-B54B-4FC6-B606-E0C2FCE195EE}" srcOrd="1" destOrd="0" presId="urn:microsoft.com/office/officeart/2005/8/layout/radial5"/>
    <dgm:cxn modelId="{7903220A-6805-4968-8329-451F0EDC8E18}" type="presOf" srcId="{27E94F92-91A0-4C44-AD84-9850ED3C6796}" destId="{C574E97D-FA55-4FFC-87C5-94EBF0339B72}" srcOrd="1" destOrd="0" presId="urn:microsoft.com/office/officeart/2005/8/layout/radial5"/>
    <dgm:cxn modelId="{F5DF008D-66D7-494C-A1A5-A6363915DC17}" type="presOf" srcId="{9AFB19F2-5077-4D8D-8AFB-DA9E56D7A997}" destId="{DD457163-44FC-4C54-87CE-35BDE368DA22}" srcOrd="0" destOrd="0" presId="urn:microsoft.com/office/officeart/2005/8/layout/radial5"/>
    <dgm:cxn modelId="{733A64DB-C7C2-463E-ABE0-B85B01FCCCC1}" type="presOf" srcId="{2E551439-B32F-4F2B-8EC0-95C6801658E5}" destId="{1AEFBFEB-BA5A-4A58-8041-2E01A19A80A6}" srcOrd="0" destOrd="0" presId="urn:microsoft.com/office/officeart/2005/8/layout/radial5"/>
    <dgm:cxn modelId="{4DDA7279-5C83-436C-972A-DF5CD2EAB38F}" type="presOf" srcId="{9D1342DA-5780-47FF-B560-40CCD2FD9FAA}" destId="{64B03A73-D84A-420A-8FDC-DCE03D87C3C7}" srcOrd="0" destOrd="0" presId="urn:microsoft.com/office/officeart/2005/8/layout/radial5"/>
    <dgm:cxn modelId="{E8060FA3-3427-483B-8423-E434D76C2E98}" type="presOf" srcId="{1ABACEAA-7889-4E77-95F2-A8FCA55A5AA9}" destId="{C41C1314-AA9E-4732-A52B-29104947DB10}" srcOrd="0" destOrd="0" presId="urn:microsoft.com/office/officeart/2005/8/layout/radial5"/>
    <dgm:cxn modelId="{38FFC088-B9E5-4927-B381-C6C0A4975708}" type="presOf" srcId="{88EB4B54-17C8-45B0-BB2C-031D166B86CF}" destId="{1316319F-2BE7-4A66-9E76-5DA93E92EA72}" srcOrd="0" destOrd="0" presId="urn:microsoft.com/office/officeart/2005/8/layout/radial5"/>
    <dgm:cxn modelId="{B52E1176-D60C-4B6D-AEE0-4CB3E8C0BC6A}" srcId="{1B4DABC7-1B27-4949-98D0-E093A2D64F50}" destId="{2E551439-B32F-4F2B-8EC0-95C6801658E5}" srcOrd="3" destOrd="0" parTransId="{B474C32F-E1AD-4265-9A88-787D1796B7CB}" sibTransId="{5AA726D6-9C3B-49B5-8D33-73CF471B3CB8}"/>
    <dgm:cxn modelId="{BEBCEB3B-8365-45A7-9169-E7C726A6835D}" type="presOf" srcId="{27E94F92-91A0-4C44-AD84-9850ED3C6796}" destId="{900EB632-1D12-4343-9F23-2A225F0A4736}" srcOrd="0" destOrd="0" presId="urn:microsoft.com/office/officeart/2005/8/layout/radial5"/>
    <dgm:cxn modelId="{A0724BB7-2E15-4D18-A3AC-1AFBDE3885AB}" type="presOf" srcId="{B474C32F-E1AD-4265-9A88-787D1796B7CB}" destId="{1D576F6B-32F4-4D02-8E25-9C93020C867E}" srcOrd="1" destOrd="0" presId="urn:microsoft.com/office/officeart/2005/8/layout/radial5"/>
    <dgm:cxn modelId="{B6DF8527-8434-4EF3-A0B7-9A3A66CB2BD3}" type="presOf" srcId="{9D099EA1-DC7F-4829-87F2-7B73E4A9A27B}" destId="{6CCABC0B-C69B-4109-9D96-41780A19B1E3}" srcOrd="0" destOrd="0" presId="urn:microsoft.com/office/officeart/2005/8/layout/radial5"/>
    <dgm:cxn modelId="{AC0594B1-5B68-468D-8A66-BC3969A45599}" type="presOf" srcId="{8F386823-4BDF-4CC8-BEB7-0C6BB4077C7C}" destId="{00EFB8F0-08F9-4ADB-875E-5593629D2219}" srcOrd="0" destOrd="0" presId="urn:microsoft.com/office/officeart/2005/8/layout/radial5"/>
    <dgm:cxn modelId="{D23A3C92-2A13-4F9C-9FAA-DF20E66FAD8F}" type="presOf" srcId="{1B4DABC7-1B27-4949-98D0-E093A2D64F50}" destId="{CDEC2B3D-CD89-4C38-94D7-5F615B8CD95F}" srcOrd="0" destOrd="0" presId="urn:microsoft.com/office/officeart/2005/8/layout/radial5"/>
    <dgm:cxn modelId="{E448169E-0C3D-4068-827C-3B425E4DC6BE}" srcId="{1B4DABC7-1B27-4949-98D0-E093A2D64F50}" destId="{9D1342DA-5780-47FF-B560-40CCD2FD9FAA}" srcOrd="0" destOrd="0" parTransId="{1ABACEAA-7889-4E77-95F2-A8FCA55A5AA9}" sibTransId="{B471BE4C-E06B-4830-8B38-EC0A5A615AB1}"/>
    <dgm:cxn modelId="{DE98970D-2769-4243-9A95-0DEDB8A6D79C}" type="presParOf" srcId="{6CCABC0B-C69B-4109-9D96-41780A19B1E3}" destId="{CDEC2B3D-CD89-4C38-94D7-5F615B8CD95F}" srcOrd="0" destOrd="0" presId="urn:microsoft.com/office/officeart/2005/8/layout/radial5"/>
    <dgm:cxn modelId="{B3692DFA-7AAC-44D8-B11D-4DC6B3F2E91E}" type="presParOf" srcId="{6CCABC0B-C69B-4109-9D96-41780A19B1E3}" destId="{C41C1314-AA9E-4732-A52B-29104947DB10}" srcOrd="1" destOrd="0" presId="urn:microsoft.com/office/officeart/2005/8/layout/radial5"/>
    <dgm:cxn modelId="{064767E6-774E-449B-A9BE-8130BC6BADAF}" type="presParOf" srcId="{C41C1314-AA9E-4732-A52B-29104947DB10}" destId="{70FBC31E-C870-4FFE-8B3B-4188DAB854EA}" srcOrd="0" destOrd="0" presId="urn:microsoft.com/office/officeart/2005/8/layout/radial5"/>
    <dgm:cxn modelId="{3F521274-8249-4BAE-9554-DB51BB9270A1}" type="presParOf" srcId="{6CCABC0B-C69B-4109-9D96-41780A19B1E3}" destId="{64B03A73-D84A-420A-8FDC-DCE03D87C3C7}" srcOrd="2" destOrd="0" presId="urn:microsoft.com/office/officeart/2005/8/layout/radial5"/>
    <dgm:cxn modelId="{332E800E-7C1F-445D-A56C-B63731A4E0A0}" type="presParOf" srcId="{6CCABC0B-C69B-4109-9D96-41780A19B1E3}" destId="{1316319F-2BE7-4A66-9E76-5DA93E92EA72}" srcOrd="3" destOrd="0" presId="urn:microsoft.com/office/officeart/2005/8/layout/radial5"/>
    <dgm:cxn modelId="{5886D3B6-743C-452E-8081-E9614033E51C}" type="presParOf" srcId="{1316319F-2BE7-4A66-9E76-5DA93E92EA72}" destId="{F019BFDF-B54B-4FC6-B606-E0C2FCE195EE}" srcOrd="0" destOrd="0" presId="urn:microsoft.com/office/officeart/2005/8/layout/radial5"/>
    <dgm:cxn modelId="{3A684A08-5206-4CCF-8F1A-8730F511DDDE}" type="presParOf" srcId="{6CCABC0B-C69B-4109-9D96-41780A19B1E3}" destId="{DD457163-44FC-4C54-87CE-35BDE368DA22}" srcOrd="4" destOrd="0" presId="urn:microsoft.com/office/officeart/2005/8/layout/radial5"/>
    <dgm:cxn modelId="{E6D7AA49-885C-4B4B-A488-B19AB56B0CC7}" type="presParOf" srcId="{6CCABC0B-C69B-4109-9D96-41780A19B1E3}" destId="{900EB632-1D12-4343-9F23-2A225F0A4736}" srcOrd="5" destOrd="0" presId="urn:microsoft.com/office/officeart/2005/8/layout/radial5"/>
    <dgm:cxn modelId="{A8D455CB-7ED1-4242-BE3C-163DECE3DA3D}" type="presParOf" srcId="{900EB632-1D12-4343-9F23-2A225F0A4736}" destId="{C574E97D-FA55-4FFC-87C5-94EBF0339B72}" srcOrd="0" destOrd="0" presId="urn:microsoft.com/office/officeart/2005/8/layout/radial5"/>
    <dgm:cxn modelId="{B34F7E5F-476E-43EB-BBA0-9ADD51D84F1E}" type="presParOf" srcId="{6CCABC0B-C69B-4109-9D96-41780A19B1E3}" destId="{00EFB8F0-08F9-4ADB-875E-5593629D2219}" srcOrd="6" destOrd="0" presId="urn:microsoft.com/office/officeart/2005/8/layout/radial5"/>
    <dgm:cxn modelId="{6766707E-D058-4F52-90B0-A2FADF8C9753}" type="presParOf" srcId="{6CCABC0B-C69B-4109-9D96-41780A19B1E3}" destId="{FE935967-10E4-42D2-8958-14895DA26CAE}" srcOrd="7" destOrd="0" presId="urn:microsoft.com/office/officeart/2005/8/layout/radial5"/>
    <dgm:cxn modelId="{FC79300F-B3C0-40F3-B21C-7451EE80116F}" type="presParOf" srcId="{FE935967-10E4-42D2-8958-14895DA26CAE}" destId="{1D576F6B-32F4-4D02-8E25-9C93020C867E}" srcOrd="0" destOrd="0" presId="urn:microsoft.com/office/officeart/2005/8/layout/radial5"/>
    <dgm:cxn modelId="{91BD1A0A-CEFA-47BA-8BD8-48654EAE6A10}" type="presParOf" srcId="{6CCABC0B-C69B-4109-9D96-41780A19B1E3}" destId="{1AEFBFEB-BA5A-4A58-8041-2E01A19A80A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099EA1-DC7F-4829-87F2-7B73E4A9A27B}" type="doc">
      <dgm:prSet loTypeId="urn:microsoft.com/office/officeart/2005/8/layout/radial5" loCatId="relationship" qsTypeId="urn:microsoft.com/office/officeart/2005/8/quickstyle/simple1#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B4DABC7-1B27-4949-98D0-E093A2D64F50}">
      <dgm:prSet phldrT="[Texte]"/>
      <dgm:spPr/>
      <dgm:t>
        <a:bodyPr/>
        <a:lstStyle/>
        <a:p>
          <a:r>
            <a:rPr lang="fr-FR" dirty="0" smtClean="0"/>
            <a:t>Réalisation collective 3°</a:t>
          </a:r>
          <a:endParaRPr lang="fr-FR" dirty="0"/>
        </a:p>
      </dgm:t>
    </dgm:pt>
    <dgm:pt modelId="{F04F21C5-281F-43D2-95AA-08BC0A7BB151}" type="parTrans" cxnId="{1F3BE760-FF4C-4198-B0CB-D7CCE59674D3}">
      <dgm:prSet/>
      <dgm:spPr/>
      <dgm:t>
        <a:bodyPr/>
        <a:lstStyle/>
        <a:p>
          <a:endParaRPr lang="fr-FR"/>
        </a:p>
      </dgm:t>
    </dgm:pt>
    <dgm:pt modelId="{806E3043-FC4F-4C46-A0FA-5B3AFEF190B3}" type="sibTrans" cxnId="{1F3BE760-FF4C-4198-B0CB-D7CCE59674D3}">
      <dgm:prSet/>
      <dgm:spPr/>
      <dgm:t>
        <a:bodyPr/>
        <a:lstStyle/>
        <a:p>
          <a:endParaRPr lang="fr-FR"/>
        </a:p>
      </dgm:t>
    </dgm:pt>
    <dgm:pt modelId="{9D1342DA-5780-47FF-B560-40CCD2FD9FAA}">
      <dgm:prSet phldrT="[Texte]" custT="1"/>
      <dgm:spPr/>
      <dgm:t>
        <a:bodyPr/>
        <a:lstStyle/>
        <a:p>
          <a:r>
            <a:rPr lang="fr-FR" sz="2400" dirty="0" smtClean="0">
              <a:hlinkClick xmlns:r="http://schemas.openxmlformats.org/officeDocument/2006/relationships" r:id="rId1" action="ppaction://hlinkfile"/>
            </a:rPr>
            <a:t>Ilot</a:t>
          </a:r>
          <a:r>
            <a:rPr lang="fr-FR" sz="2400" dirty="0" smtClean="0"/>
            <a:t> 1</a:t>
          </a:r>
          <a:br>
            <a:rPr lang="fr-FR" sz="2400" dirty="0" smtClean="0"/>
          </a:br>
          <a:r>
            <a:rPr lang="fr-FR" sz="2400" dirty="0" smtClean="0"/>
            <a:t>Activité conception réalisation</a:t>
          </a:r>
          <a:br>
            <a:rPr lang="fr-FR" sz="2400" dirty="0" smtClean="0"/>
          </a:br>
          <a:r>
            <a:rPr lang="fr-FR" sz="2400" dirty="0" smtClean="0"/>
            <a:t>Activité  production numérique</a:t>
          </a:r>
          <a:endParaRPr lang="fr-FR" sz="2400" dirty="0"/>
        </a:p>
      </dgm:t>
    </dgm:pt>
    <dgm:pt modelId="{1ABACEAA-7889-4E77-95F2-A8FCA55A5AA9}" type="parTrans" cxnId="{E448169E-0C3D-4068-827C-3B425E4DC6BE}">
      <dgm:prSet/>
      <dgm:spPr/>
      <dgm:t>
        <a:bodyPr/>
        <a:lstStyle/>
        <a:p>
          <a:endParaRPr lang="fr-FR"/>
        </a:p>
      </dgm:t>
    </dgm:pt>
    <dgm:pt modelId="{B471BE4C-E06B-4830-8B38-EC0A5A615AB1}" type="sibTrans" cxnId="{E448169E-0C3D-4068-827C-3B425E4DC6BE}">
      <dgm:prSet/>
      <dgm:spPr/>
      <dgm:t>
        <a:bodyPr/>
        <a:lstStyle/>
        <a:p>
          <a:endParaRPr lang="fr-FR"/>
        </a:p>
      </dgm:t>
    </dgm:pt>
    <dgm:pt modelId="{F2C19476-C013-4295-BE97-BB7B91B3D564}">
      <dgm:prSet phldrT="[Texte]"/>
      <dgm:spPr/>
      <dgm:t>
        <a:bodyPr/>
        <a:lstStyle/>
        <a:p>
          <a:r>
            <a:rPr lang="fr-FR" dirty="0" smtClean="0"/>
            <a:t>Ilot 3</a:t>
          </a:r>
          <a:endParaRPr lang="fr-FR" dirty="0"/>
        </a:p>
      </dgm:t>
    </dgm:pt>
    <dgm:pt modelId="{62C692F7-3589-4F55-B8E4-D3E11B2659D2}" type="parTrans" cxnId="{F0DBBCE9-D1FA-4C05-8A77-C8A56D13C894}">
      <dgm:prSet/>
      <dgm:spPr/>
      <dgm:t>
        <a:bodyPr/>
        <a:lstStyle/>
        <a:p>
          <a:endParaRPr lang="fr-FR"/>
        </a:p>
      </dgm:t>
    </dgm:pt>
    <dgm:pt modelId="{C82A58A9-95BC-4135-8753-3F9CD236E05C}" type="sibTrans" cxnId="{F0DBBCE9-D1FA-4C05-8A77-C8A56D13C894}">
      <dgm:prSet/>
      <dgm:spPr/>
      <dgm:t>
        <a:bodyPr/>
        <a:lstStyle/>
        <a:p>
          <a:endParaRPr lang="fr-FR"/>
        </a:p>
      </dgm:t>
    </dgm:pt>
    <dgm:pt modelId="{6F4BFF08-0526-491D-81B3-73EF948C17B3}">
      <dgm:prSet phldrT="[Texte]"/>
      <dgm:spPr/>
      <dgm:t>
        <a:bodyPr/>
        <a:lstStyle/>
        <a:p>
          <a:r>
            <a:rPr lang="fr-FR" dirty="0" smtClean="0"/>
            <a:t>Ilot 4</a:t>
          </a:r>
          <a:endParaRPr lang="fr-FR" dirty="0"/>
        </a:p>
      </dgm:t>
    </dgm:pt>
    <dgm:pt modelId="{DC348033-DDBC-4A27-B2AC-828C576E2848}" type="parTrans" cxnId="{4EAC9EB6-9817-448D-A4FD-732D1DFE21DA}">
      <dgm:prSet/>
      <dgm:spPr/>
      <dgm:t>
        <a:bodyPr/>
        <a:lstStyle/>
        <a:p>
          <a:endParaRPr lang="fr-FR"/>
        </a:p>
      </dgm:t>
    </dgm:pt>
    <dgm:pt modelId="{1F098973-3320-4371-A561-337618A829D5}" type="sibTrans" cxnId="{4EAC9EB6-9817-448D-A4FD-732D1DFE21DA}">
      <dgm:prSet/>
      <dgm:spPr/>
      <dgm:t>
        <a:bodyPr/>
        <a:lstStyle/>
        <a:p>
          <a:endParaRPr lang="fr-FR"/>
        </a:p>
      </dgm:t>
    </dgm:pt>
    <dgm:pt modelId="{A63035D8-A42A-4C21-ACFA-E5946B045036}">
      <dgm:prSet phldrT="[Texte]"/>
      <dgm:spPr/>
      <dgm:t>
        <a:bodyPr/>
        <a:lstStyle/>
        <a:p>
          <a:r>
            <a:rPr lang="fr-FR" dirty="0" smtClean="0"/>
            <a:t>Ilot 5</a:t>
          </a:r>
          <a:endParaRPr lang="fr-FR" dirty="0"/>
        </a:p>
      </dgm:t>
    </dgm:pt>
    <dgm:pt modelId="{0A97D05C-952C-46A2-B6AE-10FF621C8254}" type="parTrans" cxnId="{7E72292A-E2B1-42CB-B1EE-1FE7262BF31F}">
      <dgm:prSet/>
      <dgm:spPr/>
      <dgm:t>
        <a:bodyPr/>
        <a:lstStyle/>
        <a:p>
          <a:endParaRPr lang="fr-FR"/>
        </a:p>
      </dgm:t>
    </dgm:pt>
    <dgm:pt modelId="{24DAD58C-D248-4B92-A3AA-23A6C91B1BDD}" type="sibTrans" cxnId="{7E72292A-E2B1-42CB-B1EE-1FE7262BF31F}">
      <dgm:prSet/>
      <dgm:spPr/>
      <dgm:t>
        <a:bodyPr/>
        <a:lstStyle/>
        <a:p>
          <a:endParaRPr lang="fr-FR"/>
        </a:p>
      </dgm:t>
    </dgm:pt>
    <dgm:pt modelId="{04F9085E-90A6-436E-AC23-4A5687553BD7}">
      <dgm:prSet phldrT="[Texte]"/>
      <dgm:spPr/>
      <dgm:t>
        <a:bodyPr/>
        <a:lstStyle/>
        <a:p>
          <a:r>
            <a:rPr lang="fr-FR" dirty="0" smtClean="0"/>
            <a:t>Ilot 2</a:t>
          </a:r>
          <a:endParaRPr lang="fr-FR" dirty="0"/>
        </a:p>
      </dgm:t>
    </dgm:pt>
    <dgm:pt modelId="{93016946-2375-4E5A-BE51-B4F0A698201F}" type="parTrans" cxnId="{8346AFE9-DE81-472A-910A-67CF035681F4}">
      <dgm:prSet/>
      <dgm:spPr/>
      <dgm:t>
        <a:bodyPr/>
        <a:lstStyle/>
        <a:p>
          <a:endParaRPr lang="fr-FR"/>
        </a:p>
      </dgm:t>
    </dgm:pt>
    <dgm:pt modelId="{CD0AFDD7-FB19-422D-B202-F38AFF0B2E02}" type="sibTrans" cxnId="{8346AFE9-DE81-472A-910A-67CF035681F4}">
      <dgm:prSet/>
      <dgm:spPr/>
      <dgm:t>
        <a:bodyPr/>
        <a:lstStyle/>
        <a:p>
          <a:endParaRPr lang="fr-FR"/>
        </a:p>
      </dgm:t>
    </dgm:pt>
    <dgm:pt modelId="{6CCABC0B-C69B-4109-9D96-41780A19B1E3}" type="pres">
      <dgm:prSet presAssocID="{9D099EA1-DC7F-4829-87F2-7B73E4A9A2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EC2B3D-CD89-4C38-94D7-5F615B8CD95F}" type="pres">
      <dgm:prSet presAssocID="{1B4DABC7-1B27-4949-98D0-E093A2D64F50}" presName="centerShape" presStyleLbl="node0" presStyleIdx="0" presStyleCnt="1" custScaleX="148400" custScaleY="122396" custLinFactNeighborX="13185" custLinFactNeighborY="-12220"/>
      <dgm:spPr/>
      <dgm:t>
        <a:bodyPr/>
        <a:lstStyle/>
        <a:p>
          <a:endParaRPr lang="fr-FR"/>
        </a:p>
      </dgm:t>
    </dgm:pt>
    <dgm:pt modelId="{C41C1314-AA9E-4732-A52B-29104947DB10}" type="pres">
      <dgm:prSet presAssocID="{1ABACEAA-7889-4E77-95F2-A8FCA55A5AA9}" presName="parTrans" presStyleLbl="sibTrans2D1" presStyleIdx="0" presStyleCnt="5"/>
      <dgm:spPr/>
      <dgm:t>
        <a:bodyPr/>
        <a:lstStyle/>
        <a:p>
          <a:endParaRPr lang="fr-FR"/>
        </a:p>
      </dgm:t>
    </dgm:pt>
    <dgm:pt modelId="{70FBC31E-C870-4FFE-8B3B-4188DAB854EA}" type="pres">
      <dgm:prSet presAssocID="{1ABACEAA-7889-4E77-95F2-A8FCA55A5AA9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64B03A73-D84A-420A-8FDC-DCE03D87C3C7}" type="pres">
      <dgm:prSet presAssocID="{9D1342DA-5780-47FF-B560-40CCD2FD9FAA}" presName="node" presStyleLbl="node1" presStyleIdx="0" presStyleCnt="5" custScaleX="258386" custScaleY="209234" custRadScaleRad="141148" custRadScaleInc="-1589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7E8FC4-915C-4B28-9CC3-6709BED677C2}" type="pres">
      <dgm:prSet presAssocID="{62C692F7-3589-4F55-B8E4-D3E11B2659D2}" presName="parTrans" presStyleLbl="sibTrans2D1" presStyleIdx="1" presStyleCnt="5"/>
      <dgm:spPr/>
      <dgm:t>
        <a:bodyPr/>
        <a:lstStyle/>
        <a:p>
          <a:endParaRPr lang="fr-FR"/>
        </a:p>
      </dgm:t>
    </dgm:pt>
    <dgm:pt modelId="{46762809-507A-4EE8-933E-0330469A33AC}" type="pres">
      <dgm:prSet presAssocID="{62C692F7-3589-4F55-B8E4-D3E11B2659D2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2CFA015F-A8BD-49A6-AD39-F0D8D58C7BEE}" type="pres">
      <dgm:prSet presAssocID="{F2C19476-C013-4295-BE97-BB7B91B3D564}" presName="node" presStyleLbl="node1" presStyleIdx="1" presStyleCnt="5" custScaleX="115229" custScaleY="110688" custRadScaleRad="160579" custRadScaleInc="185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52F209-F471-4DE7-8B2E-B6BAD96707B5}" type="pres">
      <dgm:prSet presAssocID="{DC348033-DDBC-4A27-B2AC-828C576E2848}" presName="parTrans" presStyleLbl="sibTrans2D1" presStyleIdx="2" presStyleCnt="5"/>
      <dgm:spPr/>
      <dgm:t>
        <a:bodyPr/>
        <a:lstStyle/>
        <a:p>
          <a:endParaRPr lang="fr-FR"/>
        </a:p>
      </dgm:t>
    </dgm:pt>
    <dgm:pt modelId="{70763B75-6C73-4DF5-8FB9-9E07AB1AC6A9}" type="pres">
      <dgm:prSet presAssocID="{DC348033-DDBC-4A27-B2AC-828C576E2848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F861844E-5E36-43A1-8E53-66B93399504C}" type="pres">
      <dgm:prSet presAssocID="{6F4BFF08-0526-491D-81B3-73EF948C17B3}" presName="node" presStyleLbl="node1" presStyleIdx="2" presStyleCnt="5" custScaleX="115229" custScaleY="110688" custRadScaleRad="106662" custRadScaleInc="-801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95835F-75E9-46DC-8C05-4833B3EDE2A4}" type="pres">
      <dgm:prSet presAssocID="{0A97D05C-952C-46A2-B6AE-10FF621C8254}" presName="parTrans" presStyleLbl="sibTrans2D1" presStyleIdx="3" presStyleCnt="5"/>
      <dgm:spPr/>
      <dgm:t>
        <a:bodyPr/>
        <a:lstStyle/>
        <a:p>
          <a:endParaRPr lang="fr-FR"/>
        </a:p>
      </dgm:t>
    </dgm:pt>
    <dgm:pt modelId="{3A3CB383-6B6E-464D-AF81-75CACAAC1257}" type="pres">
      <dgm:prSet presAssocID="{0A97D05C-952C-46A2-B6AE-10FF621C8254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939AEA45-09A2-48A9-96B9-45B0620E540A}" type="pres">
      <dgm:prSet presAssocID="{A63035D8-A42A-4C21-ACFA-E5946B045036}" presName="node" presStyleLbl="node1" presStyleIdx="3" presStyleCnt="5" custScaleX="115229" custScaleY="110688" custRadScaleRad="74773" custRadScaleInc="679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5012AE-6110-47E0-8F25-FE0508ED1371}" type="pres">
      <dgm:prSet presAssocID="{93016946-2375-4E5A-BE51-B4F0A698201F}" presName="parTrans" presStyleLbl="sibTrans2D1" presStyleIdx="4" presStyleCnt="5"/>
      <dgm:spPr/>
      <dgm:t>
        <a:bodyPr/>
        <a:lstStyle/>
        <a:p>
          <a:endParaRPr lang="fr-FR"/>
        </a:p>
      </dgm:t>
    </dgm:pt>
    <dgm:pt modelId="{09BDBCD9-3571-4EE5-9BE5-0A40BA43F4D7}" type="pres">
      <dgm:prSet presAssocID="{93016946-2375-4E5A-BE51-B4F0A698201F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1FE7C9FE-0C56-44B7-B4D2-E103BF899774}" type="pres">
      <dgm:prSet presAssocID="{04F9085E-90A6-436E-AC23-4A5687553BD7}" presName="node" presStyleLbl="node1" presStyleIdx="4" presStyleCnt="5" custScaleX="115229" custScaleY="110688" custRadScaleRad="163646" custRadScaleInc="3175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F97F24B-13A8-486E-9751-418289B312B9}" type="presOf" srcId="{1ABACEAA-7889-4E77-95F2-A8FCA55A5AA9}" destId="{70FBC31E-C870-4FFE-8B3B-4188DAB854EA}" srcOrd="1" destOrd="0" presId="urn:microsoft.com/office/officeart/2005/8/layout/radial5"/>
    <dgm:cxn modelId="{8D9E34AF-D49A-4D08-9FAD-C6560F3FAEC7}" type="presOf" srcId="{F2C19476-C013-4295-BE97-BB7B91B3D564}" destId="{2CFA015F-A8BD-49A6-AD39-F0D8D58C7BEE}" srcOrd="0" destOrd="0" presId="urn:microsoft.com/office/officeart/2005/8/layout/radial5"/>
    <dgm:cxn modelId="{FDE6D1C3-51EB-4687-AC25-CE67D1318ACF}" type="presOf" srcId="{62C692F7-3589-4F55-B8E4-D3E11B2659D2}" destId="{D87E8FC4-915C-4B28-9CC3-6709BED677C2}" srcOrd="0" destOrd="0" presId="urn:microsoft.com/office/officeart/2005/8/layout/radial5"/>
    <dgm:cxn modelId="{1F3BE760-FF4C-4198-B0CB-D7CCE59674D3}" srcId="{9D099EA1-DC7F-4829-87F2-7B73E4A9A27B}" destId="{1B4DABC7-1B27-4949-98D0-E093A2D64F50}" srcOrd="0" destOrd="0" parTransId="{F04F21C5-281F-43D2-95AA-08BC0A7BB151}" sibTransId="{806E3043-FC4F-4C46-A0FA-5B3AFEF190B3}"/>
    <dgm:cxn modelId="{60245C01-B858-47A0-B665-FD0A547CB577}" type="presOf" srcId="{93016946-2375-4E5A-BE51-B4F0A698201F}" destId="{09BDBCD9-3571-4EE5-9BE5-0A40BA43F4D7}" srcOrd="1" destOrd="0" presId="urn:microsoft.com/office/officeart/2005/8/layout/radial5"/>
    <dgm:cxn modelId="{7E72292A-E2B1-42CB-B1EE-1FE7262BF31F}" srcId="{1B4DABC7-1B27-4949-98D0-E093A2D64F50}" destId="{A63035D8-A42A-4C21-ACFA-E5946B045036}" srcOrd="3" destOrd="0" parTransId="{0A97D05C-952C-46A2-B6AE-10FF621C8254}" sibTransId="{24DAD58C-D248-4B92-A3AA-23A6C91B1BDD}"/>
    <dgm:cxn modelId="{AD1731F0-BB08-42C3-A348-9A57AD0F9AEC}" type="presOf" srcId="{62C692F7-3589-4F55-B8E4-D3E11B2659D2}" destId="{46762809-507A-4EE8-933E-0330469A33AC}" srcOrd="1" destOrd="0" presId="urn:microsoft.com/office/officeart/2005/8/layout/radial5"/>
    <dgm:cxn modelId="{0AFA44AF-1D5E-4EFD-86E6-35235EB11412}" type="presOf" srcId="{DC348033-DDBC-4A27-B2AC-828C576E2848}" destId="{70763B75-6C73-4DF5-8FB9-9E07AB1AC6A9}" srcOrd="1" destOrd="0" presId="urn:microsoft.com/office/officeart/2005/8/layout/radial5"/>
    <dgm:cxn modelId="{4EAC9EB6-9817-448D-A4FD-732D1DFE21DA}" srcId="{1B4DABC7-1B27-4949-98D0-E093A2D64F50}" destId="{6F4BFF08-0526-491D-81B3-73EF948C17B3}" srcOrd="2" destOrd="0" parTransId="{DC348033-DDBC-4A27-B2AC-828C576E2848}" sibTransId="{1F098973-3320-4371-A561-337618A829D5}"/>
    <dgm:cxn modelId="{F0DBBCE9-D1FA-4C05-8A77-C8A56D13C894}" srcId="{1B4DABC7-1B27-4949-98D0-E093A2D64F50}" destId="{F2C19476-C013-4295-BE97-BB7B91B3D564}" srcOrd="1" destOrd="0" parTransId="{62C692F7-3589-4F55-B8E4-D3E11B2659D2}" sibTransId="{C82A58A9-95BC-4135-8753-3F9CD236E05C}"/>
    <dgm:cxn modelId="{8346AFE9-DE81-472A-910A-67CF035681F4}" srcId="{1B4DABC7-1B27-4949-98D0-E093A2D64F50}" destId="{04F9085E-90A6-436E-AC23-4A5687553BD7}" srcOrd="4" destOrd="0" parTransId="{93016946-2375-4E5A-BE51-B4F0A698201F}" sibTransId="{CD0AFDD7-FB19-422D-B202-F38AFF0B2E02}"/>
    <dgm:cxn modelId="{43838C37-7936-42F5-8835-E54D395C8E8C}" type="presOf" srcId="{A63035D8-A42A-4C21-ACFA-E5946B045036}" destId="{939AEA45-09A2-48A9-96B9-45B0620E540A}" srcOrd="0" destOrd="0" presId="urn:microsoft.com/office/officeart/2005/8/layout/radial5"/>
    <dgm:cxn modelId="{C586B506-423C-4F89-AAF2-49038BBE063C}" type="presOf" srcId="{DC348033-DDBC-4A27-B2AC-828C576E2848}" destId="{6952F209-F471-4DE7-8B2E-B6BAD96707B5}" srcOrd="0" destOrd="0" presId="urn:microsoft.com/office/officeart/2005/8/layout/radial5"/>
    <dgm:cxn modelId="{31B931CD-BE3B-4F26-9A6B-7A450003831D}" type="presOf" srcId="{0A97D05C-952C-46A2-B6AE-10FF621C8254}" destId="{3A3CB383-6B6E-464D-AF81-75CACAAC1257}" srcOrd="1" destOrd="0" presId="urn:microsoft.com/office/officeart/2005/8/layout/radial5"/>
    <dgm:cxn modelId="{A735139D-43F2-4186-A272-266101426BC5}" type="presOf" srcId="{6F4BFF08-0526-491D-81B3-73EF948C17B3}" destId="{F861844E-5E36-43A1-8E53-66B93399504C}" srcOrd="0" destOrd="0" presId="urn:microsoft.com/office/officeart/2005/8/layout/radial5"/>
    <dgm:cxn modelId="{3E4E9554-868A-4F49-B7BA-FBC752B3E106}" type="presOf" srcId="{04F9085E-90A6-436E-AC23-4A5687553BD7}" destId="{1FE7C9FE-0C56-44B7-B4D2-E103BF899774}" srcOrd="0" destOrd="0" presId="urn:microsoft.com/office/officeart/2005/8/layout/radial5"/>
    <dgm:cxn modelId="{66F3D962-04A9-4936-9C01-C5268E285DFD}" type="presOf" srcId="{93016946-2375-4E5A-BE51-B4F0A698201F}" destId="{BB5012AE-6110-47E0-8F25-FE0508ED1371}" srcOrd="0" destOrd="0" presId="urn:microsoft.com/office/officeart/2005/8/layout/radial5"/>
    <dgm:cxn modelId="{7FA59732-AA77-403D-9719-E8A7E6893B32}" type="presOf" srcId="{0A97D05C-952C-46A2-B6AE-10FF621C8254}" destId="{4395835F-75E9-46DC-8C05-4833B3EDE2A4}" srcOrd="0" destOrd="0" presId="urn:microsoft.com/office/officeart/2005/8/layout/radial5"/>
    <dgm:cxn modelId="{39F20A68-24CD-4451-A0F8-C07CE744F008}" type="presOf" srcId="{9D1342DA-5780-47FF-B560-40CCD2FD9FAA}" destId="{64B03A73-D84A-420A-8FDC-DCE03D87C3C7}" srcOrd="0" destOrd="0" presId="urn:microsoft.com/office/officeart/2005/8/layout/radial5"/>
    <dgm:cxn modelId="{FA070FC0-A688-4FED-AC89-3BEB649E6B2B}" type="presOf" srcId="{1B4DABC7-1B27-4949-98D0-E093A2D64F50}" destId="{CDEC2B3D-CD89-4C38-94D7-5F615B8CD95F}" srcOrd="0" destOrd="0" presId="urn:microsoft.com/office/officeart/2005/8/layout/radial5"/>
    <dgm:cxn modelId="{16DC7CBA-1779-4FD6-8070-316B6EFC37F3}" type="presOf" srcId="{1ABACEAA-7889-4E77-95F2-A8FCA55A5AA9}" destId="{C41C1314-AA9E-4732-A52B-29104947DB10}" srcOrd="0" destOrd="0" presId="urn:microsoft.com/office/officeart/2005/8/layout/radial5"/>
    <dgm:cxn modelId="{E448169E-0C3D-4068-827C-3B425E4DC6BE}" srcId="{1B4DABC7-1B27-4949-98D0-E093A2D64F50}" destId="{9D1342DA-5780-47FF-B560-40CCD2FD9FAA}" srcOrd="0" destOrd="0" parTransId="{1ABACEAA-7889-4E77-95F2-A8FCA55A5AA9}" sibTransId="{B471BE4C-E06B-4830-8B38-EC0A5A615AB1}"/>
    <dgm:cxn modelId="{3AEFA101-6566-4084-9237-8F2BF5EBBB90}" type="presOf" srcId="{9D099EA1-DC7F-4829-87F2-7B73E4A9A27B}" destId="{6CCABC0B-C69B-4109-9D96-41780A19B1E3}" srcOrd="0" destOrd="0" presId="urn:microsoft.com/office/officeart/2005/8/layout/radial5"/>
    <dgm:cxn modelId="{F641C122-9EDA-447F-8BD5-A0A0B9C0859F}" type="presParOf" srcId="{6CCABC0B-C69B-4109-9D96-41780A19B1E3}" destId="{CDEC2B3D-CD89-4C38-94D7-5F615B8CD95F}" srcOrd="0" destOrd="0" presId="urn:microsoft.com/office/officeart/2005/8/layout/radial5"/>
    <dgm:cxn modelId="{B9692FDC-6C1A-4D34-997E-DF5EF896128B}" type="presParOf" srcId="{6CCABC0B-C69B-4109-9D96-41780A19B1E3}" destId="{C41C1314-AA9E-4732-A52B-29104947DB10}" srcOrd="1" destOrd="0" presId="urn:microsoft.com/office/officeart/2005/8/layout/radial5"/>
    <dgm:cxn modelId="{C3914FCD-8D1F-400E-BFB0-3164651FB142}" type="presParOf" srcId="{C41C1314-AA9E-4732-A52B-29104947DB10}" destId="{70FBC31E-C870-4FFE-8B3B-4188DAB854EA}" srcOrd="0" destOrd="0" presId="urn:microsoft.com/office/officeart/2005/8/layout/radial5"/>
    <dgm:cxn modelId="{32CB4BB4-3EA4-4656-B001-E066A222F748}" type="presParOf" srcId="{6CCABC0B-C69B-4109-9D96-41780A19B1E3}" destId="{64B03A73-D84A-420A-8FDC-DCE03D87C3C7}" srcOrd="2" destOrd="0" presId="urn:microsoft.com/office/officeart/2005/8/layout/radial5"/>
    <dgm:cxn modelId="{823D4CF7-0E15-4E58-A493-2CC2296A9813}" type="presParOf" srcId="{6CCABC0B-C69B-4109-9D96-41780A19B1E3}" destId="{D87E8FC4-915C-4B28-9CC3-6709BED677C2}" srcOrd="3" destOrd="0" presId="urn:microsoft.com/office/officeart/2005/8/layout/radial5"/>
    <dgm:cxn modelId="{41C9F9BB-46A1-4A3B-AEDC-47EB78ADAB51}" type="presParOf" srcId="{D87E8FC4-915C-4B28-9CC3-6709BED677C2}" destId="{46762809-507A-4EE8-933E-0330469A33AC}" srcOrd="0" destOrd="0" presId="urn:microsoft.com/office/officeart/2005/8/layout/radial5"/>
    <dgm:cxn modelId="{2AE4FAAB-9DA2-4BEA-9403-1C4028F54C4A}" type="presParOf" srcId="{6CCABC0B-C69B-4109-9D96-41780A19B1E3}" destId="{2CFA015F-A8BD-49A6-AD39-F0D8D58C7BEE}" srcOrd="4" destOrd="0" presId="urn:microsoft.com/office/officeart/2005/8/layout/radial5"/>
    <dgm:cxn modelId="{B09BB3CA-D24E-4CB3-8425-7859E9738BC6}" type="presParOf" srcId="{6CCABC0B-C69B-4109-9D96-41780A19B1E3}" destId="{6952F209-F471-4DE7-8B2E-B6BAD96707B5}" srcOrd="5" destOrd="0" presId="urn:microsoft.com/office/officeart/2005/8/layout/radial5"/>
    <dgm:cxn modelId="{070A02EC-116D-4B2F-BB7F-FA55FED4EC03}" type="presParOf" srcId="{6952F209-F471-4DE7-8B2E-B6BAD96707B5}" destId="{70763B75-6C73-4DF5-8FB9-9E07AB1AC6A9}" srcOrd="0" destOrd="0" presId="urn:microsoft.com/office/officeart/2005/8/layout/radial5"/>
    <dgm:cxn modelId="{7F5DE81F-9AE6-48FB-9E36-8987637F7B36}" type="presParOf" srcId="{6CCABC0B-C69B-4109-9D96-41780A19B1E3}" destId="{F861844E-5E36-43A1-8E53-66B93399504C}" srcOrd="6" destOrd="0" presId="urn:microsoft.com/office/officeart/2005/8/layout/radial5"/>
    <dgm:cxn modelId="{4127341E-C864-41A2-A8A9-60EE572F66B7}" type="presParOf" srcId="{6CCABC0B-C69B-4109-9D96-41780A19B1E3}" destId="{4395835F-75E9-46DC-8C05-4833B3EDE2A4}" srcOrd="7" destOrd="0" presId="urn:microsoft.com/office/officeart/2005/8/layout/radial5"/>
    <dgm:cxn modelId="{A780CE0D-0024-4495-9138-A6C35A90DDFD}" type="presParOf" srcId="{4395835F-75E9-46DC-8C05-4833B3EDE2A4}" destId="{3A3CB383-6B6E-464D-AF81-75CACAAC1257}" srcOrd="0" destOrd="0" presId="urn:microsoft.com/office/officeart/2005/8/layout/radial5"/>
    <dgm:cxn modelId="{0010749D-75C2-45A6-A762-59C21232C777}" type="presParOf" srcId="{6CCABC0B-C69B-4109-9D96-41780A19B1E3}" destId="{939AEA45-09A2-48A9-96B9-45B0620E540A}" srcOrd="8" destOrd="0" presId="urn:microsoft.com/office/officeart/2005/8/layout/radial5"/>
    <dgm:cxn modelId="{CF1F30E9-A036-46EB-B491-56BEBB55635E}" type="presParOf" srcId="{6CCABC0B-C69B-4109-9D96-41780A19B1E3}" destId="{BB5012AE-6110-47E0-8F25-FE0508ED1371}" srcOrd="9" destOrd="0" presId="urn:microsoft.com/office/officeart/2005/8/layout/radial5"/>
    <dgm:cxn modelId="{B962ABCA-FB89-4BFE-A916-EB29E97C2E60}" type="presParOf" srcId="{BB5012AE-6110-47E0-8F25-FE0508ED1371}" destId="{09BDBCD9-3571-4EE5-9BE5-0A40BA43F4D7}" srcOrd="0" destOrd="0" presId="urn:microsoft.com/office/officeart/2005/8/layout/radial5"/>
    <dgm:cxn modelId="{693B32AF-742B-45F9-890E-B7EAAEADAACE}" type="presParOf" srcId="{6CCABC0B-C69B-4109-9D96-41780A19B1E3}" destId="{1FE7C9FE-0C56-44B7-B4D2-E103BF89977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099EA1-DC7F-4829-87F2-7B73E4A9A27B}" type="doc">
      <dgm:prSet loTypeId="urn:microsoft.com/office/officeart/2005/8/layout/radial5" loCatId="relationship" qsTypeId="urn:microsoft.com/office/officeart/2005/8/quickstyle/simple1#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B4DABC7-1B27-4949-98D0-E093A2D64F50}">
      <dgm:prSet phldrT="[Texte]"/>
      <dgm:spPr/>
      <dgm:t>
        <a:bodyPr/>
        <a:lstStyle/>
        <a:p>
          <a:r>
            <a:rPr lang="fr-FR" dirty="0" smtClean="0"/>
            <a:t>Conception</a:t>
          </a:r>
          <a:endParaRPr lang="fr-FR" dirty="0"/>
        </a:p>
      </dgm:t>
    </dgm:pt>
    <dgm:pt modelId="{F04F21C5-281F-43D2-95AA-08BC0A7BB151}" type="parTrans" cxnId="{1F3BE760-FF4C-4198-B0CB-D7CCE59674D3}">
      <dgm:prSet/>
      <dgm:spPr/>
      <dgm:t>
        <a:bodyPr/>
        <a:lstStyle/>
        <a:p>
          <a:endParaRPr lang="fr-FR"/>
        </a:p>
      </dgm:t>
    </dgm:pt>
    <dgm:pt modelId="{806E3043-FC4F-4C46-A0FA-5B3AFEF190B3}" type="sibTrans" cxnId="{1F3BE760-FF4C-4198-B0CB-D7CCE59674D3}">
      <dgm:prSet/>
      <dgm:spPr/>
      <dgm:t>
        <a:bodyPr/>
        <a:lstStyle/>
        <a:p>
          <a:endParaRPr lang="fr-FR"/>
        </a:p>
      </dgm:t>
    </dgm:pt>
    <dgm:pt modelId="{9D1342DA-5780-47FF-B560-40CCD2FD9FAA}">
      <dgm:prSet phldrT="[Texte]" custT="1"/>
      <dgm:spPr/>
      <dgm:t>
        <a:bodyPr/>
        <a:lstStyle/>
        <a:p>
          <a:r>
            <a:rPr lang="fr-FR" sz="2400" dirty="0" smtClean="0"/>
            <a:t>Ilot 1 je conçois et je fabrique Platine</a:t>
          </a:r>
          <a:endParaRPr lang="fr-FR" sz="2400" dirty="0"/>
        </a:p>
      </dgm:t>
    </dgm:pt>
    <dgm:pt modelId="{1ABACEAA-7889-4E77-95F2-A8FCA55A5AA9}" type="parTrans" cxnId="{E448169E-0C3D-4068-827C-3B425E4DC6BE}">
      <dgm:prSet/>
      <dgm:spPr/>
      <dgm:t>
        <a:bodyPr/>
        <a:lstStyle/>
        <a:p>
          <a:endParaRPr lang="fr-FR"/>
        </a:p>
      </dgm:t>
    </dgm:pt>
    <dgm:pt modelId="{B471BE4C-E06B-4830-8B38-EC0A5A615AB1}" type="sibTrans" cxnId="{E448169E-0C3D-4068-827C-3B425E4DC6BE}">
      <dgm:prSet/>
      <dgm:spPr/>
      <dgm:t>
        <a:bodyPr/>
        <a:lstStyle/>
        <a:p>
          <a:endParaRPr lang="fr-FR"/>
        </a:p>
      </dgm:t>
    </dgm:pt>
    <dgm:pt modelId="{F2C19476-C013-4295-BE97-BB7B91B3D564}">
      <dgm:prSet phldrT="[Texte]"/>
      <dgm:spPr/>
      <dgm:t>
        <a:bodyPr/>
        <a:lstStyle/>
        <a:p>
          <a:r>
            <a:rPr lang="fr-FR" dirty="0" smtClean="0"/>
            <a:t>Ilot 3 Clé codée</a:t>
          </a:r>
          <a:endParaRPr lang="fr-FR" dirty="0"/>
        </a:p>
      </dgm:t>
    </dgm:pt>
    <dgm:pt modelId="{62C692F7-3589-4F55-B8E4-D3E11B2659D2}" type="parTrans" cxnId="{F0DBBCE9-D1FA-4C05-8A77-C8A56D13C894}">
      <dgm:prSet/>
      <dgm:spPr/>
      <dgm:t>
        <a:bodyPr/>
        <a:lstStyle/>
        <a:p>
          <a:endParaRPr lang="fr-FR"/>
        </a:p>
      </dgm:t>
    </dgm:pt>
    <dgm:pt modelId="{C82A58A9-95BC-4135-8753-3F9CD236E05C}" type="sibTrans" cxnId="{F0DBBCE9-D1FA-4C05-8A77-C8A56D13C894}">
      <dgm:prSet/>
      <dgm:spPr/>
      <dgm:t>
        <a:bodyPr/>
        <a:lstStyle/>
        <a:p>
          <a:endParaRPr lang="fr-FR"/>
        </a:p>
      </dgm:t>
    </dgm:pt>
    <dgm:pt modelId="{6F4BFF08-0526-491D-81B3-73EF948C17B3}">
      <dgm:prSet phldrT="[Texte]"/>
      <dgm:spPr/>
      <dgm:t>
        <a:bodyPr/>
        <a:lstStyle/>
        <a:p>
          <a:r>
            <a:rPr lang="fr-FR" dirty="0" smtClean="0"/>
            <a:t>Ilot 4 Percussion</a:t>
          </a:r>
          <a:endParaRPr lang="fr-FR" dirty="0"/>
        </a:p>
      </dgm:t>
    </dgm:pt>
    <dgm:pt modelId="{DC348033-DDBC-4A27-B2AC-828C576E2848}" type="parTrans" cxnId="{4EAC9EB6-9817-448D-A4FD-732D1DFE21DA}">
      <dgm:prSet/>
      <dgm:spPr/>
      <dgm:t>
        <a:bodyPr/>
        <a:lstStyle/>
        <a:p>
          <a:endParaRPr lang="fr-FR"/>
        </a:p>
      </dgm:t>
    </dgm:pt>
    <dgm:pt modelId="{1F098973-3320-4371-A561-337618A829D5}" type="sibTrans" cxnId="{4EAC9EB6-9817-448D-A4FD-732D1DFE21DA}">
      <dgm:prSet/>
      <dgm:spPr/>
      <dgm:t>
        <a:bodyPr/>
        <a:lstStyle/>
        <a:p>
          <a:endParaRPr lang="fr-FR"/>
        </a:p>
      </dgm:t>
    </dgm:pt>
    <dgm:pt modelId="{A63035D8-A42A-4C21-ACFA-E5946B045036}">
      <dgm:prSet phldrT="[Texte]"/>
      <dgm:spPr/>
      <dgm:t>
        <a:bodyPr/>
        <a:lstStyle/>
        <a:p>
          <a:r>
            <a:rPr lang="fr-FR" dirty="0" smtClean="0"/>
            <a:t>Ilot 5 support partie commande </a:t>
          </a:r>
          <a:endParaRPr lang="fr-FR" dirty="0"/>
        </a:p>
      </dgm:t>
    </dgm:pt>
    <dgm:pt modelId="{0A97D05C-952C-46A2-B6AE-10FF621C8254}" type="parTrans" cxnId="{7E72292A-E2B1-42CB-B1EE-1FE7262BF31F}">
      <dgm:prSet/>
      <dgm:spPr/>
      <dgm:t>
        <a:bodyPr/>
        <a:lstStyle/>
        <a:p>
          <a:endParaRPr lang="fr-FR"/>
        </a:p>
      </dgm:t>
    </dgm:pt>
    <dgm:pt modelId="{24DAD58C-D248-4B92-A3AA-23A6C91B1BDD}" type="sibTrans" cxnId="{7E72292A-E2B1-42CB-B1EE-1FE7262BF31F}">
      <dgm:prSet/>
      <dgm:spPr/>
      <dgm:t>
        <a:bodyPr/>
        <a:lstStyle/>
        <a:p>
          <a:endParaRPr lang="fr-FR"/>
        </a:p>
      </dgm:t>
    </dgm:pt>
    <dgm:pt modelId="{04F9085E-90A6-436E-AC23-4A5687553BD7}">
      <dgm:prSet phldrT="[Texte]"/>
      <dgm:spPr/>
      <dgm:t>
        <a:bodyPr/>
        <a:lstStyle/>
        <a:p>
          <a:r>
            <a:rPr lang="fr-FR" dirty="0" smtClean="0"/>
            <a:t>Ilot 2 roues</a:t>
          </a:r>
          <a:endParaRPr lang="fr-FR" dirty="0"/>
        </a:p>
      </dgm:t>
    </dgm:pt>
    <dgm:pt modelId="{93016946-2375-4E5A-BE51-B4F0A698201F}" type="parTrans" cxnId="{8346AFE9-DE81-472A-910A-67CF035681F4}">
      <dgm:prSet/>
      <dgm:spPr/>
      <dgm:t>
        <a:bodyPr/>
        <a:lstStyle/>
        <a:p>
          <a:endParaRPr lang="fr-FR"/>
        </a:p>
      </dgm:t>
    </dgm:pt>
    <dgm:pt modelId="{CD0AFDD7-FB19-422D-B202-F38AFF0B2E02}" type="sibTrans" cxnId="{8346AFE9-DE81-472A-910A-67CF035681F4}">
      <dgm:prSet/>
      <dgm:spPr/>
      <dgm:t>
        <a:bodyPr/>
        <a:lstStyle/>
        <a:p>
          <a:endParaRPr lang="fr-FR"/>
        </a:p>
      </dgm:t>
    </dgm:pt>
    <dgm:pt modelId="{6CCABC0B-C69B-4109-9D96-41780A19B1E3}" type="pres">
      <dgm:prSet presAssocID="{9D099EA1-DC7F-4829-87F2-7B73E4A9A2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EC2B3D-CD89-4C38-94D7-5F615B8CD95F}" type="pres">
      <dgm:prSet presAssocID="{1B4DABC7-1B27-4949-98D0-E093A2D64F50}" presName="centerShape" presStyleLbl="node0" presStyleIdx="0" presStyleCnt="1" custScaleX="148400" custScaleY="122396" custLinFactNeighborX="-11057" custLinFactNeighborY="-9400"/>
      <dgm:spPr/>
      <dgm:t>
        <a:bodyPr/>
        <a:lstStyle/>
        <a:p>
          <a:endParaRPr lang="fr-FR"/>
        </a:p>
      </dgm:t>
    </dgm:pt>
    <dgm:pt modelId="{C41C1314-AA9E-4732-A52B-29104947DB10}" type="pres">
      <dgm:prSet presAssocID="{1ABACEAA-7889-4E77-95F2-A8FCA55A5AA9}" presName="parTrans" presStyleLbl="sibTrans2D1" presStyleIdx="0" presStyleCnt="5"/>
      <dgm:spPr/>
      <dgm:t>
        <a:bodyPr/>
        <a:lstStyle/>
        <a:p>
          <a:endParaRPr lang="fr-FR"/>
        </a:p>
      </dgm:t>
    </dgm:pt>
    <dgm:pt modelId="{70FBC31E-C870-4FFE-8B3B-4188DAB854EA}" type="pres">
      <dgm:prSet presAssocID="{1ABACEAA-7889-4E77-95F2-A8FCA55A5AA9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64B03A73-D84A-420A-8FDC-DCE03D87C3C7}" type="pres">
      <dgm:prSet presAssocID="{9D1342DA-5780-47FF-B560-40CCD2FD9FAA}" presName="node" presStyleLbl="node1" presStyleIdx="0" presStyleCnt="5" custScaleX="176732" custScaleY="160009" custRadScaleRad="160334" custRadScaleInc="-1683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7E8FC4-915C-4B28-9CC3-6709BED677C2}" type="pres">
      <dgm:prSet presAssocID="{62C692F7-3589-4F55-B8E4-D3E11B2659D2}" presName="parTrans" presStyleLbl="sibTrans2D1" presStyleIdx="1" presStyleCnt="5"/>
      <dgm:spPr/>
      <dgm:t>
        <a:bodyPr/>
        <a:lstStyle/>
        <a:p>
          <a:endParaRPr lang="fr-FR"/>
        </a:p>
      </dgm:t>
    </dgm:pt>
    <dgm:pt modelId="{46762809-507A-4EE8-933E-0330469A33AC}" type="pres">
      <dgm:prSet presAssocID="{62C692F7-3589-4F55-B8E4-D3E11B2659D2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2CFA015F-A8BD-49A6-AD39-F0D8D58C7BEE}" type="pres">
      <dgm:prSet presAssocID="{F2C19476-C013-4295-BE97-BB7B91B3D564}" presName="node" presStyleLbl="node1" presStyleIdx="1" presStyleCnt="5" custScaleX="115229" custScaleY="110688" custRadScaleRad="124469" custRadScaleInc="222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52F209-F471-4DE7-8B2E-B6BAD96707B5}" type="pres">
      <dgm:prSet presAssocID="{DC348033-DDBC-4A27-B2AC-828C576E2848}" presName="parTrans" presStyleLbl="sibTrans2D1" presStyleIdx="2" presStyleCnt="5"/>
      <dgm:spPr/>
      <dgm:t>
        <a:bodyPr/>
        <a:lstStyle/>
        <a:p>
          <a:endParaRPr lang="fr-FR"/>
        </a:p>
      </dgm:t>
    </dgm:pt>
    <dgm:pt modelId="{70763B75-6C73-4DF5-8FB9-9E07AB1AC6A9}" type="pres">
      <dgm:prSet presAssocID="{DC348033-DDBC-4A27-B2AC-828C576E2848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F861844E-5E36-43A1-8E53-66B93399504C}" type="pres">
      <dgm:prSet presAssocID="{6F4BFF08-0526-491D-81B3-73EF948C17B3}" presName="node" presStyleLbl="node1" presStyleIdx="2" presStyleCnt="5" custScaleX="115229" custScaleY="110688" custRadScaleRad="72052" custRadScaleInc="-153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95835F-75E9-46DC-8C05-4833B3EDE2A4}" type="pres">
      <dgm:prSet presAssocID="{0A97D05C-952C-46A2-B6AE-10FF621C8254}" presName="parTrans" presStyleLbl="sibTrans2D1" presStyleIdx="3" presStyleCnt="5"/>
      <dgm:spPr/>
      <dgm:t>
        <a:bodyPr/>
        <a:lstStyle/>
        <a:p>
          <a:endParaRPr lang="fr-FR"/>
        </a:p>
      </dgm:t>
    </dgm:pt>
    <dgm:pt modelId="{3A3CB383-6B6E-464D-AF81-75CACAAC1257}" type="pres">
      <dgm:prSet presAssocID="{0A97D05C-952C-46A2-B6AE-10FF621C8254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939AEA45-09A2-48A9-96B9-45B0620E540A}" type="pres">
      <dgm:prSet presAssocID="{A63035D8-A42A-4C21-ACFA-E5946B045036}" presName="node" presStyleLbl="node1" presStyleIdx="3" presStyleCnt="5" custScaleX="115229" custScaleY="110688" custRadScaleRad="149305" custRadScaleInc="926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5012AE-6110-47E0-8F25-FE0508ED1371}" type="pres">
      <dgm:prSet presAssocID="{93016946-2375-4E5A-BE51-B4F0A698201F}" presName="parTrans" presStyleLbl="sibTrans2D1" presStyleIdx="4" presStyleCnt="5"/>
      <dgm:spPr/>
      <dgm:t>
        <a:bodyPr/>
        <a:lstStyle/>
        <a:p>
          <a:endParaRPr lang="fr-FR"/>
        </a:p>
      </dgm:t>
    </dgm:pt>
    <dgm:pt modelId="{09BDBCD9-3571-4EE5-9BE5-0A40BA43F4D7}" type="pres">
      <dgm:prSet presAssocID="{93016946-2375-4E5A-BE51-B4F0A698201F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1FE7C9FE-0C56-44B7-B4D2-E103BF899774}" type="pres">
      <dgm:prSet presAssocID="{04F9085E-90A6-436E-AC23-4A5687553BD7}" presName="node" presStyleLbl="node1" presStyleIdx="4" presStyleCnt="5" custScaleX="115229" custScaleY="110688" custRadScaleRad="123211" custRadScaleInc="2730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72292A-E2B1-42CB-B1EE-1FE7262BF31F}" srcId="{1B4DABC7-1B27-4949-98D0-E093A2D64F50}" destId="{A63035D8-A42A-4C21-ACFA-E5946B045036}" srcOrd="3" destOrd="0" parTransId="{0A97D05C-952C-46A2-B6AE-10FF621C8254}" sibTransId="{24DAD58C-D248-4B92-A3AA-23A6C91B1BDD}"/>
    <dgm:cxn modelId="{CED92B83-08E2-4753-8B3D-0A4CE461BBA7}" type="presOf" srcId="{9D099EA1-DC7F-4829-87F2-7B73E4A9A27B}" destId="{6CCABC0B-C69B-4109-9D96-41780A19B1E3}" srcOrd="0" destOrd="0" presId="urn:microsoft.com/office/officeart/2005/8/layout/radial5"/>
    <dgm:cxn modelId="{3CC2A1C7-9FDB-4D9B-817E-91BD91CC4461}" type="presOf" srcId="{62C692F7-3589-4F55-B8E4-D3E11B2659D2}" destId="{46762809-507A-4EE8-933E-0330469A33AC}" srcOrd="1" destOrd="0" presId="urn:microsoft.com/office/officeart/2005/8/layout/radial5"/>
    <dgm:cxn modelId="{A08A8D00-36BA-4DB3-BD65-72A9E1803DDB}" type="presOf" srcId="{1ABACEAA-7889-4E77-95F2-A8FCA55A5AA9}" destId="{C41C1314-AA9E-4732-A52B-29104947DB10}" srcOrd="0" destOrd="0" presId="urn:microsoft.com/office/officeart/2005/8/layout/radial5"/>
    <dgm:cxn modelId="{E854CF8C-0A16-4AAF-B889-DAA7E86F0FAB}" type="presOf" srcId="{9D1342DA-5780-47FF-B560-40CCD2FD9FAA}" destId="{64B03A73-D84A-420A-8FDC-DCE03D87C3C7}" srcOrd="0" destOrd="0" presId="urn:microsoft.com/office/officeart/2005/8/layout/radial5"/>
    <dgm:cxn modelId="{587A7C7E-5C99-4A7D-A6E4-75A959499CFD}" type="presOf" srcId="{93016946-2375-4E5A-BE51-B4F0A698201F}" destId="{09BDBCD9-3571-4EE5-9BE5-0A40BA43F4D7}" srcOrd="1" destOrd="0" presId="urn:microsoft.com/office/officeart/2005/8/layout/radial5"/>
    <dgm:cxn modelId="{F0DBBCE9-D1FA-4C05-8A77-C8A56D13C894}" srcId="{1B4DABC7-1B27-4949-98D0-E093A2D64F50}" destId="{F2C19476-C013-4295-BE97-BB7B91B3D564}" srcOrd="1" destOrd="0" parTransId="{62C692F7-3589-4F55-B8E4-D3E11B2659D2}" sibTransId="{C82A58A9-95BC-4135-8753-3F9CD236E05C}"/>
    <dgm:cxn modelId="{4EAC9EB6-9817-448D-A4FD-732D1DFE21DA}" srcId="{1B4DABC7-1B27-4949-98D0-E093A2D64F50}" destId="{6F4BFF08-0526-491D-81B3-73EF948C17B3}" srcOrd="2" destOrd="0" parTransId="{DC348033-DDBC-4A27-B2AC-828C576E2848}" sibTransId="{1F098973-3320-4371-A561-337618A829D5}"/>
    <dgm:cxn modelId="{D02E1065-C7D3-4ADA-BEE4-21DEA7D781CC}" type="presOf" srcId="{F2C19476-C013-4295-BE97-BB7B91B3D564}" destId="{2CFA015F-A8BD-49A6-AD39-F0D8D58C7BEE}" srcOrd="0" destOrd="0" presId="urn:microsoft.com/office/officeart/2005/8/layout/radial5"/>
    <dgm:cxn modelId="{3BEC6386-CDE2-4548-9464-6ADE5ADA7DDE}" type="presOf" srcId="{0A97D05C-952C-46A2-B6AE-10FF621C8254}" destId="{3A3CB383-6B6E-464D-AF81-75CACAAC1257}" srcOrd="1" destOrd="0" presId="urn:microsoft.com/office/officeart/2005/8/layout/radial5"/>
    <dgm:cxn modelId="{B51EF667-04B7-46F8-AC11-BAE41266B7E1}" type="presOf" srcId="{93016946-2375-4E5A-BE51-B4F0A698201F}" destId="{BB5012AE-6110-47E0-8F25-FE0508ED1371}" srcOrd="0" destOrd="0" presId="urn:microsoft.com/office/officeart/2005/8/layout/radial5"/>
    <dgm:cxn modelId="{AFCAE07F-E940-4D50-9636-2395716E01B8}" type="presOf" srcId="{1B4DABC7-1B27-4949-98D0-E093A2D64F50}" destId="{CDEC2B3D-CD89-4C38-94D7-5F615B8CD95F}" srcOrd="0" destOrd="0" presId="urn:microsoft.com/office/officeart/2005/8/layout/radial5"/>
    <dgm:cxn modelId="{B1938E07-0587-4D8D-8289-F0877C9DDA93}" type="presOf" srcId="{1ABACEAA-7889-4E77-95F2-A8FCA55A5AA9}" destId="{70FBC31E-C870-4FFE-8B3B-4188DAB854EA}" srcOrd="1" destOrd="0" presId="urn:microsoft.com/office/officeart/2005/8/layout/radial5"/>
    <dgm:cxn modelId="{8346AFE9-DE81-472A-910A-67CF035681F4}" srcId="{1B4DABC7-1B27-4949-98D0-E093A2D64F50}" destId="{04F9085E-90A6-436E-AC23-4A5687553BD7}" srcOrd="4" destOrd="0" parTransId="{93016946-2375-4E5A-BE51-B4F0A698201F}" sibTransId="{CD0AFDD7-FB19-422D-B202-F38AFF0B2E02}"/>
    <dgm:cxn modelId="{6C6ECE82-6A7E-45A6-BD3E-1894BFC4FC32}" type="presOf" srcId="{62C692F7-3589-4F55-B8E4-D3E11B2659D2}" destId="{D87E8FC4-915C-4B28-9CC3-6709BED677C2}" srcOrd="0" destOrd="0" presId="urn:microsoft.com/office/officeart/2005/8/layout/radial5"/>
    <dgm:cxn modelId="{52D9AEDC-C05C-40FC-9B9D-4A4311A62039}" type="presOf" srcId="{6F4BFF08-0526-491D-81B3-73EF948C17B3}" destId="{F861844E-5E36-43A1-8E53-66B93399504C}" srcOrd="0" destOrd="0" presId="urn:microsoft.com/office/officeart/2005/8/layout/radial5"/>
    <dgm:cxn modelId="{B0C3579A-80E5-4166-BFE7-031209D0846A}" type="presOf" srcId="{0A97D05C-952C-46A2-B6AE-10FF621C8254}" destId="{4395835F-75E9-46DC-8C05-4833B3EDE2A4}" srcOrd="0" destOrd="0" presId="urn:microsoft.com/office/officeart/2005/8/layout/radial5"/>
    <dgm:cxn modelId="{E4D1B0E1-96F7-401C-8AC9-C667B2359755}" type="presOf" srcId="{DC348033-DDBC-4A27-B2AC-828C576E2848}" destId="{70763B75-6C73-4DF5-8FB9-9E07AB1AC6A9}" srcOrd="1" destOrd="0" presId="urn:microsoft.com/office/officeart/2005/8/layout/radial5"/>
    <dgm:cxn modelId="{367644E0-39F7-4B11-B791-DF61BA9BB324}" type="presOf" srcId="{04F9085E-90A6-436E-AC23-4A5687553BD7}" destId="{1FE7C9FE-0C56-44B7-B4D2-E103BF899774}" srcOrd="0" destOrd="0" presId="urn:microsoft.com/office/officeart/2005/8/layout/radial5"/>
    <dgm:cxn modelId="{E484CD8C-3B28-4EA6-A9F6-A66FFDBBDF34}" type="presOf" srcId="{A63035D8-A42A-4C21-ACFA-E5946B045036}" destId="{939AEA45-09A2-48A9-96B9-45B0620E540A}" srcOrd="0" destOrd="0" presId="urn:microsoft.com/office/officeart/2005/8/layout/radial5"/>
    <dgm:cxn modelId="{1F3BE760-FF4C-4198-B0CB-D7CCE59674D3}" srcId="{9D099EA1-DC7F-4829-87F2-7B73E4A9A27B}" destId="{1B4DABC7-1B27-4949-98D0-E093A2D64F50}" srcOrd="0" destOrd="0" parTransId="{F04F21C5-281F-43D2-95AA-08BC0A7BB151}" sibTransId="{806E3043-FC4F-4C46-A0FA-5B3AFEF190B3}"/>
    <dgm:cxn modelId="{E448169E-0C3D-4068-827C-3B425E4DC6BE}" srcId="{1B4DABC7-1B27-4949-98D0-E093A2D64F50}" destId="{9D1342DA-5780-47FF-B560-40CCD2FD9FAA}" srcOrd="0" destOrd="0" parTransId="{1ABACEAA-7889-4E77-95F2-A8FCA55A5AA9}" sibTransId="{B471BE4C-E06B-4830-8B38-EC0A5A615AB1}"/>
    <dgm:cxn modelId="{EC3C3B23-53C0-40BF-87AF-8A412271980B}" type="presOf" srcId="{DC348033-DDBC-4A27-B2AC-828C576E2848}" destId="{6952F209-F471-4DE7-8B2E-B6BAD96707B5}" srcOrd="0" destOrd="0" presId="urn:microsoft.com/office/officeart/2005/8/layout/radial5"/>
    <dgm:cxn modelId="{48EA0A89-2E99-4290-8048-A107C5B71389}" type="presParOf" srcId="{6CCABC0B-C69B-4109-9D96-41780A19B1E3}" destId="{CDEC2B3D-CD89-4C38-94D7-5F615B8CD95F}" srcOrd="0" destOrd="0" presId="urn:microsoft.com/office/officeart/2005/8/layout/radial5"/>
    <dgm:cxn modelId="{A798ADE7-2E66-4C28-9EB3-90E60D2DC480}" type="presParOf" srcId="{6CCABC0B-C69B-4109-9D96-41780A19B1E3}" destId="{C41C1314-AA9E-4732-A52B-29104947DB10}" srcOrd="1" destOrd="0" presId="urn:microsoft.com/office/officeart/2005/8/layout/radial5"/>
    <dgm:cxn modelId="{21155AA4-7807-4BB7-A881-37468C409E1A}" type="presParOf" srcId="{C41C1314-AA9E-4732-A52B-29104947DB10}" destId="{70FBC31E-C870-4FFE-8B3B-4188DAB854EA}" srcOrd="0" destOrd="0" presId="urn:microsoft.com/office/officeart/2005/8/layout/radial5"/>
    <dgm:cxn modelId="{B6704BC1-D3BE-4ABB-AB42-21C87E40BF86}" type="presParOf" srcId="{6CCABC0B-C69B-4109-9D96-41780A19B1E3}" destId="{64B03A73-D84A-420A-8FDC-DCE03D87C3C7}" srcOrd="2" destOrd="0" presId="urn:microsoft.com/office/officeart/2005/8/layout/radial5"/>
    <dgm:cxn modelId="{7CCC58B9-C834-4E44-8A1E-BA2090F22F77}" type="presParOf" srcId="{6CCABC0B-C69B-4109-9D96-41780A19B1E3}" destId="{D87E8FC4-915C-4B28-9CC3-6709BED677C2}" srcOrd="3" destOrd="0" presId="urn:microsoft.com/office/officeart/2005/8/layout/radial5"/>
    <dgm:cxn modelId="{E5A96F57-F054-4332-86F0-C0C8D00B3709}" type="presParOf" srcId="{D87E8FC4-915C-4B28-9CC3-6709BED677C2}" destId="{46762809-507A-4EE8-933E-0330469A33AC}" srcOrd="0" destOrd="0" presId="urn:microsoft.com/office/officeart/2005/8/layout/radial5"/>
    <dgm:cxn modelId="{BA77D191-90D1-4F46-A728-477151894B20}" type="presParOf" srcId="{6CCABC0B-C69B-4109-9D96-41780A19B1E3}" destId="{2CFA015F-A8BD-49A6-AD39-F0D8D58C7BEE}" srcOrd="4" destOrd="0" presId="urn:microsoft.com/office/officeart/2005/8/layout/radial5"/>
    <dgm:cxn modelId="{A18314A0-4A2A-47BB-AAD5-62529EBCE169}" type="presParOf" srcId="{6CCABC0B-C69B-4109-9D96-41780A19B1E3}" destId="{6952F209-F471-4DE7-8B2E-B6BAD96707B5}" srcOrd="5" destOrd="0" presId="urn:microsoft.com/office/officeart/2005/8/layout/radial5"/>
    <dgm:cxn modelId="{3B028FC4-CBD3-4260-816F-584F68C29772}" type="presParOf" srcId="{6952F209-F471-4DE7-8B2E-B6BAD96707B5}" destId="{70763B75-6C73-4DF5-8FB9-9E07AB1AC6A9}" srcOrd="0" destOrd="0" presId="urn:microsoft.com/office/officeart/2005/8/layout/radial5"/>
    <dgm:cxn modelId="{71DA4CB1-1533-4B25-8F5E-4021E5304E2E}" type="presParOf" srcId="{6CCABC0B-C69B-4109-9D96-41780A19B1E3}" destId="{F861844E-5E36-43A1-8E53-66B93399504C}" srcOrd="6" destOrd="0" presId="urn:microsoft.com/office/officeart/2005/8/layout/radial5"/>
    <dgm:cxn modelId="{AF9B31FD-C723-493D-815D-6119143C32B8}" type="presParOf" srcId="{6CCABC0B-C69B-4109-9D96-41780A19B1E3}" destId="{4395835F-75E9-46DC-8C05-4833B3EDE2A4}" srcOrd="7" destOrd="0" presId="urn:microsoft.com/office/officeart/2005/8/layout/radial5"/>
    <dgm:cxn modelId="{A319D432-4B81-430A-B9C4-28BD20E4DA86}" type="presParOf" srcId="{4395835F-75E9-46DC-8C05-4833B3EDE2A4}" destId="{3A3CB383-6B6E-464D-AF81-75CACAAC1257}" srcOrd="0" destOrd="0" presId="urn:microsoft.com/office/officeart/2005/8/layout/radial5"/>
    <dgm:cxn modelId="{5A0B5F47-F537-4A3A-8E95-E8C4F0595FE0}" type="presParOf" srcId="{6CCABC0B-C69B-4109-9D96-41780A19B1E3}" destId="{939AEA45-09A2-48A9-96B9-45B0620E540A}" srcOrd="8" destOrd="0" presId="urn:microsoft.com/office/officeart/2005/8/layout/radial5"/>
    <dgm:cxn modelId="{9C23CABA-C1EC-4997-A0E4-BA8F1A8C0CD9}" type="presParOf" srcId="{6CCABC0B-C69B-4109-9D96-41780A19B1E3}" destId="{BB5012AE-6110-47E0-8F25-FE0508ED1371}" srcOrd="9" destOrd="0" presId="urn:microsoft.com/office/officeart/2005/8/layout/radial5"/>
    <dgm:cxn modelId="{8D1AA803-021E-4865-9D5C-19CBFD9F1FAF}" type="presParOf" srcId="{BB5012AE-6110-47E0-8F25-FE0508ED1371}" destId="{09BDBCD9-3571-4EE5-9BE5-0A40BA43F4D7}" srcOrd="0" destOrd="0" presId="urn:microsoft.com/office/officeart/2005/8/layout/radial5"/>
    <dgm:cxn modelId="{09A09FAD-F3BD-4590-BA83-587A8C915D68}" type="presParOf" srcId="{6CCABC0B-C69B-4109-9D96-41780A19B1E3}" destId="{1FE7C9FE-0C56-44B7-B4D2-E103BF89977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0C800-8DED-48C5-B157-44BDAA880F42}">
      <dsp:nvSpPr>
        <dsp:cNvPr id="0" name=""/>
        <dsp:cNvSpPr/>
      </dsp:nvSpPr>
      <dsp:spPr>
        <a:xfrm>
          <a:off x="2115077" y="930764"/>
          <a:ext cx="2453959" cy="24539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dirty="0" smtClean="0"/>
            <a:t>Objet d’étude</a:t>
          </a:r>
        </a:p>
      </dsp:txBody>
      <dsp:txXfrm>
        <a:off x="2474451" y="1290138"/>
        <a:ext cx="1735211" cy="1735211"/>
      </dsp:txXfrm>
    </dsp:sp>
    <dsp:sp modelId="{E87D450C-E911-4D3D-B246-4FF9189BC669}">
      <dsp:nvSpPr>
        <dsp:cNvPr id="0" name=""/>
        <dsp:cNvSpPr/>
      </dsp:nvSpPr>
      <dsp:spPr>
        <a:xfrm>
          <a:off x="2649144" y="-115450"/>
          <a:ext cx="1404879" cy="13544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• </a:t>
          </a:r>
          <a:r>
            <a:rPr lang="fr-FR" sz="1100" b="1" kern="1200" dirty="0" smtClean="0"/>
            <a:t>Systèmes pluri-technologiques matériels</a:t>
          </a:r>
          <a:endParaRPr lang="fr-FR" sz="1100" kern="1200" dirty="0"/>
        </a:p>
      </dsp:txBody>
      <dsp:txXfrm>
        <a:off x="2854884" y="82905"/>
        <a:ext cx="993399" cy="957740"/>
      </dsp:txXfrm>
    </dsp:sp>
    <dsp:sp modelId="{9929F3D6-ABFB-48E7-AC81-94B8AEF59C6D}">
      <dsp:nvSpPr>
        <dsp:cNvPr id="0" name=""/>
        <dsp:cNvSpPr/>
      </dsp:nvSpPr>
      <dsp:spPr>
        <a:xfrm>
          <a:off x="4139600" y="1400023"/>
          <a:ext cx="1601098" cy="15154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Systèmes pluri-technologiques virtuels </a:t>
          </a:r>
          <a:endParaRPr lang="fr-FR" sz="1100" kern="1200" dirty="0"/>
        </a:p>
      </dsp:txBody>
      <dsp:txXfrm>
        <a:off x="4374075" y="1621954"/>
        <a:ext cx="1132148" cy="1071580"/>
      </dsp:txXfrm>
    </dsp:sp>
    <dsp:sp modelId="{E498E5D1-220F-4AAB-BF07-E79F66DEC8D7}">
      <dsp:nvSpPr>
        <dsp:cNvPr id="0" name=""/>
        <dsp:cNvSpPr/>
      </dsp:nvSpPr>
      <dsp:spPr>
        <a:xfrm>
          <a:off x="2544508" y="2970060"/>
          <a:ext cx="1595098" cy="15715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• </a:t>
          </a:r>
          <a:r>
            <a:rPr lang="fr-FR" sz="1100" b="1" kern="1200" dirty="0" smtClean="0"/>
            <a:t>Systèmes pluri-technologiques maquettisés</a:t>
          </a:r>
          <a:endParaRPr lang="fr-FR" sz="1100" kern="1200" dirty="0"/>
        </a:p>
      </dsp:txBody>
      <dsp:txXfrm>
        <a:off x="2778105" y="3200208"/>
        <a:ext cx="1127904" cy="1111256"/>
      </dsp:txXfrm>
    </dsp:sp>
    <dsp:sp modelId="{73719E25-FE5A-44E6-A218-5926BA865492}">
      <dsp:nvSpPr>
        <dsp:cNvPr id="0" name=""/>
        <dsp:cNvSpPr/>
      </dsp:nvSpPr>
      <dsp:spPr>
        <a:xfrm>
          <a:off x="1086425" y="1480733"/>
          <a:ext cx="1481185" cy="13540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Systèmes pluri-technologiques didactisés </a:t>
          </a:r>
          <a:endParaRPr lang="fr-FR" sz="1100" kern="1200" dirty="0"/>
        </a:p>
      </dsp:txBody>
      <dsp:txXfrm>
        <a:off x="1303340" y="1679025"/>
        <a:ext cx="1047355" cy="95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EFF82-31A2-4F66-8E55-637FCDD2858D}">
      <dsp:nvSpPr>
        <dsp:cNvPr id="0" name=""/>
        <dsp:cNvSpPr/>
      </dsp:nvSpPr>
      <dsp:spPr>
        <a:xfrm>
          <a:off x="4195854" y="400"/>
          <a:ext cx="1545394" cy="154539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baseline="0" dirty="0" smtClean="0">
              <a:solidFill>
                <a:srgbClr val="FF0000"/>
              </a:solidFill>
              <a:hlinkClick xmlns:r="http://schemas.openxmlformats.org/officeDocument/2006/relationships" r:id="rId1" action="ppaction://hlinkfile"/>
            </a:rPr>
            <a:t>Ilots 1 et 2 : direction de la voiture</a:t>
          </a:r>
          <a:endParaRPr lang="fr-FR" sz="1900" kern="1200" baseline="0" dirty="0">
            <a:solidFill>
              <a:srgbClr val="FF0000"/>
            </a:solidFill>
          </a:endParaRPr>
        </a:p>
      </dsp:txBody>
      <dsp:txXfrm>
        <a:off x="4422172" y="226718"/>
        <a:ext cx="1092758" cy="1092758"/>
      </dsp:txXfrm>
    </dsp:sp>
    <dsp:sp modelId="{3607E027-DBF6-4717-A8D5-A8756C09BD45}">
      <dsp:nvSpPr>
        <dsp:cNvPr id="0" name=""/>
        <dsp:cNvSpPr/>
      </dsp:nvSpPr>
      <dsp:spPr>
        <a:xfrm rot="2137333">
          <a:off x="5673701" y="1130749"/>
          <a:ext cx="315935" cy="52157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5682569" y="1207461"/>
        <a:ext cx="221155" cy="312942"/>
      </dsp:txXfrm>
    </dsp:sp>
    <dsp:sp modelId="{8FD50333-0418-4269-B7AD-A073B0170C40}">
      <dsp:nvSpPr>
        <dsp:cNvPr id="0" name=""/>
        <dsp:cNvSpPr/>
      </dsp:nvSpPr>
      <dsp:spPr>
        <a:xfrm>
          <a:off x="5936625" y="1247690"/>
          <a:ext cx="1545394" cy="154539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hlinkClick xmlns:r="http://schemas.openxmlformats.org/officeDocument/2006/relationships" r:id="rId2" action="ppaction://hlinkfile"/>
            </a:rPr>
            <a:t>Ilots 3 : direction du bateau</a:t>
          </a:r>
          <a:endParaRPr lang="fr-FR" sz="1900" kern="1200" dirty="0"/>
        </a:p>
      </dsp:txBody>
      <dsp:txXfrm>
        <a:off x="6162943" y="1474008"/>
        <a:ext cx="1092758" cy="1092758"/>
      </dsp:txXfrm>
    </dsp:sp>
    <dsp:sp modelId="{B13A4344-B35E-4F8F-BEE9-646F0F377811}">
      <dsp:nvSpPr>
        <dsp:cNvPr id="0" name=""/>
        <dsp:cNvSpPr/>
      </dsp:nvSpPr>
      <dsp:spPr>
        <a:xfrm rot="8348828">
          <a:off x="5756293" y="2450093"/>
          <a:ext cx="309156" cy="52157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5837743" y="2524073"/>
        <a:ext cx="216409" cy="312942"/>
      </dsp:txXfrm>
    </dsp:sp>
    <dsp:sp modelId="{670187C7-A933-4DEA-90A3-BF0DB1F2C962}">
      <dsp:nvSpPr>
        <dsp:cNvPr id="0" name=""/>
        <dsp:cNvSpPr/>
      </dsp:nvSpPr>
      <dsp:spPr>
        <a:xfrm>
          <a:off x="4326487" y="2640119"/>
          <a:ext cx="1545394" cy="154539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Ilot 4 : direction du vélo</a:t>
          </a:r>
          <a:endParaRPr lang="fr-FR" sz="1900" kern="1200" dirty="0"/>
        </a:p>
      </dsp:txBody>
      <dsp:txXfrm>
        <a:off x="4552805" y="2866437"/>
        <a:ext cx="1092758" cy="1092758"/>
      </dsp:txXfrm>
    </dsp:sp>
    <dsp:sp modelId="{470ADDD3-00F3-4F03-A66F-B9079D9BB404}">
      <dsp:nvSpPr>
        <dsp:cNvPr id="0" name=""/>
        <dsp:cNvSpPr/>
      </dsp:nvSpPr>
      <dsp:spPr>
        <a:xfrm rot="12978009">
          <a:off x="3754439" y="2378504"/>
          <a:ext cx="583440" cy="52157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3895727" y="2529135"/>
        <a:ext cx="426969" cy="312942"/>
      </dsp:txXfrm>
    </dsp:sp>
    <dsp:sp modelId="{B0F48E85-E082-4BDD-8C2D-24BAD1DBA5E2}">
      <dsp:nvSpPr>
        <dsp:cNvPr id="0" name=""/>
        <dsp:cNvSpPr/>
      </dsp:nvSpPr>
      <dsp:spPr>
        <a:xfrm>
          <a:off x="2193823" y="1073513"/>
          <a:ext cx="1545394" cy="154539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Ilot 5 : direction de la trottinette</a:t>
          </a:r>
          <a:endParaRPr lang="fr-FR" sz="1900" kern="1200" dirty="0"/>
        </a:p>
      </dsp:txBody>
      <dsp:txXfrm>
        <a:off x="2420141" y="1299831"/>
        <a:ext cx="1092758" cy="1092758"/>
      </dsp:txXfrm>
    </dsp:sp>
    <dsp:sp modelId="{011B5066-D9C4-4B0A-9B52-7CC53D050788}">
      <dsp:nvSpPr>
        <dsp:cNvPr id="0" name=""/>
        <dsp:cNvSpPr/>
      </dsp:nvSpPr>
      <dsp:spPr>
        <a:xfrm rot="19908489">
          <a:off x="3765519" y="1054014"/>
          <a:ext cx="384834" cy="52157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772367" y="1185599"/>
        <a:ext cx="269384" cy="312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C2B3D-CD89-4C38-94D7-5F615B8CD95F}">
      <dsp:nvSpPr>
        <dsp:cNvPr id="0" name=""/>
        <dsp:cNvSpPr/>
      </dsp:nvSpPr>
      <dsp:spPr>
        <a:xfrm>
          <a:off x="3378338" y="1703884"/>
          <a:ext cx="1906243" cy="17682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Ressources maquettes réelles et virtuelles</a:t>
          </a:r>
          <a:endParaRPr lang="fr-FR" sz="2200" kern="1200" dirty="0"/>
        </a:p>
      </dsp:txBody>
      <dsp:txXfrm>
        <a:off x="3657501" y="1962841"/>
        <a:ext cx="1347917" cy="1250354"/>
      </dsp:txXfrm>
    </dsp:sp>
    <dsp:sp modelId="{C41C1314-AA9E-4732-A52B-29104947DB10}">
      <dsp:nvSpPr>
        <dsp:cNvPr id="0" name=""/>
        <dsp:cNvSpPr/>
      </dsp:nvSpPr>
      <dsp:spPr>
        <a:xfrm rot="19842138">
          <a:off x="5386161" y="1538763"/>
          <a:ext cx="802487" cy="464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395075" y="1665781"/>
        <a:ext cx="663112" cy="278751"/>
      </dsp:txXfrm>
    </dsp:sp>
    <dsp:sp modelId="{64B03A73-D84A-420A-8FDC-DCE03D87C3C7}">
      <dsp:nvSpPr>
        <dsp:cNvPr id="0" name=""/>
        <dsp:cNvSpPr/>
      </dsp:nvSpPr>
      <dsp:spPr>
        <a:xfrm>
          <a:off x="6359957" y="251800"/>
          <a:ext cx="1574521" cy="1512472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hlinkClick xmlns:r="http://schemas.openxmlformats.org/officeDocument/2006/relationships" r:id="rId1" action="ppaction://hlinkfile"/>
            </a:rPr>
            <a:t>Ilot</a:t>
          </a:r>
          <a:r>
            <a:rPr lang="fr-FR" sz="1600" kern="1200" dirty="0" smtClean="0"/>
            <a:t>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Direction</a:t>
          </a:r>
          <a:endParaRPr lang="fr-FR" sz="1600" kern="1200" dirty="0"/>
        </a:p>
      </dsp:txBody>
      <dsp:txXfrm>
        <a:off x="6590540" y="473296"/>
        <a:ext cx="1113355" cy="1069480"/>
      </dsp:txXfrm>
    </dsp:sp>
    <dsp:sp modelId="{1316319F-2BE7-4A66-9E76-5DA93E92EA72}">
      <dsp:nvSpPr>
        <dsp:cNvPr id="0" name=""/>
        <dsp:cNvSpPr/>
      </dsp:nvSpPr>
      <dsp:spPr>
        <a:xfrm rot="1334394">
          <a:off x="5277021" y="2785624"/>
          <a:ext cx="211561" cy="464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279382" y="2866530"/>
        <a:ext cx="148093" cy="278751"/>
      </dsp:txXfrm>
    </dsp:sp>
    <dsp:sp modelId="{DD457163-44FC-4C54-87CE-35BDE368DA22}">
      <dsp:nvSpPr>
        <dsp:cNvPr id="0" name=""/>
        <dsp:cNvSpPr/>
      </dsp:nvSpPr>
      <dsp:spPr>
        <a:xfrm>
          <a:off x="5507226" y="2617796"/>
          <a:ext cx="1641722" cy="1573305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Ilot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Transmission</a:t>
          </a:r>
          <a:endParaRPr lang="fr-FR" sz="1600" kern="1200" dirty="0"/>
        </a:p>
      </dsp:txBody>
      <dsp:txXfrm>
        <a:off x="5747651" y="2848201"/>
        <a:ext cx="1160872" cy="1112495"/>
      </dsp:txXfrm>
    </dsp:sp>
    <dsp:sp modelId="{900EB632-1D12-4343-9F23-2A225F0A4736}">
      <dsp:nvSpPr>
        <dsp:cNvPr id="0" name=""/>
        <dsp:cNvSpPr/>
      </dsp:nvSpPr>
      <dsp:spPr>
        <a:xfrm rot="8836884">
          <a:off x="3105641" y="3031376"/>
          <a:ext cx="348269" cy="464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3201833" y="3096056"/>
        <a:ext cx="243788" cy="278751"/>
      </dsp:txXfrm>
    </dsp:sp>
    <dsp:sp modelId="{00EFB8F0-08F9-4ADB-875E-5593629D2219}">
      <dsp:nvSpPr>
        <dsp:cNvPr id="0" name=""/>
        <dsp:cNvSpPr/>
      </dsp:nvSpPr>
      <dsp:spPr>
        <a:xfrm>
          <a:off x="1434248" y="3116739"/>
          <a:ext cx="1718529" cy="1561103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Ilot 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Energies</a:t>
          </a:r>
          <a:endParaRPr lang="fr-FR" sz="1600" kern="1200" dirty="0"/>
        </a:p>
      </dsp:txBody>
      <dsp:txXfrm>
        <a:off x="1685921" y="3345357"/>
        <a:ext cx="1215183" cy="1103867"/>
      </dsp:txXfrm>
    </dsp:sp>
    <dsp:sp modelId="{FE935967-10E4-42D2-8958-14895DA26CAE}">
      <dsp:nvSpPr>
        <dsp:cNvPr id="0" name=""/>
        <dsp:cNvSpPr/>
      </dsp:nvSpPr>
      <dsp:spPr>
        <a:xfrm rot="12480939">
          <a:off x="2475866" y="1577708"/>
          <a:ext cx="786640" cy="464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2607075" y="1703358"/>
        <a:ext cx="647265" cy="278751"/>
      </dsp:txXfrm>
    </dsp:sp>
    <dsp:sp modelId="{1AEFBFEB-BA5A-4A58-8041-2E01A19A80A6}">
      <dsp:nvSpPr>
        <dsp:cNvPr id="0" name=""/>
        <dsp:cNvSpPr/>
      </dsp:nvSpPr>
      <dsp:spPr>
        <a:xfrm>
          <a:off x="566700" y="252002"/>
          <a:ext cx="1746363" cy="1595045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Ilot 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Freinage</a:t>
          </a:r>
          <a:endParaRPr lang="fr-FR" sz="1600" kern="1200" dirty="0"/>
        </a:p>
      </dsp:txBody>
      <dsp:txXfrm>
        <a:off x="822449" y="485591"/>
        <a:ext cx="1234865" cy="1127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C2B3D-CD89-4C38-94D7-5F615B8CD95F}">
      <dsp:nvSpPr>
        <dsp:cNvPr id="0" name=""/>
        <dsp:cNvSpPr/>
      </dsp:nvSpPr>
      <dsp:spPr>
        <a:xfrm>
          <a:off x="3850003" y="1832830"/>
          <a:ext cx="1996433" cy="16466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Réalisation collective 3°</a:t>
          </a:r>
          <a:endParaRPr lang="fr-FR" sz="2300" kern="1200" dirty="0"/>
        </a:p>
      </dsp:txBody>
      <dsp:txXfrm>
        <a:off x="4142374" y="2073969"/>
        <a:ext cx="1411691" cy="1164322"/>
      </dsp:txXfrm>
    </dsp:sp>
    <dsp:sp modelId="{C41C1314-AA9E-4732-A52B-29104947DB10}">
      <dsp:nvSpPr>
        <dsp:cNvPr id="0" name=""/>
        <dsp:cNvSpPr/>
      </dsp:nvSpPr>
      <dsp:spPr>
        <a:xfrm rot="11996924">
          <a:off x="3705554" y="2021784"/>
          <a:ext cx="168364" cy="500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10800000">
        <a:off x="3754548" y="2130464"/>
        <a:ext cx="117855" cy="300194"/>
      </dsp:txXfrm>
    </dsp:sp>
    <dsp:sp modelId="{64B03A73-D84A-420A-8FDC-DCE03D87C3C7}">
      <dsp:nvSpPr>
        <dsp:cNvPr id="0" name=""/>
        <dsp:cNvSpPr/>
      </dsp:nvSpPr>
      <dsp:spPr>
        <a:xfrm>
          <a:off x="0" y="46981"/>
          <a:ext cx="3802248" cy="30789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hlinkClick xmlns:r="http://schemas.openxmlformats.org/officeDocument/2006/relationships" r:id="rId1" action="ppaction://hlinkfile"/>
            </a:rPr>
            <a:t>Ilot</a:t>
          </a:r>
          <a:r>
            <a:rPr lang="fr-FR" sz="2400" kern="1200" dirty="0" smtClean="0"/>
            <a:t> 1</a:t>
          </a:r>
          <a:br>
            <a:rPr lang="fr-FR" sz="2400" kern="1200" dirty="0" smtClean="0"/>
          </a:br>
          <a:r>
            <a:rPr lang="fr-FR" sz="2400" kern="1200" dirty="0" smtClean="0"/>
            <a:t>Activité conception réalisation</a:t>
          </a:r>
          <a:br>
            <a:rPr lang="fr-FR" sz="2400" kern="1200" dirty="0" smtClean="0"/>
          </a:br>
          <a:r>
            <a:rPr lang="fr-FR" sz="2400" kern="1200" dirty="0" smtClean="0"/>
            <a:t>Activité  production numérique</a:t>
          </a:r>
          <a:endParaRPr lang="fr-FR" sz="2400" kern="1200" dirty="0"/>
        </a:p>
      </dsp:txBody>
      <dsp:txXfrm>
        <a:off x="556826" y="497884"/>
        <a:ext cx="2688596" cy="2177151"/>
      </dsp:txXfrm>
    </dsp:sp>
    <dsp:sp modelId="{D87E8FC4-915C-4B28-9CC3-6709BED677C2}">
      <dsp:nvSpPr>
        <dsp:cNvPr id="0" name=""/>
        <dsp:cNvSpPr/>
      </dsp:nvSpPr>
      <dsp:spPr>
        <a:xfrm rot="21413293">
          <a:off x="6032291" y="2329245"/>
          <a:ext cx="454425" cy="500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6032392" y="2433009"/>
        <a:ext cx="318098" cy="300194"/>
      </dsp:txXfrm>
    </dsp:sp>
    <dsp:sp modelId="{2CFA015F-A8BD-49A6-AD39-F0D8D58C7BEE}">
      <dsp:nvSpPr>
        <dsp:cNvPr id="0" name=""/>
        <dsp:cNvSpPr/>
      </dsp:nvSpPr>
      <dsp:spPr>
        <a:xfrm>
          <a:off x="6699063" y="1695011"/>
          <a:ext cx="1695638" cy="16288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Ilot 3</a:t>
          </a:r>
          <a:endParaRPr lang="fr-FR" sz="2300" kern="1200" dirty="0"/>
        </a:p>
      </dsp:txBody>
      <dsp:txXfrm>
        <a:off x="6947383" y="1933546"/>
        <a:ext cx="1198998" cy="1151746"/>
      </dsp:txXfrm>
    </dsp:sp>
    <dsp:sp modelId="{6952F209-F471-4DE7-8B2E-B6BAD96707B5}">
      <dsp:nvSpPr>
        <dsp:cNvPr id="0" name=""/>
        <dsp:cNvSpPr/>
      </dsp:nvSpPr>
      <dsp:spPr>
        <a:xfrm rot="2689772">
          <a:off x="5509930" y="3144881"/>
          <a:ext cx="163224" cy="500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5517050" y="3227684"/>
        <a:ext cx="114257" cy="300194"/>
      </dsp:txXfrm>
    </dsp:sp>
    <dsp:sp modelId="{F861844E-5E36-43A1-8E53-66B93399504C}">
      <dsp:nvSpPr>
        <dsp:cNvPr id="0" name=""/>
        <dsp:cNvSpPr/>
      </dsp:nvSpPr>
      <dsp:spPr>
        <a:xfrm>
          <a:off x="5445352" y="3278101"/>
          <a:ext cx="1695638" cy="16288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Ilot 4</a:t>
          </a:r>
          <a:endParaRPr lang="fr-FR" sz="2300" kern="1200" dirty="0"/>
        </a:p>
      </dsp:txBody>
      <dsp:txXfrm>
        <a:off x="5693672" y="3516636"/>
        <a:ext cx="1198998" cy="1151746"/>
      </dsp:txXfrm>
    </dsp:sp>
    <dsp:sp modelId="{4395835F-75E9-46DC-8C05-4833B3EDE2A4}">
      <dsp:nvSpPr>
        <dsp:cNvPr id="0" name=""/>
        <dsp:cNvSpPr/>
      </dsp:nvSpPr>
      <dsp:spPr>
        <a:xfrm rot="8769823">
          <a:off x="3741890" y="3059375"/>
          <a:ext cx="263236" cy="500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10800000">
        <a:off x="3814173" y="3137453"/>
        <a:ext cx="184265" cy="300194"/>
      </dsp:txXfrm>
    </dsp:sp>
    <dsp:sp modelId="{939AEA45-09A2-48A9-96B9-45B0620E540A}">
      <dsp:nvSpPr>
        <dsp:cNvPr id="0" name=""/>
        <dsp:cNvSpPr/>
      </dsp:nvSpPr>
      <dsp:spPr>
        <a:xfrm>
          <a:off x="2117965" y="3103629"/>
          <a:ext cx="1695638" cy="16288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Ilot 5</a:t>
          </a:r>
          <a:endParaRPr lang="fr-FR" sz="2300" kern="1200" dirty="0"/>
        </a:p>
      </dsp:txBody>
      <dsp:txXfrm>
        <a:off x="2366285" y="3342164"/>
        <a:ext cx="1198998" cy="1151746"/>
      </dsp:txXfrm>
    </dsp:sp>
    <dsp:sp modelId="{BB5012AE-6110-47E0-8F25-FE0508ED1371}">
      <dsp:nvSpPr>
        <dsp:cNvPr id="0" name=""/>
        <dsp:cNvSpPr/>
      </dsp:nvSpPr>
      <dsp:spPr>
        <a:xfrm rot="18788169">
          <a:off x="5511999" y="1470824"/>
          <a:ext cx="424841" cy="500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5532153" y="1617391"/>
        <a:ext cx="297389" cy="300194"/>
      </dsp:txXfrm>
    </dsp:sp>
    <dsp:sp modelId="{1FE7C9FE-0C56-44B7-B4D2-E103BF899774}">
      <dsp:nvSpPr>
        <dsp:cNvPr id="0" name=""/>
        <dsp:cNvSpPr/>
      </dsp:nvSpPr>
      <dsp:spPr>
        <a:xfrm>
          <a:off x="5726034" y="0"/>
          <a:ext cx="1695638" cy="16288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Ilot 2</a:t>
          </a:r>
          <a:endParaRPr lang="fr-FR" sz="2300" kern="1200" dirty="0"/>
        </a:p>
      </dsp:txBody>
      <dsp:txXfrm>
        <a:off x="5974354" y="238535"/>
        <a:ext cx="1198998" cy="1151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C2B3D-CD89-4C38-94D7-5F615B8CD95F}">
      <dsp:nvSpPr>
        <dsp:cNvPr id="0" name=""/>
        <dsp:cNvSpPr/>
      </dsp:nvSpPr>
      <dsp:spPr>
        <a:xfrm>
          <a:off x="2868416" y="1781572"/>
          <a:ext cx="1963177" cy="16191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Conception</a:t>
          </a:r>
          <a:endParaRPr lang="fr-FR" sz="2200" kern="1200" dirty="0"/>
        </a:p>
      </dsp:txBody>
      <dsp:txXfrm>
        <a:off x="3155917" y="2018694"/>
        <a:ext cx="1388175" cy="1144927"/>
      </dsp:txXfrm>
    </dsp:sp>
    <dsp:sp modelId="{C41C1314-AA9E-4732-A52B-29104947DB10}">
      <dsp:nvSpPr>
        <dsp:cNvPr id="0" name=""/>
        <dsp:cNvSpPr/>
      </dsp:nvSpPr>
      <dsp:spPr>
        <a:xfrm rot="12418899">
          <a:off x="2660808" y="1804039"/>
          <a:ext cx="269048" cy="500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10800000">
        <a:off x="2737129" y="1922413"/>
        <a:ext cx="188334" cy="300194"/>
      </dsp:txXfrm>
    </dsp:sp>
    <dsp:sp modelId="{64B03A73-D84A-420A-8FDC-DCE03D87C3C7}">
      <dsp:nvSpPr>
        <dsp:cNvPr id="0" name=""/>
        <dsp:cNvSpPr/>
      </dsp:nvSpPr>
      <dsp:spPr>
        <a:xfrm>
          <a:off x="128590" y="181238"/>
          <a:ext cx="2600678" cy="235459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Ilot 1 je conçois et je fabrique Platine</a:t>
          </a:r>
          <a:endParaRPr lang="fr-FR" sz="2400" kern="1200" dirty="0"/>
        </a:p>
      </dsp:txBody>
      <dsp:txXfrm>
        <a:off x="509450" y="526060"/>
        <a:ext cx="1838958" cy="1664949"/>
      </dsp:txXfrm>
    </dsp:sp>
    <dsp:sp modelId="{D87E8FC4-915C-4B28-9CC3-6709BED677C2}">
      <dsp:nvSpPr>
        <dsp:cNvPr id="0" name=""/>
        <dsp:cNvSpPr/>
      </dsp:nvSpPr>
      <dsp:spPr>
        <a:xfrm rot="21532857">
          <a:off x="5084259" y="2310933"/>
          <a:ext cx="609614" cy="500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5084273" y="2412463"/>
        <a:ext cx="459517" cy="300194"/>
      </dsp:txXfrm>
    </dsp:sp>
    <dsp:sp modelId="{2CFA015F-A8BD-49A6-AD39-F0D8D58C7BEE}">
      <dsp:nvSpPr>
        <dsp:cNvPr id="0" name=""/>
        <dsp:cNvSpPr/>
      </dsp:nvSpPr>
      <dsp:spPr>
        <a:xfrm>
          <a:off x="5981139" y="1718561"/>
          <a:ext cx="1695638" cy="16288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Ilot 3 Clé codée</a:t>
          </a:r>
          <a:endParaRPr lang="fr-FR" sz="2000" kern="1200" dirty="0"/>
        </a:p>
      </dsp:txBody>
      <dsp:txXfrm>
        <a:off x="6229459" y="1957096"/>
        <a:ext cx="1198998" cy="1151746"/>
      </dsp:txXfrm>
    </dsp:sp>
    <dsp:sp modelId="{6952F209-F471-4DE7-8B2E-B6BAD96707B5}">
      <dsp:nvSpPr>
        <dsp:cNvPr id="0" name=""/>
        <dsp:cNvSpPr/>
      </dsp:nvSpPr>
      <dsp:spPr>
        <a:xfrm rot="2768538">
          <a:off x="4485750" y="3103797"/>
          <a:ext cx="194460" cy="500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4494709" y="3182828"/>
        <a:ext cx="136122" cy="300194"/>
      </dsp:txXfrm>
    </dsp:sp>
    <dsp:sp modelId="{F861844E-5E36-43A1-8E53-66B93399504C}">
      <dsp:nvSpPr>
        <dsp:cNvPr id="0" name=""/>
        <dsp:cNvSpPr/>
      </dsp:nvSpPr>
      <dsp:spPr>
        <a:xfrm>
          <a:off x="4441127" y="3274244"/>
          <a:ext cx="1695638" cy="16288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Ilot 4 Percussion</a:t>
          </a:r>
          <a:endParaRPr lang="fr-FR" sz="2000" kern="1200" dirty="0"/>
        </a:p>
      </dsp:txBody>
      <dsp:txXfrm>
        <a:off x="4689447" y="3512779"/>
        <a:ext cx="1198998" cy="1151746"/>
      </dsp:txXfrm>
    </dsp:sp>
    <dsp:sp modelId="{4395835F-75E9-46DC-8C05-4833B3EDE2A4}">
      <dsp:nvSpPr>
        <dsp:cNvPr id="0" name=""/>
        <dsp:cNvSpPr/>
      </dsp:nvSpPr>
      <dsp:spPr>
        <a:xfrm rot="8922621">
          <a:off x="2332753" y="3090790"/>
          <a:ext cx="567111" cy="500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10800000">
        <a:off x="2471934" y="3151876"/>
        <a:ext cx="417014" cy="300194"/>
      </dsp:txXfrm>
    </dsp:sp>
    <dsp:sp modelId="{939AEA45-09A2-48A9-96B9-45B0620E540A}">
      <dsp:nvSpPr>
        <dsp:cNvPr id="0" name=""/>
        <dsp:cNvSpPr/>
      </dsp:nvSpPr>
      <dsp:spPr>
        <a:xfrm>
          <a:off x="581118" y="3248183"/>
          <a:ext cx="1695638" cy="16288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Ilot 5 support partie commande </a:t>
          </a:r>
          <a:endParaRPr lang="fr-FR" sz="2000" kern="1200" dirty="0"/>
        </a:p>
      </dsp:txBody>
      <dsp:txXfrm>
        <a:off x="829438" y="3486718"/>
        <a:ext cx="1198998" cy="1151746"/>
      </dsp:txXfrm>
    </dsp:sp>
    <dsp:sp modelId="{BB5012AE-6110-47E0-8F25-FE0508ED1371}">
      <dsp:nvSpPr>
        <dsp:cNvPr id="0" name=""/>
        <dsp:cNvSpPr/>
      </dsp:nvSpPr>
      <dsp:spPr>
        <a:xfrm rot="18698021">
          <a:off x="4468998" y="1443404"/>
          <a:ext cx="357740" cy="5003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4487008" y="1583575"/>
        <a:ext cx="250418" cy="300194"/>
      </dsp:txXfrm>
    </dsp:sp>
    <dsp:sp modelId="{1FE7C9FE-0C56-44B7-B4D2-E103BF899774}">
      <dsp:nvSpPr>
        <dsp:cNvPr id="0" name=""/>
        <dsp:cNvSpPr/>
      </dsp:nvSpPr>
      <dsp:spPr>
        <a:xfrm>
          <a:off x="4581527" y="0"/>
          <a:ext cx="1695638" cy="16288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Ilot 2 roues</a:t>
          </a:r>
          <a:endParaRPr lang="fr-FR" sz="2000" kern="1200" dirty="0"/>
        </a:p>
      </dsp:txBody>
      <dsp:txXfrm>
        <a:off x="4829847" y="238535"/>
        <a:ext cx="1198998" cy="1151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332D76-4554-4350-9338-652C2485E01B}" type="datetimeFigureOut">
              <a:rPr lang="fr-FR"/>
              <a:pPr>
                <a:defRPr/>
              </a:pPr>
              <a:t>01/04/2014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4E6CEE-E6FF-47B3-B6C5-AE02B379BA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91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8F41859-3CD6-4F16-9F21-07BF5BD631D4}" type="datetimeFigureOut">
              <a:rPr lang="fr-FR"/>
              <a:pPr>
                <a:defRPr/>
              </a:pPr>
              <a:t>01/04/2014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BEDEF72-4CBC-46DD-9764-04F0ECC4EDB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4778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une démarche de projet linéaire (du besoin à la réalisation) entraîne un manque de motivation des élèves car la réalisation arrive trop tard.</a:t>
            </a:r>
          </a:p>
          <a:p>
            <a:pPr>
              <a:defRPr/>
            </a:pPr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6675"/>
            <a:ext cx="1277938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20150" y="0"/>
            <a:ext cx="32385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FD77-18BE-418D-943F-0A11B85FEBB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53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7626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7626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54F30-177B-4E8D-93AD-CCB7F15B0EC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6981825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83306-1EBE-41FE-9AB5-D98175A8947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9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6981825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FB96-AE37-4535-9B97-01AA7B8F40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52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B726D-C930-4E34-B502-60C3A09F7C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80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B5D91-D12C-48DD-9515-1DA11D6B47C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43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43B3C-BD94-4536-9723-CD98AF0DA4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67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6675"/>
            <a:ext cx="1277938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20150" y="0"/>
            <a:ext cx="32385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EDE4-8CD7-419F-A3D3-CB1F754B394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88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3AA8E-F2C2-4A59-AD14-80A1CE0E890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971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5495B-109E-4B75-8EEB-4BB87EA25F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568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EEE5-EC0B-4F31-B3E5-E3A6204361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918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AE66F-697A-446C-8782-2C2E2991F20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42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33375"/>
            <a:ext cx="6981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fr-FR" altLang="fr-FR" dirty="0" smtClean="0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654425" y="6511925"/>
            <a:ext cx="548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altLang="fr-F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Technologie au collège - Séminaire académique 2014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 rot="-5400000">
            <a:off x="-1976437" y="2654300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altLang="fr-FR" sz="2000" dirty="0" smtClean="0">
                <a:solidFill>
                  <a:schemeClr val="folHlink"/>
                </a:solidFill>
                <a:latin typeface="Arial" charset="0"/>
              </a:rPr>
              <a:t>Académie de Besançon</a:t>
            </a: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228600" y="76200"/>
            <a:ext cx="381000" cy="6705600"/>
            <a:chOff x="192" y="192"/>
            <a:chExt cx="240" cy="4224"/>
          </a:xfrm>
        </p:grpSpPr>
        <p:sp>
          <p:nvSpPr>
            <p:cNvPr id="1034" name="Freeform 12"/>
            <p:cNvSpPr>
              <a:spLocks/>
            </p:cNvSpPr>
            <p:nvPr/>
          </p:nvSpPr>
          <p:spPr bwMode="auto">
            <a:xfrm>
              <a:off x="240" y="192"/>
              <a:ext cx="192" cy="4224"/>
            </a:xfrm>
            <a:custGeom>
              <a:avLst/>
              <a:gdLst>
                <a:gd name="T0" fmla="*/ 192 w 192"/>
                <a:gd name="T1" fmla="*/ 0 h 2304"/>
                <a:gd name="T2" fmla="*/ 192 w 192"/>
                <a:gd name="T3" fmla="*/ 14197 h 2304"/>
                <a:gd name="T4" fmla="*/ 0 w 192"/>
                <a:gd name="T5" fmla="*/ 14197 h 2304"/>
                <a:gd name="T6" fmla="*/ 0 w 192"/>
                <a:gd name="T7" fmla="*/ 12718 h 2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2304">
                  <a:moveTo>
                    <a:pt x="192" y="0"/>
                  </a:moveTo>
                  <a:lnTo>
                    <a:pt x="192" y="2304"/>
                  </a:lnTo>
                  <a:lnTo>
                    <a:pt x="0" y="2304"/>
                  </a:lnTo>
                  <a:lnTo>
                    <a:pt x="0" y="2064"/>
                  </a:ln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" name="Line 13"/>
            <p:cNvSpPr>
              <a:spLocks noChangeShapeType="1"/>
            </p:cNvSpPr>
            <p:nvPr/>
          </p:nvSpPr>
          <p:spPr bwMode="auto">
            <a:xfrm flipV="1">
              <a:off x="240" y="3648"/>
              <a:ext cx="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6" name="Rectangle 14"/>
            <p:cNvSpPr>
              <a:spLocks noChangeArrowheads="1"/>
            </p:cNvSpPr>
            <p:nvPr/>
          </p:nvSpPr>
          <p:spPr bwMode="auto">
            <a:xfrm>
              <a:off x="192" y="3552"/>
              <a:ext cx="96" cy="9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fr-FR" altLang="fr-FR" dirty="0" smtClean="0"/>
            </a:p>
          </p:txBody>
        </p:sp>
      </p:grp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0"/>
            <a:ext cx="32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pPr>
              <a:defRPr/>
            </a:pPr>
            <a:fld id="{C1A5835C-5238-4D4D-A777-C111C23ABDB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9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D:\sweethome\solidworks%20niveau1\SW%20Bielle%20Manivelle\animation%20Bielle%20Manivelle.avi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Typologie des supports didactiques </a:t>
            </a:r>
          </a:p>
        </p:txBody>
      </p:sp>
      <p:sp>
        <p:nvSpPr>
          <p:cNvPr id="4099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246FC2-D71B-4F89-8642-51576A7F818B}" type="slidenum">
              <a:rPr lang="fr-FR" altLang="fr-FR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000" smtClean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2022475" y="1500188"/>
            <a:ext cx="5476875" cy="1120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 dirty="0">
                <a:solidFill>
                  <a:schemeClr val="tx1"/>
                </a:solidFill>
              </a:rPr>
              <a:t>• </a:t>
            </a:r>
            <a:r>
              <a:rPr lang="fr-FR" altLang="fr-FR" sz="2100" b="1" dirty="0">
                <a:solidFill>
                  <a:schemeClr val="tx1"/>
                </a:solidFill>
              </a:rPr>
              <a:t>Systèmes pluri-technologiques matériels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 dirty="0">
                <a:solidFill>
                  <a:schemeClr val="tx1"/>
                </a:solidFill>
              </a:rPr>
              <a:t> (systèmes réels de l’environnement de l’élève)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www.les-volatiles.com/_im/location-de-vtt-les-saisies/location-vtt-freeride-mondraker-pra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788" y="2974975"/>
            <a:ext cx="3121025" cy="30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nellyrodilab.com/wp-content/uploads/2010/03/VitraHaus_5163_0000EF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24" y="2873180"/>
            <a:ext cx="4718304" cy="3143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10" name="Picture 6" descr="http://moninstallateurexpert.fr/wp-content/uploads/2013/10/alarme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2475" y="2767013"/>
            <a:ext cx="5476875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www.robot-advance.com/ori-robot-aspirateur-irobot-roomba-660-1059_1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" b="20573"/>
          <a:stretch>
            <a:fillRect/>
          </a:stretch>
        </p:blipFill>
        <p:spPr bwMode="auto">
          <a:xfrm>
            <a:off x="2335213" y="2767013"/>
            <a:ext cx="478472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9527FCB-FF15-4876-A3C2-C2F2814F9A87}" type="slidenum">
              <a:rPr lang="fr-FR" sz="1100" b="1" i="1">
                <a:solidFill>
                  <a:srgbClr val="FFFFFF"/>
                </a:solidFill>
              </a:rPr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fr-FR" sz="1100" b="1" i="1">
              <a:solidFill>
                <a:srgbClr val="FFFFFF"/>
              </a:solidFill>
            </a:endParaRPr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661988" y="1216025"/>
            <a:ext cx="4368801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b="1" i="1" dirty="0" smtClean="0">
                <a:solidFill>
                  <a:srgbClr val="000000"/>
                </a:solidFill>
              </a:rPr>
              <a:t>Organisation par thèmes exemple possible</a:t>
            </a:r>
            <a:endParaRPr lang="fr-FR" sz="28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577492766"/>
              </p:ext>
            </p:extLst>
          </p:nvPr>
        </p:nvGraphicFramePr>
        <p:xfrm>
          <a:off x="533400" y="1626351"/>
          <a:ext cx="86106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835150" y="188913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Typologies d’activités</a:t>
            </a:r>
            <a:endParaRPr lang="fr-FR" sz="4000" b="1" i="1" dirty="0">
              <a:solidFill>
                <a:srgbClr val="775F5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9527FCB-FF15-4876-A3C2-C2F2814F9A87}" type="slidenum">
              <a:rPr lang="fr-FR" sz="1100" b="1" i="1">
                <a:solidFill>
                  <a:srgbClr val="FFFFFF"/>
                </a:solidFill>
              </a:rPr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fr-FR" sz="1100" b="1" i="1">
              <a:solidFill>
                <a:srgbClr val="FFFFFF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835150" y="188913"/>
            <a:ext cx="70929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Exemple projet troisième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Organisation par fonctions</a:t>
            </a:r>
            <a:endParaRPr lang="fr-FR" sz="4000" b="1" i="1" dirty="0">
              <a:solidFill>
                <a:srgbClr val="775F55"/>
              </a:solidFill>
              <a:cs typeface="Arial" charset="0"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3726997" y="2953660"/>
            <a:ext cx="1654628" cy="1088572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PROJET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ROBOT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662014" y="1516063"/>
            <a:ext cx="2944786" cy="544286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PROGRAMMATION</a:t>
            </a: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5381625" y="1516062"/>
            <a:ext cx="3546476" cy="884237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SECURISER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LE DEMARRAGE</a:t>
            </a: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662014" y="5028520"/>
            <a:ext cx="3795686" cy="88968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PLATINE ET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TRANSMISSION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5588000" y="5069568"/>
            <a:ext cx="3340100" cy="734331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PERCUSSION</a:t>
            </a:r>
          </a:p>
        </p:txBody>
      </p:sp>
      <p:sp>
        <p:nvSpPr>
          <p:cNvPr id="2" name="Flèche vers le haut 1"/>
          <p:cNvSpPr/>
          <p:nvPr/>
        </p:nvSpPr>
        <p:spPr bwMode="auto">
          <a:xfrm rot="19380442">
            <a:off x="3360286" y="2237755"/>
            <a:ext cx="501650" cy="584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lèche vers le haut 9"/>
          <p:cNvSpPr/>
          <p:nvPr/>
        </p:nvSpPr>
        <p:spPr bwMode="auto">
          <a:xfrm rot="2665844">
            <a:off x="5506896" y="2492375"/>
            <a:ext cx="501650" cy="584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lèche vers le haut 10"/>
          <p:cNvSpPr/>
          <p:nvPr/>
        </p:nvSpPr>
        <p:spPr bwMode="auto">
          <a:xfrm rot="13017774">
            <a:off x="3355975" y="4349170"/>
            <a:ext cx="501650" cy="584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lèche vers le haut 11"/>
          <p:cNvSpPr/>
          <p:nvPr/>
        </p:nvSpPr>
        <p:spPr bwMode="auto">
          <a:xfrm rot="8295137">
            <a:off x="5514398" y="4134360"/>
            <a:ext cx="501650" cy="584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9527FCB-FF15-4876-A3C2-C2F2814F9A87}" type="slidenum">
              <a:rPr lang="fr-FR" sz="1100" b="1" i="1">
                <a:solidFill>
                  <a:srgbClr val="FFFFFF"/>
                </a:solidFill>
              </a:rPr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fr-FR" sz="1100" b="1" i="1">
              <a:solidFill>
                <a:srgbClr val="FFFFFF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111250" y="814388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Tâches par fonction</a:t>
            </a:r>
            <a:endParaRPr lang="fr-FR" sz="4000" b="1" i="1" dirty="0">
              <a:solidFill>
                <a:srgbClr val="775F55"/>
              </a:solidFill>
              <a:cs typeface="Arial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Exemple possible :</a:t>
            </a:r>
            <a:endParaRPr lang="fr-FR" sz="4000" b="1" i="1" dirty="0">
              <a:solidFill>
                <a:srgbClr val="775F55"/>
              </a:solidFill>
              <a:cs typeface="Arial" charset="0"/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566055" y="2356757"/>
            <a:ext cx="7955643" cy="1175657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Une</a:t>
            </a:r>
            <a:r>
              <a:rPr kumimoji="0" lang="fr-FR" sz="6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réalisation</a:t>
            </a:r>
            <a:endParaRPr kumimoji="0" lang="fr-FR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566056" y="3926115"/>
            <a:ext cx="7955643" cy="2119086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Un compte rendu numérique</a:t>
            </a:r>
          </a:p>
        </p:txBody>
      </p:sp>
    </p:spTree>
    <p:extLst>
      <p:ext uri="{BB962C8B-B14F-4D97-AF65-F5344CB8AC3E}">
        <p14:creationId xmlns:p14="http://schemas.microsoft.com/office/powerpoint/2010/main" val="195276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9527FCB-FF15-4876-A3C2-C2F2814F9A87}" type="slidenum">
              <a:rPr lang="fr-FR" sz="1100" b="1" i="1">
                <a:solidFill>
                  <a:srgbClr val="FFFFFF"/>
                </a:solidFill>
              </a:rPr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fr-FR" sz="1100" b="1" i="1">
              <a:solidFill>
                <a:srgbClr val="FFFFFF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60400" y="188913"/>
            <a:ext cx="8267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Concevoir et Réaliser la platine</a:t>
            </a:r>
            <a:endParaRPr lang="fr-FR" sz="4000" b="1" i="1" dirty="0">
              <a:solidFill>
                <a:srgbClr val="775F55"/>
              </a:solidFill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" y="985837"/>
            <a:ext cx="9127363" cy="519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:\estap60\Mes Documents\troisieme\batucada valdoie\3B\PHOTOS 1 (Victor, Maïdine,Vincent)\Photo 1 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985835"/>
            <a:ext cx="7287684" cy="5465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68" y="985773"/>
            <a:ext cx="5491163" cy="53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6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9527FCB-FF15-4876-A3C2-C2F2814F9A87}" type="slidenum">
              <a:rPr lang="fr-FR" sz="1100" b="1" i="1">
                <a:solidFill>
                  <a:srgbClr val="FFFFFF"/>
                </a:solidFill>
              </a:rPr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14</a:t>
            </a:fld>
            <a:endParaRPr lang="fr-FR" sz="1100" b="1" i="1">
              <a:solidFill>
                <a:srgbClr val="FFFFFF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60400" y="188913"/>
            <a:ext cx="8267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Concevoir la clé codée</a:t>
            </a:r>
            <a:endParaRPr lang="fr-FR" sz="4000" b="1" i="1" dirty="0">
              <a:solidFill>
                <a:srgbClr val="775F55"/>
              </a:solidFill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890587"/>
            <a:ext cx="6292096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60" y="890587"/>
            <a:ext cx="5686425" cy="528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5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9527FCB-FF15-4876-A3C2-C2F2814F9A87}" type="slidenum">
              <a:rPr lang="fr-FR" sz="1100" b="1" i="1">
                <a:solidFill>
                  <a:srgbClr val="FFFFFF"/>
                </a:solidFill>
              </a:rPr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15</a:t>
            </a:fld>
            <a:endParaRPr lang="fr-FR" sz="1100" b="1" i="1">
              <a:solidFill>
                <a:srgbClr val="FFFFFF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60400" y="188913"/>
            <a:ext cx="8267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Programmer</a:t>
            </a:r>
            <a:endParaRPr lang="fr-FR" sz="4000" b="1" i="1" dirty="0">
              <a:solidFill>
                <a:srgbClr val="775F55"/>
              </a:solidFill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890588"/>
            <a:ext cx="81819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890588"/>
            <a:ext cx="6440487" cy="54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8071" r="33162" b="18230"/>
          <a:stretch/>
        </p:blipFill>
        <p:spPr bwMode="auto">
          <a:xfrm>
            <a:off x="1155700" y="928222"/>
            <a:ext cx="72771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9527FCB-FF15-4876-A3C2-C2F2814F9A87}" type="slidenum">
              <a:rPr lang="fr-FR" sz="1100" b="1" i="1">
                <a:solidFill>
                  <a:srgbClr val="FFFFFF"/>
                </a:solidFill>
              </a:rPr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16</a:t>
            </a:fld>
            <a:endParaRPr lang="fr-FR" sz="1100" b="1" i="1">
              <a:solidFill>
                <a:srgbClr val="FFFFFF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98500" y="188913"/>
            <a:ext cx="8267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Revue de projet</a:t>
            </a:r>
            <a:endParaRPr lang="fr-FR" sz="4000" b="1" i="1" dirty="0">
              <a:solidFill>
                <a:srgbClr val="775F55"/>
              </a:solidFill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890588"/>
            <a:ext cx="8183157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0" y="890588"/>
            <a:ext cx="838161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5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Typologie des supports didactiques </a:t>
            </a:r>
          </a:p>
        </p:txBody>
      </p:sp>
      <p:sp>
        <p:nvSpPr>
          <p:cNvPr id="512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46604D-DE66-4B8F-9E66-CFB55E7D1A20}" type="slidenum">
              <a:rPr lang="fr-FR" altLang="fr-FR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00" smtClean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841375" y="1500188"/>
            <a:ext cx="8169275" cy="1795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chemeClr val="tx1"/>
                </a:solidFill>
              </a:rPr>
              <a:t>• </a:t>
            </a:r>
            <a:r>
              <a:rPr lang="fr-FR" altLang="fr-FR" sz="2100" b="1">
                <a:solidFill>
                  <a:schemeClr val="tx1"/>
                </a:solidFill>
              </a:rPr>
              <a:t>Systèmes pluri-technologiques didactisés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chemeClr val="tx1"/>
                </a:solidFill>
              </a:rPr>
              <a:t> (un support d’enseignement, isolé de son contexte,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chemeClr val="tx1"/>
                </a:solidFill>
              </a:rPr>
              <a:t>éventuellement instrumenté mais mettant en œuvre les éléments ou organes réels de l'équipement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chemeClr val="tx1"/>
                </a:solidFill>
              </a:rPr>
              <a:t>industriel ou grand public. 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1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100">
              <a:solidFill>
                <a:schemeClr val="tx1"/>
              </a:solidFill>
            </a:endParaRPr>
          </a:p>
        </p:txBody>
      </p:sp>
      <p:pic>
        <p:nvPicPr>
          <p:cNvPr id="34820" name="Picture 4" descr="http://www.college-jean-moulin-locmine.ac-rennes.fr/Images/Images%20techno/deraill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0" b="17278"/>
          <a:stretch>
            <a:fillRect/>
          </a:stretch>
        </p:blipFill>
        <p:spPr bwMode="auto">
          <a:xfrm>
            <a:off x="2365375" y="3368675"/>
            <a:ext cx="525462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Typologie des supports didactiques </a:t>
            </a:r>
          </a:p>
        </p:txBody>
      </p:sp>
      <p:sp>
        <p:nvSpPr>
          <p:cNvPr id="6147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7DF208-8F7F-42AF-94C5-9377677A73F4}" type="slidenum">
              <a:rPr lang="fr-FR" altLang="fr-FR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000" smtClean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841375" y="1500188"/>
            <a:ext cx="8169275" cy="1204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chemeClr val="tx1"/>
                </a:solidFill>
              </a:rPr>
              <a:t>• </a:t>
            </a:r>
            <a:r>
              <a:rPr lang="fr-FR" altLang="fr-FR" sz="2100" b="1">
                <a:solidFill>
                  <a:schemeClr val="tx1"/>
                </a:solidFill>
              </a:rPr>
              <a:t>Systèmes pluri-technologiques maquettisés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chemeClr val="tx1"/>
                </a:solidFill>
              </a:rPr>
              <a:t> (il y a un rapport d'échelle, une homothétie avec le système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chemeClr val="tx1"/>
                </a:solidFill>
              </a:rPr>
              <a:t>en vraie grandeur.)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1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100">
              <a:solidFill>
                <a:schemeClr val="tx1"/>
              </a:solidFill>
            </a:endParaRPr>
          </a:p>
        </p:txBody>
      </p:sp>
      <p:pic>
        <p:nvPicPr>
          <p:cNvPr id="35842" name="Picture 2" descr="http://i2.cdscdn.com/pdt2/8/2/4/1/700x700/rev4009803240824/rw/helicoptere-radiocommande-ke.jpg"/>
          <p:cNvPicPr>
            <a:picLocks noChangeAspect="1" noChangeArrowheads="1"/>
          </p:cNvPicPr>
          <p:nvPr/>
        </p:nvPicPr>
        <p:blipFill rotWithShape="1">
          <a:blip r:embed="rId2"/>
          <a:srcRect t="15000" b="30000"/>
          <a:stretch/>
        </p:blipFill>
        <p:spPr bwMode="auto">
          <a:xfrm>
            <a:off x="2387600" y="2705100"/>
            <a:ext cx="54038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www.a4.fr/images/K-PTRA_g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5100"/>
            <a:ext cx="49228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862263"/>
            <a:ext cx="60753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Typologie des supports didactiques </a:t>
            </a:r>
          </a:p>
        </p:txBody>
      </p:sp>
      <p:sp>
        <p:nvSpPr>
          <p:cNvPr id="7171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EC67B7-C372-4F8A-AF9A-140E24229881}" type="slidenum">
              <a:rPr lang="fr-FR" altLang="fr-FR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000" smtClean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841375" y="1500188"/>
            <a:ext cx="8169275" cy="1843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chemeClr val="tx1"/>
                </a:solidFill>
              </a:rPr>
              <a:t>• </a:t>
            </a:r>
            <a:r>
              <a:rPr lang="fr-FR" altLang="fr-FR" sz="2100" b="1">
                <a:solidFill>
                  <a:schemeClr val="tx1"/>
                </a:solidFill>
              </a:rPr>
              <a:t>Systèmes pluri-technologiques virtuels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chemeClr val="tx1"/>
                </a:solidFill>
              </a:rPr>
              <a:t> (Le système pluri-technologique virtuel permet de simuler le comportement d’un processus, d’une commande, d’un mécanisme, d’une structure, d’un ouvrage ou encore un mode opératoire, afin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chemeClr val="tx1"/>
                </a:solidFill>
              </a:rPr>
              <a:t>d'appréhender ou de modifier le comportement du système)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1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100">
              <a:solidFill>
                <a:schemeClr val="tx1"/>
              </a:solidFill>
            </a:endParaRPr>
          </a:p>
        </p:txBody>
      </p:sp>
      <p:pic>
        <p:nvPicPr>
          <p:cNvPr id="4" name="animation Bielle Manivell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448050"/>
            <a:ext cx="85820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343275"/>
            <a:ext cx="39544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Différence Objet d’étude</a:t>
            </a:r>
            <a:br>
              <a:rPr lang="fr-FR" altLang="fr-FR" smtClean="0"/>
            </a:br>
            <a:r>
              <a:rPr lang="fr-FR" altLang="fr-FR" smtClean="0"/>
              <a:t>Support didactique</a:t>
            </a:r>
          </a:p>
        </p:txBody>
      </p:sp>
      <p:sp>
        <p:nvSpPr>
          <p:cNvPr id="8195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D63369-2ACF-48C9-879F-1FC14D939EE6}" type="slidenum">
              <a:rPr lang="fr-FR" altLang="fr-FR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000" smtClean="0">
              <a:solidFill>
                <a:schemeClr val="tx1"/>
              </a:solidFill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1284745" y="1609344"/>
          <a:ext cx="6744072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70FBCBF-F0B3-4EF2-9068-FEBC1FA32FD9}" type="slidenum">
              <a:rPr lang="fr-FR" sz="1100" b="1" i="1">
                <a:solidFill>
                  <a:srgbClr val="FFFFFF"/>
                </a:solidFill>
              </a:rPr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fr-FR" sz="1100" b="1" i="1">
              <a:solidFill>
                <a:srgbClr val="FFFFFF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717738948"/>
              </p:ext>
            </p:extLst>
          </p:nvPr>
        </p:nvGraphicFramePr>
        <p:xfrm>
          <a:off x="-180528" y="1844824"/>
          <a:ext cx="99371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61988" y="1216025"/>
            <a:ext cx="65163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b="1" i="1" dirty="0" smtClean="0">
                <a:solidFill>
                  <a:srgbClr val="000000"/>
                </a:solidFill>
              </a:rPr>
              <a:t>SUPPORTS DIFFERENTS - COMPETENCES VISEES IDENTIQUES</a:t>
            </a:r>
            <a:endParaRPr lang="fr-FR" sz="2800" b="1" i="1" dirty="0">
              <a:solidFill>
                <a:srgbClr val="000000"/>
              </a:solidFill>
            </a:endParaRPr>
          </a:p>
        </p:txBody>
      </p:sp>
      <p:sp>
        <p:nvSpPr>
          <p:cNvPr id="107524" name="Text Box 1"/>
          <p:cNvSpPr txBox="1">
            <a:spLocks noChangeArrowheads="1"/>
          </p:cNvSpPr>
          <p:nvPr/>
        </p:nvSpPr>
        <p:spPr bwMode="auto">
          <a:xfrm>
            <a:off x="1835150" y="188913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Typologies d’activités</a:t>
            </a:r>
            <a:endParaRPr lang="fr-FR" sz="4000" b="1" i="1" dirty="0">
              <a:solidFill>
                <a:srgbClr val="775F55"/>
              </a:solidFill>
              <a:cs typeface="Arial" charset="0"/>
            </a:endParaRPr>
          </a:p>
        </p:txBody>
      </p:sp>
      <p:pic>
        <p:nvPicPr>
          <p:cNvPr id="3074" name="Image 2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207" y="1571"/>
            <a:ext cx="1311614" cy="11261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571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EFF82-31A2-4F66-8E55-637FCDD28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graphicEl>
                                              <a:dgm id="{6CAEFF82-31A2-4F66-8E55-637FCDD28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graphicEl>
                                              <a:dgm id="{6CAEFF82-31A2-4F66-8E55-637FCDD28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07E027-DBF6-4717-A8D5-A8756C09B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>
                                            <p:graphicEl>
                                              <a:dgm id="{3607E027-DBF6-4717-A8D5-A8756C09B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>
                                            <p:graphicEl>
                                              <a:dgm id="{3607E027-DBF6-4717-A8D5-A8756C09B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D50333-0418-4269-B7AD-A073B0170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>
                                            <p:graphicEl>
                                              <a:dgm id="{8FD50333-0418-4269-B7AD-A073B0170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>
                                            <p:graphicEl>
                                              <a:dgm id="{8FD50333-0418-4269-B7AD-A073B0170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3A4344-B35E-4F8F-BEE9-646F0F377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>
                                            <p:graphicEl>
                                              <a:dgm id="{B13A4344-B35E-4F8F-BEE9-646F0F377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>
                                            <p:graphicEl>
                                              <a:dgm id="{B13A4344-B35E-4F8F-BEE9-646F0F377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0187C7-A933-4DEA-90A3-BF0DB1F2C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>
                                            <p:graphicEl>
                                              <a:dgm id="{670187C7-A933-4DEA-90A3-BF0DB1F2C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>
                                            <p:graphicEl>
                                              <a:dgm id="{670187C7-A933-4DEA-90A3-BF0DB1F2C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0ADDD3-00F3-4F03-A66F-B9079D9BB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">
                                            <p:graphicEl>
                                              <a:dgm id="{470ADDD3-00F3-4F03-A66F-B9079D9BB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">
                                            <p:graphicEl>
                                              <a:dgm id="{470ADDD3-00F3-4F03-A66F-B9079D9BB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48E85-E082-4BDD-8C2D-24BAD1DBA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7">
                                            <p:graphicEl>
                                              <a:dgm id="{B0F48E85-E082-4BDD-8C2D-24BAD1DBA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7">
                                            <p:graphicEl>
                                              <a:dgm id="{B0F48E85-E082-4BDD-8C2D-24BAD1DBA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1B5066-D9C4-4B0A-9B52-7CC53D050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7">
                                            <p:graphicEl>
                                              <a:dgm id="{011B5066-D9C4-4B0A-9B52-7CC53D050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7">
                                            <p:graphicEl>
                                              <a:dgm id="{011B5066-D9C4-4B0A-9B52-7CC53D050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9527FCB-FF15-4876-A3C2-C2F2814F9A87}" type="slidenum">
              <a:rPr lang="fr-FR" sz="1100" b="1" i="1">
                <a:solidFill>
                  <a:srgbClr val="FFFFFF"/>
                </a:solidFill>
              </a:rPr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fr-FR" sz="1100" b="1" i="1">
              <a:solidFill>
                <a:srgbClr val="FFFFFF"/>
              </a:solidFill>
            </a:endParaRPr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661988" y="1216025"/>
            <a:ext cx="500628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b="1" i="1" dirty="0" smtClean="0">
                <a:solidFill>
                  <a:srgbClr val="000000"/>
                </a:solidFill>
              </a:rPr>
              <a:t>Support d’étude identique – activités différentes :</a:t>
            </a:r>
            <a:endParaRPr lang="fr-FR" sz="28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587368330"/>
              </p:ext>
            </p:extLst>
          </p:nvPr>
        </p:nvGraphicFramePr>
        <p:xfrm>
          <a:off x="533400" y="1626351"/>
          <a:ext cx="86106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835150" y="188913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Typologies d’activités</a:t>
            </a:r>
            <a:endParaRPr lang="fr-FR" sz="4000" b="1" i="1" dirty="0">
              <a:solidFill>
                <a:srgbClr val="775F5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EC2B3D-CD89-4C38-94D7-5F615B8C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DEC2B3D-CD89-4C38-94D7-5F615B8CD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DEC2B3D-CD89-4C38-94D7-5F615B8C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DEC2B3D-CD89-4C38-94D7-5F615B8C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1C1314-AA9E-4732-A52B-29104947D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41C1314-AA9E-4732-A52B-29104947D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41C1314-AA9E-4732-A52B-29104947D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41C1314-AA9E-4732-A52B-29104947D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B03A73-D84A-420A-8FDC-DCE03D87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64B03A73-D84A-420A-8FDC-DCE03D87C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64B03A73-D84A-420A-8FDC-DCE03D87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64B03A73-D84A-420A-8FDC-DCE03D87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16319F-2BE7-4A66-9E76-5DA93E92E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1316319F-2BE7-4A66-9E76-5DA93E92E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1316319F-2BE7-4A66-9E76-5DA93E92E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1316319F-2BE7-4A66-9E76-5DA93E92E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57163-44FC-4C54-87CE-35BDE368D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D457163-44FC-4C54-87CE-35BDE368D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D457163-44FC-4C54-87CE-35BDE368D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D457163-44FC-4C54-87CE-35BDE368D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0EB632-1D12-4343-9F23-2A225F0A4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900EB632-1D12-4343-9F23-2A225F0A4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00EB632-1D12-4343-9F23-2A225F0A4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900EB632-1D12-4343-9F23-2A225F0A4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EFB8F0-08F9-4ADB-875E-5593629D2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00EFB8F0-08F9-4ADB-875E-5593629D2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00EFB8F0-08F9-4ADB-875E-5593629D2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00EFB8F0-08F9-4ADB-875E-5593629D2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35967-10E4-42D2-8958-14895DA2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FE935967-10E4-42D2-8958-14895DA26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FE935967-10E4-42D2-8958-14895DA2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FE935967-10E4-42D2-8958-14895DA2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FBFEB-BA5A-4A58-8041-2E01A19A8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1AEFBFEB-BA5A-4A58-8041-2E01A19A8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1AEFBFEB-BA5A-4A58-8041-2E01A19A8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AEFBFEB-BA5A-4A58-8041-2E01A19A8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AC887F-6D17-4E18-A1F0-CD38AAE75FFE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627645" y="897394"/>
            <a:ext cx="83371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ATTENTION !!!</a:t>
            </a:r>
          </a:p>
          <a:p>
            <a:pPr defTabSz="914400">
              <a:defRPr/>
            </a:pP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démarche industrielle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4400">
              <a:defRPr/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4400">
              <a:defRPr/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4400">
              <a:defRPr/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4400">
              <a:defRPr/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4400">
              <a:defRPr/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4400">
              <a:defRPr/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Titre 4"/>
          <p:cNvSpPr txBox="1">
            <a:spLocks/>
          </p:cNvSpPr>
          <p:nvPr/>
        </p:nvSpPr>
        <p:spPr bwMode="auto">
          <a:xfrm>
            <a:off x="1763713" y="155575"/>
            <a:ext cx="7023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La réalisation collective</a:t>
            </a:r>
            <a:endParaRPr lang="fr-FR" sz="4000" i="1" dirty="0">
              <a:solidFill>
                <a:srgbClr val="775F55"/>
              </a:solidFill>
              <a:cs typeface="Arial" charset="0"/>
            </a:endParaRPr>
          </a:p>
        </p:txBody>
      </p:sp>
      <p:sp>
        <p:nvSpPr>
          <p:cNvPr id="14345" name="Flèche droite à entaille 9"/>
          <p:cNvSpPr>
            <a:spLocks noChangeArrowheads="1"/>
          </p:cNvSpPr>
          <p:nvPr/>
        </p:nvSpPr>
        <p:spPr bwMode="auto">
          <a:xfrm>
            <a:off x="828509" y="3780073"/>
            <a:ext cx="8027874" cy="328617"/>
          </a:xfrm>
          <a:prstGeom prst="notchedRightArrow">
            <a:avLst>
              <a:gd name="adj1" fmla="val 50000"/>
              <a:gd name="adj2" fmla="val 5005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997345" y="2365288"/>
            <a:ext cx="8031163" cy="1233487"/>
            <a:chOff x="622" y="1026"/>
            <a:chExt cx="5059" cy="777"/>
          </a:xfrm>
        </p:grpSpPr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756" y="1026"/>
              <a:ext cx="1089" cy="23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/>
                <a:t>Étudier la faisabilité</a:t>
              </a:r>
              <a:r>
                <a:rPr lang="fr-FR"/>
                <a:t> </a:t>
              </a: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3731" y="1570"/>
              <a:ext cx="907" cy="233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 dirty="0"/>
                <a:t>Commercialiser</a:t>
              </a:r>
              <a:r>
                <a:rPr lang="fr-FR" dirty="0"/>
                <a:t> </a:t>
              </a:r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2855" y="1298"/>
              <a:ext cx="771" cy="233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 dirty="0"/>
                <a:t>Industrialiser</a:t>
              </a:r>
              <a:r>
                <a:rPr lang="fr-FR" dirty="0"/>
                <a:t> 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3671" y="1298"/>
              <a:ext cx="726" cy="233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 dirty="0"/>
                <a:t>Homologuer</a:t>
              </a:r>
              <a:r>
                <a:rPr lang="fr-FR" dirty="0"/>
                <a:t> </a:t>
              </a: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 rot="10800000" flipV="1">
              <a:off x="2890" y="1026"/>
              <a:ext cx="680" cy="23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/>
                <a:t>Concevoir </a:t>
              </a:r>
              <a:r>
                <a:rPr lang="fr-FR"/>
                <a:t> </a:t>
              </a:r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3615" y="1026"/>
              <a:ext cx="454" cy="23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/>
                <a:t>Définir</a:t>
              </a:r>
              <a:r>
                <a:rPr lang="fr-FR"/>
                <a:t> </a:t>
              </a:r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443" y="1298"/>
              <a:ext cx="590" cy="233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/>
                <a:t>Produire</a:t>
              </a:r>
              <a:r>
                <a:rPr lang="fr-FR"/>
                <a:t> </a:t>
              </a: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4683" y="1570"/>
              <a:ext cx="998" cy="233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/>
                <a:t>Utiliser le produit</a:t>
              </a:r>
              <a:r>
                <a:rPr lang="fr-FR"/>
                <a:t> 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622" y="1026"/>
              <a:ext cx="1089" cy="23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 dirty="0"/>
                <a:t>Analyser le besoin</a:t>
              </a:r>
              <a:r>
                <a:rPr lang="fr-FR" dirty="0"/>
                <a:t> 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15759" y="5196700"/>
            <a:ext cx="2096927" cy="584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/>
              <a:t>Appropriation du cahier des charges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732457" y="5196700"/>
            <a:ext cx="1476375" cy="584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/>
              <a:t>Recherche de solutions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312404" y="5181618"/>
            <a:ext cx="2447925" cy="584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/>
              <a:t>Réalisation et   validation du prototype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637777" y="4570355"/>
            <a:ext cx="171545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 dirty="0"/>
              <a:t>ETAPE 1</a:t>
            </a: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2543639" y="457035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 dirty="0"/>
              <a:t>ETAPE 2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4092490" y="4570354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 dirty="0"/>
              <a:t>ETAPE 3</a:t>
            </a: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5948007" y="4601890"/>
            <a:ext cx="1366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 dirty="0"/>
              <a:t>ETAPE 4</a:t>
            </a: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7771794" y="5148485"/>
            <a:ext cx="1479782" cy="6617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 dirty="0"/>
              <a:t>Présentation </a:t>
            </a:r>
            <a:r>
              <a:rPr lang="fr-FR" sz="1600" b="1" dirty="0" smtClean="0"/>
              <a:t>du </a:t>
            </a:r>
            <a:r>
              <a:rPr lang="fr-FR" sz="1600" b="1" dirty="0"/>
              <a:t>projet</a:t>
            </a:r>
            <a:r>
              <a:rPr lang="fr-FR" dirty="0"/>
              <a:t> 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7372746" y="4601890"/>
            <a:ext cx="1366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 dirty="0"/>
              <a:t>ETAPE 5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4217540" y="5166538"/>
            <a:ext cx="1081088" cy="614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/>
              <a:t>Revue de projet</a:t>
            </a:r>
            <a:r>
              <a:rPr lang="fr-FR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8509" y="4108690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démarche 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projet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847165" y="2003612"/>
            <a:ext cx="7685275" cy="15951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9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9527FCB-FF15-4876-A3C2-C2F2814F9A87}" type="slidenum">
              <a:rPr lang="fr-FR" sz="1100" b="1" i="1">
                <a:solidFill>
                  <a:srgbClr val="FFFFFF"/>
                </a:solidFill>
              </a:rPr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fr-FR" sz="1100" b="1" i="1">
              <a:solidFill>
                <a:srgbClr val="FFFFFF"/>
              </a:solidFill>
            </a:endParaRPr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661988" y="1216025"/>
            <a:ext cx="463169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b="1" i="1" dirty="0" smtClean="0">
                <a:solidFill>
                  <a:srgbClr val="000000"/>
                </a:solidFill>
              </a:rPr>
              <a:t>Organisation par fonctions  exemple possible</a:t>
            </a:r>
            <a:endParaRPr lang="fr-FR" sz="28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36023543"/>
              </p:ext>
            </p:extLst>
          </p:nvPr>
        </p:nvGraphicFramePr>
        <p:xfrm>
          <a:off x="533400" y="1626351"/>
          <a:ext cx="86106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835150" y="188913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 b="1" i="1" dirty="0" smtClean="0">
                <a:solidFill>
                  <a:srgbClr val="775F55"/>
                </a:solidFill>
                <a:cs typeface="Arial" charset="0"/>
              </a:rPr>
              <a:t>Typologies d’activités</a:t>
            </a:r>
            <a:endParaRPr lang="fr-FR" sz="4000" b="1" i="1" dirty="0">
              <a:solidFill>
                <a:srgbClr val="775F5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recteur">
  <a:themeElements>
    <a:clrScheme name="Personnalisé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FF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</TotalTime>
  <Words>401</Words>
  <Application>Microsoft Office PowerPoint</Application>
  <PresentationFormat>Affichage à l'écran (4:3)</PresentationFormat>
  <Paragraphs>117</Paragraphs>
  <Slides>16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recteur</vt:lpstr>
      <vt:lpstr>Typologie des supports didactiques </vt:lpstr>
      <vt:lpstr>Typologie des supports didactiques </vt:lpstr>
      <vt:lpstr>Typologie des supports didactiques </vt:lpstr>
      <vt:lpstr>Typologie des supports didactiques </vt:lpstr>
      <vt:lpstr>Différence Objet d’étude Support didactique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maurice dvorsak</dc:creator>
  <cp:lastModifiedBy>alain</cp:lastModifiedBy>
  <cp:revision>117</cp:revision>
  <dcterms:created xsi:type="dcterms:W3CDTF">2013-11-07T17:30:53Z</dcterms:created>
  <dcterms:modified xsi:type="dcterms:W3CDTF">2014-04-01T17:05:43Z</dcterms:modified>
</cp:coreProperties>
</file>