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76" r:id="rId2"/>
    <p:sldId id="277" r:id="rId3"/>
  </p:sldIdLst>
  <p:sldSz cx="9144000" cy="6858000" type="screen4x3"/>
  <p:notesSz cx="7099300" cy="10234613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1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1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1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1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9FBD"/>
    <a:srgbClr val="FFFF00"/>
    <a:srgbClr val="BC0000"/>
    <a:srgbClr val="9900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625" autoAdjust="0"/>
  </p:normalViewPr>
  <p:slideViewPr>
    <p:cSldViewPr snapToGrid="0" snapToObjects="1">
      <p:cViewPr>
        <p:scale>
          <a:sx n="75" d="100"/>
          <a:sy n="75" d="100"/>
        </p:scale>
        <p:origin x="-1236" y="-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 snapToGrid="0" snapToObjects="1">
      <p:cViewPr varScale="1">
        <p:scale>
          <a:sx n="51" d="100"/>
          <a:sy n="51" d="100"/>
        </p:scale>
        <p:origin x="-2958" y="-96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6332D76-4554-4350-9338-652C2485E01B}" type="datetimeFigureOut">
              <a:rPr lang="fr-FR"/>
              <a:pPr>
                <a:defRPr/>
              </a:pPr>
              <a:t>01/04/2014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34E6CEE-E6FF-47B3-B6C5-AE02B379BAD2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25917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/>
            </a:lvl1pPr>
          </a:lstStyle>
          <a:p>
            <a:pPr>
              <a:defRPr/>
            </a:pPr>
            <a:fld id="{D8F41859-3CD6-4F16-9F21-07BF5BD631D4}" type="datetimeFigureOut">
              <a:rPr lang="fr-FR"/>
              <a:pPr>
                <a:defRPr/>
              </a:pPr>
              <a:t>01/04/2014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defRPr sz="1200"/>
            </a:lvl1pPr>
          </a:lstStyle>
          <a:p>
            <a:pPr>
              <a:defRPr/>
            </a:pPr>
            <a:fld id="{2BEDEF72-4CBC-46DD-9764-04F0ECC4EDB1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447787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" y="66675"/>
            <a:ext cx="1277938" cy="1706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dirty="0" smtClean="0"/>
              <a:t>Cliquez pour modifier le style des sous-titres du masque</a:t>
            </a:r>
            <a:endParaRPr lang="fr-FR" dirty="0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820150" y="0"/>
            <a:ext cx="323850" cy="3333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20FD77-18BE-418D-943F-0A11B85FEBB2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92534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15100" y="333375"/>
            <a:ext cx="1943100" cy="57626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85800" y="333375"/>
            <a:ext cx="5676900" cy="57626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554F30-177B-4E8D-93AD-CCB7F15B0EC4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0690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76375" y="333375"/>
            <a:ext cx="6981825" cy="1143000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fr-FR" noProof="0" dirty="0" smtClean="0"/>
              <a:t>Cliquez sur l'icône pour ajouter un tableau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283306-1EBE-41FE-9AB5-D98175A89477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59956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re. Contenu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76375" y="333375"/>
            <a:ext cx="6981825" cy="1143000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9FFB96-AE37-4535-9B97-01AA7B8F40DC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79522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DB726D-C930-4E34-B502-60C3A09F7C04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39803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B5D91-D12C-48DD-9515-1DA11D6B47C2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82430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F43B3C-BD94-4536-9723-CD98AF0DA4E2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99677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" y="66675"/>
            <a:ext cx="1277938" cy="1706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820150" y="0"/>
            <a:ext cx="323850" cy="3333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DCEDE4-8CD7-419F-A3D3-CB1F754B3944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57882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E3AA8E-F2C2-4A59-AD14-80A1CE0E890D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69716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5495B-109E-4B75-8EEB-4BB87EA25FD6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95684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dirty="0" smtClean="0"/>
              <a:t>Faire glisser l'image vers l'espace réservé ou cliquer sur l'icône pour l'ajouter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79EEE5-EC0B-4F31-B3E5-E3A620436150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29185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BAE66F-697A-446C-8782-2C2E2991F20D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55428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76375" y="333375"/>
            <a:ext cx="69818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 du masque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399213"/>
            <a:ext cx="9144000" cy="457200"/>
          </a:xfrm>
          <a:prstGeom prst="rect">
            <a:avLst/>
          </a:prstGeom>
          <a:solidFill>
            <a:srgbClr val="0033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1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defRPr/>
            </a:pPr>
            <a:endParaRPr lang="fr-FR" altLang="fr-FR" dirty="0" smtClean="0"/>
          </a:p>
        </p:txBody>
      </p:sp>
      <p:sp>
        <p:nvSpPr>
          <p:cNvPr id="1029" name="Line 8"/>
          <p:cNvSpPr>
            <a:spLocks noChangeShapeType="1"/>
          </p:cNvSpPr>
          <p:nvPr/>
        </p:nvSpPr>
        <p:spPr bwMode="auto">
          <a:xfrm>
            <a:off x="0" y="6553200"/>
            <a:ext cx="91440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030" name="Text Box 9"/>
          <p:cNvSpPr txBox="1">
            <a:spLocks noChangeArrowheads="1"/>
          </p:cNvSpPr>
          <p:nvPr/>
        </p:nvSpPr>
        <p:spPr bwMode="auto">
          <a:xfrm>
            <a:off x="3654425" y="6511925"/>
            <a:ext cx="54895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fr-FR" altLang="fr-FR" sz="16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Technologie au collège - Séminaire académique 2014</a:t>
            </a:r>
          </a:p>
        </p:txBody>
      </p:sp>
      <p:sp>
        <p:nvSpPr>
          <p:cNvPr id="1031" name="Text Box 10"/>
          <p:cNvSpPr txBox="1">
            <a:spLocks noChangeArrowheads="1"/>
          </p:cNvSpPr>
          <p:nvPr/>
        </p:nvSpPr>
        <p:spPr bwMode="auto">
          <a:xfrm rot="-5400000">
            <a:off x="-1976437" y="2654300"/>
            <a:ext cx="46545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fr-FR" altLang="fr-FR" sz="2000" dirty="0" smtClean="0">
                <a:solidFill>
                  <a:schemeClr val="folHlink"/>
                </a:solidFill>
                <a:latin typeface="Arial" charset="0"/>
              </a:rPr>
              <a:t>Académie de Besançon</a:t>
            </a:r>
          </a:p>
        </p:txBody>
      </p:sp>
      <p:grpSp>
        <p:nvGrpSpPr>
          <p:cNvPr id="1032" name="Group 11"/>
          <p:cNvGrpSpPr>
            <a:grpSpLocks/>
          </p:cNvGrpSpPr>
          <p:nvPr/>
        </p:nvGrpSpPr>
        <p:grpSpPr bwMode="auto">
          <a:xfrm>
            <a:off x="228600" y="76200"/>
            <a:ext cx="381000" cy="6705600"/>
            <a:chOff x="192" y="192"/>
            <a:chExt cx="240" cy="4224"/>
          </a:xfrm>
        </p:grpSpPr>
        <p:sp>
          <p:nvSpPr>
            <p:cNvPr id="1034" name="Freeform 12"/>
            <p:cNvSpPr>
              <a:spLocks/>
            </p:cNvSpPr>
            <p:nvPr/>
          </p:nvSpPr>
          <p:spPr bwMode="auto">
            <a:xfrm>
              <a:off x="240" y="192"/>
              <a:ext cx="192" cy="4224"/>
            </a:xfrm>
            <a:custGeom>
              <a:avLst/>
              <a:gdLst>
                <a:gd name="T0" fmla="*/ 192 w 192"/>
                <a:gd name="T1" fmla="*/ 0 h 2304"/>
                <a:gd name="T2" fmla="*/ 192 w 192"/>
                <a:gd name="T3" fmla="*/ 14197 h 2304"/>
                <a:gd name="T4" fmla="*/ 0 w 192"/>
                <a:gd name="T5" fmla="*/ 14197 h 2304"/>
                <a:gd name="T6" fmla="*/ 0 w 192"/>
                <a:gd name="T7" fmla="*/ 12718 h 230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2" h="2304">
                  <a:moveTo>
                    <a:pt x="192" y="0"/>
                  </a:moveTo>
                  <a:lnTo>
                    <a:pt x="192" y="2304"/>
                  </a:lnTo>
                  <a:lnTo>
                    <a:pt x="0" y="2304"/>
                  </a:lnTo>
                  <a:lnTo>
                    <a:pt x="0" y="2064"/>
                  </a:lnTo>
                </a:path>
              </a:pathLst>
            </a:custGeom>
            <a:noFill/>
            <a:ln w="952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035" name="Line 13"/>
            <p:cNvSpPr>
              <a:spLocks noChangeShapeType="1"/>
            </p:cNvSpPr>
            <p:nvPr/>
          </p:nvSpPr>
          <p:spPr bwMode="auto">
            <a:xfrm flipV="1">
              <a:off x="240" y="3648"/>
              <a:ext cx="0" cy="336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036" name="Rectangle 14"/>
            <p:cNvSpPr>
              <a:spLocks noChangeArrowheads="1"/>
            </p:cNvSpPr>
            <p:nvPr/>
          </p:nvSpPr>
          <p:spPr bwMode="auto">
            <a:xfrm>
              <a:off x="192" y="3552"/>
              <a:ext cx="96" cy="96"/>
            </a:xfrm>
            <a:prstGeom prst="rect">
              <a:avLst/>
            </a:prstGeom>
            <a:noFill/>
            <a:ln w="9525">
              <a:solidFill>
                <a:schemeClr val="hlink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1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1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1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1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1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defRPr/>
              </a:pPr>
              <a:endParaRPr lang="fr-FR" altLang="fr-FR" dirty="0" smtClean="0"/>
            </a:p>
          </p:txBody>
        </p:sp>
      </p:grpSp>
      <p:sp>
        <p:nvSpPr>
          <p:cNvPr id="1042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0"/>
            <a:ext cx="32385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000"/>
            </a:lvl1pPr>
          </a:lstStyle>
          <a:p>
            <a:pPr>
              <a:defRPr/>
            </a:pPr>
            <a:fld id="{C1A5835C-5238-4D4D-A777-C111C23ABDBE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08" r:id="rId2"/>
    <p:sldLayoutId id="2147483709" r:id="rId3"/>
    <p:sldLayoutId id="2147483710" r:id="rId4"/>
    <p:sldLayoutId id="2147483719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5F5F5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5F5F5F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5F5F5F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5F5F5F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5F5F5F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5F5F5F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5F5F5F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5F5F5F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5F5F5F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bg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bg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bg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bg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bg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bg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bg2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ce réservé du numéro de diapositive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C7E7D3A-F244-4A54-B737-9FE0E128E19B}" type="slidenum">
              <a:rPr lang="fr-FR" altLang="fr-FR" sz="10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fr-FR" altLang="fr-FR" sz="1000" smtClean="0">
              <a:solidFill>
                <a:schemeClr val="tx1"/>
              </a:solidFill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/>
        </p:nvGraphicFramePr>
        <p:xfrm>
          <a:off x="3419475" y="1700213"/>
          <a:ext cx="5648327" cy="40719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1388"/>
                <a:gridCol w="858810"/>
                <a:gridCol w="864095"/>
                <a:gridCol w="936103"/>
                <a:gridCol w="1106543"/>
                <a:gridCol w="941388"/>
              </a:tblGrid>
              <a:tr h="640197"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solidFill>
                            <a:schemeClr val="tx1"/>
                          </a:solidFill>
                        </a:rPr>
                        <a:t>CI1</a:t>
                      </a:r>
                      <a:endParaRPr lang="fr-FR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>
                          <a:solidFill>
                            <a:schemeClr val="tx1"/>
                          </a:solidFill>
                        </a:rPr>
                        <a:t>CI2</a:t>
                      </a:r>
                    </a:p>
                    <a:p>
                      <a:endParaRPr lang="fr-FR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>
                          <a:solidFill>
                            <a:schemeClr val="tx1"/>
                          </a:solidFill>
                        </a:rPr>
                        <a:t>CI3</a:t>
                      </a:r>
                    </a:p>
                    <a:p>
                      <a:endParaRPr lang="fr-FR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fr-FR" sz="1800" dirty="0" smtClean="0">
                          <a:solidFill>
                            <a:schemeClr val="tx1"/>
                          </a:solidFill>
                        </a:rPr>
                        <a:t>Niveau</a:t>
                      </a:r>
                      <a:br>
                        <a:rPr lang="fr-FR" sz="180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fr-FR" sz="1800" dirty="0" smtClean="0">
                          <a:solidFill>
                            <a:schemeClr val="tx1"/>
                          </a:solidFill>
                        </a:rPr>
                        <a:t>taxon.</a:t>
                      </a:r>
                      <a:endParaRPr lang="fr-FR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8" marB="45728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dirty="0" smtClean="0">
                          <a:solidFill>
                            <a:srgbClr val="FF0000"/>
                          </a:solidFill>
                        </a:rPr>
                        <a:t>Temps?</a:t>
                      </a:r>
                      <a:endParaRPr lang="fr-FR" sz="1800" dirty="0">
                        <a:solidFill>
                          <a:srgbClr val="FF0000"/>
                        </a:solidFill>
                      </a:endParaRPr>
                    </a:p>
                  </a:txBody>
                  <a:tcPr marT="45728" marB="45728">
                    <a:solidFill>
                      <a:srgbClr val="FFFF00"/>
                    </a:solidFill>
                  </a:tcPr>
                </a:tc>
              </a:tr>
              <a:tr h="571957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Capa 1</a:t>
                      </a:r>
                      <a:endParaRPr lang="fr-FR" sz="18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T="45728" marB="45728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T="45728" marB="45728">
                    <a:solidFill>
                      <a:srgbClr val="FFFF00"/>
                    </a:solidFill>
                  </a:tcPr>
                </a:tc>
              </a:tr>
              <a:tr h="571957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Capa 2</a:t>
                      </a:r>
                      <a:endParaRPr lang="fr-FR" sz="18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T="45728" marB="45728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T="45728" marB="45728">
                    <a:solidFill>
                      <a:srgbClr val="FFFF00"/>
                    </a:solidFill>
                  </a:tcPr>
                </a:tc>
              </a:tr>
              <a:tr h="571957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Capa 3</a:t>
                      </a:r>
                      <a:endParaRPr lang="fr-FR" sz="18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T="45728" marB="45728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T="45728" marB="45728">
                    <a:solidFill>
                      <a:srgbClr val="FFFF00"/>
                    </a:solidFill>
                  </a:tcPr>
                </a:tc>
              </a:tr>
              <a:tr h="571957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Capa 4</a:t>
                      </a:r>
                      <a:endParaRPr lang="fr-FR" sz="18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T="45728" marB="45728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T="45728" marB="45728">
                    <a:solidFill>
                      <a:srgbClr val="FFFF00"/>
                    </a:solidFill>
                  </a:tcPr>
                </a:tc>
              </a:tr>
              <a:tr h="571957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Capa 5</a:t>
                      </a:r>
                      <a:endParaRPr lang="fr-FR" sz="18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T="45728" marB="45728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T="45728" marB="45728">
                    <a:solidFill>
                      <a:srgbClr val="FFFF00"/>
                    </a:solidFill>
                  </a:tcPr>
                </a:tc>
              </a:tr>
              <a:tr h="571957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…..</a:t>
                      </a:r>
                      <a:endParaRPr lang="fr-FR" sz="18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T="45728" marB="45728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T="45728" marB="45728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4157" name="Text Box 2"/>
          <p:cNvSpPr txBox="1">
            <a:spLocks noChangeArrowheads="1"/>
          </p:cNvSpPr>
          <p:nvPr/>
        </p:nvSpPr>
        <p:spPr bwMode="auto">
          <a:xfrm>
            <a:off x="0" y="1271588"/>
            <a:ext cx="533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fld id="{4FBADBB0-A26A-4C6F-AD9F-A5DF25B1B753}" type="slidenum">
              <a:rPr lang="fr-FR" altLang="fr-FR" sz="1100" b="1" i="1">
                <a:solidFill>
                  <a:srgbClr val="FFFFFF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pPr algn="ctr" eaLnBrk="1" hangingPunct="1">
                <a:lnSpc>
                  <a:spcPct val="90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t>1</a:t>
            </a:fld>
            <a:endParaRPr lang="fr-FR" altLang="fr-FR" sz="1100" b="1" i="1">
              <a:solidFill>
                <a:srgbClr val="FFFFFF"/>
              </a:solidFill>
              <a:latin typeface="Arial" charset="0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415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3" y="0"/>
            <a:ext cx="1785937" cy="1236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4159" name="Text Box 4"/>
          <p:cNvSpPr txBox="1">
            <a:spLocks noChangeArrowheads="1"/>
          </p:cNvSpPr>
          <p:nvPr/>
        </p:nvSpPr>
        <p:spPr bwMode="auto">
          <a:xfrm>
            <a:off x="2484438" y="990600"/>
            <a:ext cx="4637087" cy="52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altLang="fr-FR" sz="2800" b="1" i="1"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Démarche du professeur :</a:t>
            </a:r>
            <a:endParaRPr lang="fr-FR" altLang="fr-FR" sz="2800" b="1">
              <a:solidFill>
                <a:srgbClr val="000000"/>
              </a:solidFill>
              <a:latin typeface="Arial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160" name="Text Box 1"/>
          <p:cNvSpPr txBox="1">
            <a:spLocks noChangeArrowheads="1"/>
          </p:cNvSpPr>
          <p:nvPr/>
        </p:nvSpPr>
        <p:spPr bwMode="auto">
          <a:xfrm>
            <a:off x="1317625" y="260350"/>
            <a:ext cx="77501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altLang="fr-FR" sz="4000" b="1" i="1">
                <a:solidFill>
                  <a:srgbClr val="775F55"/>
                </a:solidFill>
                <a:latin typeface="Arial" charset="0"/>
                <a:ea typeface="Arial Unicode MS" pitchFamily="34" charset="-128"/>
                <a:cs typeface="Arial" charset="0"/>
              </a:rPr>
              <a:t>Compétences et socle</a:t>
            </a:r>
          </a:p>
        </p:txBody>
      </p:sp>
      <p:sp>
        <p:nvSpPr>
          <p:cNvPr id="8" name="Arrondir un rectangle avec un coin diagonal 7"/>
          <p:cNvSpPr/>
          <p:nvPr/>
        </p:nvSpPr>
        <p:spPr>
          <a:xfrm>
            <a:off x="0" y="1941513"/>
            <a:ext cx="1951038" cy="401637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chemeClr val="tx1"/>
                </a:solidFill>
              </a:rPr>
              <a:t>CI1</a:t>
            </a:r>
          </a:p>
        </p:txBody>
      </p:sp>
      <p:sp>
        <p:nvSpPr>
          <p:cNvPr id="9" name="Arrondir un rectangle avec un coin diagonal 8"/>
          <p:cNvSpPr/>
          <p:nvPr/>
        </p:nvSpPr>
        <p:spPr>
          <a:xfrm>
            <a:off x="0" y="2925763"/>
            <a:ext cx="1951038" cy="401637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chemeClr val="tx1"/>
                </a:solidFill>
              </a:rPr>
              <a:t>CI2</a:t>
            </a:r>
          </a:p>
        </p:txBody>
      </p:sp>
      <p:sp>
        <p:nvSpPr>
          <p:cNvPr id="10" name="Arrondir un rectangle avec un coin diagonal 9"/>
          <p:cNvSpPr/>
          <p:nvPr/>
        </p:nvSpPr>
        <p:spPr>
          <a:xfrm>
            <a:off x="0" y="3910013"/>
            <a:ext cx="1951038" cy="40005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chemeClr val="tx1"/>
                </a:solidFill>
              </a:rPr>
              <a:t>CI3</a:t>
            </a:r>
          </a:p>
        </p:txBody>
      </p:sp>
      <p:sp>
        <p:nvSpPr>
          <p:cNvPr id="11" name="Arrondir un rectangle avec un coin diagonal 10"/>
          <p:cNvSpPr/>
          <p:nvPr/>
        </p:nvSpPr>
        <p:spPr>
          <a:xfrm>
            <a:off x="0" y="5268913"/>
            <a:ext cx="1951038" cy="401637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chemeClr val="tx1"/>
                </a:solidFill>
              </a:rPr>
              <a:t>CI4</a:t>
            </a:r>
          </a:p>
        </p:txBody>
      </p:sp>
      <p:sp>
        <p:nvSpPr>
          <p:cNvPr id="12" name="Arrondir un rectangle avec un coin diagonal 11"/>
          <p:cNvSpPr/>
          <p:nvPr/>
        </p:nvSpPr>
        <p:spPr>
          <a:xfrm>
            <a:off x="0" y="6253163"/>
            <a:ext cx="1951038" cy="40005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chemeClr val="tx1"/>
                </a:solidFill>
              </a:rPr>
              <a:t>CI5</a:t>
            </a:r>
          </a:p>
        </p:txBody>
      </p:sp>
      <p:sp>
        <p:nvSpPr>
          <p:cNvPr id="13" name="Arrondir un rectangle avec un coin diagonal 12"/>
          <p:cNvSpPr/>
          <p:nvPr/>
        </p:nvSpPr>
        <p:spPr>
          <a:xfrm>
            <a:off x="2066925" y="1700213"/>
            <a:ext cx="863600" cy="360362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600" dirty="0">
                <a:solidFill>
                  <a:schemeClr val="tx1"/>
                </a:solidFill>
              </a:rPr>
              <a:t>CAPA1</a:t>
            </a:r>
          </a:p>
        </p:txBody>
      </p:sp>
      <p:sp>
        <p:nvSpPr>
          <p:cNvPr id="14" name="Arrondir un rectangle avec un coin diagonal 13"/>
          <p:cNvSpPr/>
          <p:nvPr/>
        </p:nvSpPr>
        <p:spPr>
          <a:xfrm>
            <a:off x="2066925" y="2195513"/>
            <a:ext cx="863600" cy="360362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600" dirty="0">
                <a:solidFill>
                  <a:schemeClr val="tx1"/>
                </a:solidFill>
              </a:rPr>
              <a:t>CAPA2</a:t>
            </a:r>
          </a:p>
        </p:txBody>
      </p:sp>
      <p:sp>
        <p:nvSpPr>
          <p:cNvPr id="15" name="Arrondir un rectangle avec un coin diagonal 14"/>
          <p:cNvSpPr/>
          <p:nvPr/>
        </p:nvSpPr>
        <p:spPr>
          <a:xfrm>
            <a:off x="2066925" y="3213100"/>
            <a:ext cx="863600" cy="360363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600" dirty="0">
                <a:solidFill>
                  <a:schemeClr val="tx1"/>
                </a:solidFill>
              </a:rPr>
              <a:t>CAPA1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6" name="Arrondir un rectangle avec un coin diagonal 15"/>
          <p:cNvSpPr/>
          <p:nvPr/>
        </p:nvSpPr>
        <p:spPr>
          <a:xfrm>
            <a:off x="2066925" y="2767013"/>
            <a:ext cx="863600" cy="358775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600" dirty="0">
                <a:solidFill>
                  <a:schemeClr val="tx1"/>
                </a:solidFill>
              </a:rPr>
              <a:t>CAPA3</a:t>
            </a:r>
          </a:p>
        </p:txBody>
      </p:sp>
      <p:sp>
        <p:nvSpPr>
          <p:cNvPr id="17" name="Arrondir un rectangle avec un coin diagonal 16"/>
          <p:cNvSpPr/>
          <p:nvPr/>
        </p:nvSpPr>
        <p:spPr>
          <a:xfrm>
            <a:off x="2066925" y="5468938"/>
            <a:ext cx="863600" cy="360362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600" dirty="0">
                <a:solidFill>
                  <a:schemeClr val="tx1"/>
                </a:solidFill>
              </a:rPr>
              <a:t>CAPA4</a:t>
            </a:r>
          </a:p>
        </p:txBody>
      </p:sp>
      <p:sp>
        <p:nvSpPr>
          <p:cNvPr id="18" name="Arrondir un rectangle avec un coin diagonal 17"/>
          <p:cNvSpPr/>
          <p:nvPr/>
        </p:nvSpPr>
        <p:spPr>
          <a:xfrm>
            <a:off x="2066925" y="5022850"/>
            <a:ext cx="863600" cy="360363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600" dirty="0">
                <a:solidFill>
                  <a:schemeClr val="tx1"/>
                </a:solidFill>
              </a:rPr>
              <a:t>CAPA3</a:t>
            </a:r>
          </a:p>
        </p:txBody>
      </p:sp>
      <p:sp>
        <p:nvSpPr>
          <p:cNvPr id="19" name="Arrondir un rectangle avec un coin diagonal 18"/>
          <p:cNvSpPr/>
          <p:nvPr/>
        </p:nvSpPr>
        <p:spPr>
          <a:xfrm>
            <a:off x="2084388" y="4117975"/>
            <a:ext cx="865187" cy="360363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600" dirty="0">
                <a:solidFill>
                  <a:schemeClr val="tx1"/>
                </a:solidFill>
              </a:rPr>
              <a:t>CAPA5</a:t>
            </a:r>
          </a:p>
        </p:txBody>
      </p:sp>
      <p:sp>
        <p:nvSpPr>
          <p:cNvPr id="20" name="Arrondir un rectangle avec un coin diagonal 19"/>
          <p:cNvSpPr/>
          <p:nvPr/>
        </p:nvSpPr>
        <p:spPr>
          <a:xfrm>
            <a:off x="2084388" y="3708400"/>
            <a:ext cx="865187" cy="360363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600" dirty="0">
                <a:solidFill>
                  <a:schemeClr val="tx1"/>
                </a:solidFill>
              </a:rPr>
              <a:t>CAPA4</a:t>
            </a:r>
          </a:p>
        </p:txBody>
      </p:sp>
      <p:sp>
        <p:nvSpPr>
          <p:cNvPr id="21" name="Arrondir un rectangle avec un coin diagonal 20"/>
          <p:cNvSpPr/>
          <p:nvPr/>
        </p:nvSpPr>
        <p:spPr>
          <a:xfrm>
            <a:off x="2066925" y="6453188"/>
            <a:ext cx="863600" cy="360362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600" dirty="0">
                <a:solidFill>
                  <a:schemeClr val="tx1"/>
                </a:solidFill>
              </a:rPr>
              <a:t>CAPA7</a:t>
            </a:r>
          </a:p>
        </p:txBody>
      </p:sp>
      <p:sp>
        <p:nvSpPr>
          <p:cNvPr id="22" name="Arrondir un rectangle avec un coin diagonal 21"/>
          <p:cNvSpPr/>
          <p:nvPr/>
        </p:nvSpPr>
        <p:spPr>
          <a:xfrm>
            <a:off x="2066925" y="6007100"/>
            <a:ext cx="863600" cy="358775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600" dirty="0">
                <a:solidFill>
                  <a:schemeClr val="tx1"/>
                </a:solidFill>
              </a:rPr>
              <a:t>CAPA6</a:t>
            </a:r>
          </a:p>
        </p:txBody>
      </p:sp>
      <p:sp>
        <p:nvSpPr>
          <p:cNvPr id="23" name="Arrondir un rectangle avec un coin diagonal 22"/>
          <p:cNvSpPr/>
          <p:nvPr/>
        </p:nvSpPr>
        <p:spPr>
          <a:xfrm>
            <a:off x="2073275" y="4521200"/>
            <a:ext cx="865188" cy="360363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600" dirty="0">
                <a:solidFill>
                  <a:schemeClr val="tx1"/>
                </a:solidFill>
              </a:rPr>
              <a:t>CAPA2</a:t>
            </a:r>
          </a:p>
        </p:txBody>
      </p:sp>
      <p:sp>
        <p:nvSpPr>
          <p:cNvPr id="24" name="Rectangle 23"/>
          <p:cNvSpPr/>
          <p:nvPr/>
        </p:nvSpPr>
        <p:spPr>
          <a:xfrm>
            <a:off x="2057400" y="1627188"/>
            <a:ext cx="993775" cy="53419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5" name="Rectangle à coins arrondis 24"/>
          <p:cNvSpPr/>
          <p:nvPr/>
        </p:nvSpPr>
        <p:spPr>
          <a:xfrm>
            <a:off x="7121525" y="2555875"/>
            <a:ext cx="258763" cy="2111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6" name="Rectangle à coins arrondis 25"/>
          <p:cNvSpPr/>
          <p:nvPr/>
        </p:nvSpPr>
        <p:spPr>
          <a:xfrm>
            <a:off x="7092950" y="3111500"/>
            <a:ext cx="257175" cy="2111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7" name="Rectangle à coins arrondis 26"/>
          <p:cNvSpPr/>
          <p:nvPr/>
        </p:nvSpPr>
        <p:spPr>
          <a:xfrm>
            <a:off x="7416800" y="3111500"/>
            <a:ext cx="258763" cy="2111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8" name="Rectangle à coins arrondis 27"/>
          <p:cNvSpPr/>
          <p:nvPr/>
        </p:nvSpPr>
        <p:spPr>
          <a:xfrm>
            <a:off x="7742238" y="3111500"/>
            <a:ext cx="258762" cy="2111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9" name="Rectangle à coins arrondis 28"/>
          <p:cNvSpPr/>
          <p:nvPr/>
        </p:nvSpPr>
        <p:spPr>
          <a:xfrm>
            <a:off x="7112000" y="4270375"/>
            <a:ext cx="258763" cy="2111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" name="Rectangle à coins arrondis 29"/>
          <p:cNvSpPr/>
          <p:nvPr/>
        </p:nvSpPr>
        <p:spPr>
          <a:xfrm>
            <a:off x="7437438" y="4270375"/>
            <a:ext cx="258762" cy="2111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1" name="Rectangle à coins arrondis 30"/>
          <p:cNvSpPr/>
          <p:nvPr/>
        </p:nvSpPr>
        <p:spPr>
          <a:xfrm>
            <a:off x="7762875" y="4270375"/>
            <a:ext cx="258763" cy="2111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2" name="Rectangle à coins arrondis 31"/>
          <p:cNvSpPr/>
          <p:nvPr/>
        </p:nvSpPr>
        <p:spPr>
          <a:xfrm>
            <a:off x="7110413" y="3670300"/>
            <a:ext cx="258762" cy="2095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3" name="Rectangle à coins arrondis 32"/>
          <p:cNvSpPr/>
          <p:nvPr/>
        </p:nvSpPr>
        <p:spPr>
          <a:xfrm>
            <a:off x="7427913" y="3678238"/>
            <a:ext cx="258762" cy="2111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4" name="Rectangle à coins arrondis 33"/>
          <p:cNvSpPr/>
          <p:nvPr/>
        </p:nvSpPr>
        <p:spPr>
          <a:xfrm>
            <a:off x="7121525" y="4881563"/>
            <a:ext cx="258763" cy="2111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272026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3.33333E-6 L -0.0007 0.71898 " pathEditMode="relative" rAng="0" ptsTypes="AA">
                                      <p:cBhvr>
                                        <p:cTn id="22" dur="5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359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5.3654E-7 L 0.25035 0.11032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17" y="55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2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3.7037E-6 L 0.25035 0.12222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17" y="61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5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2.19241E-6 L 0.3448 0.12281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240" y="61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8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4.07407E-6 L 0.3448 -0.11019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240" y="-55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41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1.85185E-6 L 0.44532 0.06967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257" y="34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44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3.7037E-7 L 0.44532 0.09398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257" y="46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47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3.33333E-6 L 0.44653 -0.2169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326" y="-108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9" grpId="0" animBg="1"/>
      <p:bldP spid="20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Espace réservé du numéro de diapositive 3"/>
          <p:cNvSpPr txBox="1">
            <a:spLocks noGrp="1"/>
          </p:cNvSpPr>
          <p:nvPr/>
        </p:nvSpPr>
        <p:spPr bwMode="auto">
          <a:xfrm>
            <a:off x="8820150" y="0"/>
            <a:ext cx="32385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fld id="{1F2D40A1-CC22-4107-B369-53907190C357}" type="slidenum">
              <a:rPr lang="fr-FR" altLang="fr-FR" sz="1000">
                <a:solidFill>
                  <a:schemeClr val="tx1"/>
                </a:solidFill>
              </a:rPr>
              <a:pPr algn="r">
                <a:spcBef>
                  <a:spcPct val="0"/>
                </a:spcBef>
                <a:buFontTx/>
                <a:buNone/>
              </a:pPr>
              <a:t>2</a:t>
            </a:fld>
            <a:endParaRPr lang="fr-FR" altLang="fr-FR" sz="1000">
              <a:solidFill>
                <a:schemeClr val="tx1"/>
              </a:solidFill>
            </a:endParaRPr>
          </a:p>
        </p:txBody>
      </p:sp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0" y="1271588"/>
            <a:ext cx="533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fld id="{E6805075-8898-4984-8069-A221590FFC52}" type="slidenum">
              <a:rPr lang="fr-FR" altLang="fr-FR" sz="1100" b="1" i="1">
                <a:solidFill>
                  <a:srgbClr val="FFFFFF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pPr algn="ctr" eaLnBrk="1" hangingPunct="1">
                <a:lnSpc>
                  <a:spcPct val="90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t>2</a:t>
            </a:fld>
            <a:endParaRPr lang="fr-FR" altLang="fr-FR" sz="1100" b="1" i="1">
              <a:solidFill>
                <a:srgbClr val="FFFFFF"/>
              </a:solidFill>
              <a:latin typeface="Arial" charset="0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512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3" y="0"/>
            <a:ext cx="1785937" cy="1236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125" name="Text Box 1"/>
          <p:cNvSpPr txBox="1">
            <a:spLocks noChangeArrowheads="1"/>
          </p:cNvSpPr>
          <p:nvPr/>
        </p:nvSpPr>
        <p:spPr bwMode="auto">
          <a:xfrm>
            <a:off x="1317625" y="260350"/>
            <a:ext cx="77501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altLang="fr-FR" sz="4000" b="1" i="1" dirty="0">
                <a:solidFill>
                  <a:srgbClr val="775F55"/>
                </a:solidFill>
                <a:latin typeface="Arial" charset="0"/>
                <a:ea typeface="Arial Unicode MS" pitchFamily="34" charset="-128"/>
                <a:cs typeface="Arial" charset="0"/>
              </a:rPr>
              <a:t>Compétences et socle</a:t>
            </a:r>
          </a:p>
        </p:txBody>
      </p:sp>
      <p:pic>
        <p:nvPicPr>
          <p:cNvPr id="5126" name="Imag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93825"/>
            <a:ext cx="9110663" cy="522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780952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cteur">
  <a:themeElements>
    <a:clrScheme name="Personnalisé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FFFF"/>
      </a:hlink>
      <a:folHlink>
        <a:srgbClr val="FFFFFF"/>
      </a:folHlink>
    </a:clrScheme>
    <a:fontScheme name="Modèle par défau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2174</TotalTime>
  <Words>47</Words>
  <Application>Microsoft Office PowerPoint</Application>
  <PresentationFormat>Affichage à l'écran (4:3)</PresentationFormat>
  <Paragraphs>34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recteur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maurice dvorsak</dc:creator>
  <cp:lastModifiedBy>alain</cp:lastModifiedBy>
  <cp:revision>117</cp:revision>
  <dcterms:created xsi:type="dcterms:W3CDTF">2013-11-07T17:30:53Z</dcterms:created>
  <dcterms:modified xsi:type="dcterms:W3CDTF">2014-04-01T17:09:39Z</dcterms:modified>
</cp:coreProperties>
</file>