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72" r:id="rId2"/>
    <p:sldId id="265" r:id="rId3"/>
    <p:sldId id="273" r:id="rId4"/>
    <p:sldId id="294" r:id="rId5"/>
    <p:sldId id="278" r:id="rId6"/>
    <p:sldId id="279" r:id="rId7"/>
  </p:sldIdLst>
  <p:sldSz cx="9144000" cy="6858000" type="screen4x3"/>
  <p:notesSz cx="7099300" cy="10234613"/>
  <p:defaultTextStyle>
    <a:defPPr>
      <a:defRPr lang="fr-FR"/>
    </a:defPPr>
    <a:lvl1pPr algn="l" rtl="0" fontAlgn="base">
      <a:spcBef>
        <a:spcPct val="0"/>
      </a:spcBef>
      <a:spcAft>
        <a:spcPct val="0"/>
      </a:spcAft>
      <a:defRPr sz="2100" kern="1200">
        <a:solidFill>
          <a:schemeClr val="tx1"/>
        </a:solidFill>
        <a:latin typeface="Times New Roman" pitchFamily="18" charset="0"/>
        <a:ea typeface="+mn-ea"/>
        <a:cs typeface="+mn-cs"/>
      </a:defRPr>
    </a:lvl1pPr>
    <a:lvl2pPr marL="457200" algn="l" rtl="0" fontAlgn="base">
      <a:spcBef>
        <a:spcPct val="0"/>
      </a:spcBef>
      <a:spcAft>
        <a:spcPct val="0"/>
      </a:spcAft>
      <a:defRPr sz="2100" kern="1200">
        <a:solidFill>
          <a:schemeClr val="tx1"/>
        </a:solidFill>
        <a:latin typeface="Times New Roman" pitchFamily="18" charset="0"/>
        <a:ea typeface="+mn-ea"/>
        <a:cs typeface="+mn-cs"/>
      </a:defRPr>
    </a:lvl2pPr>
    <a:lvl3pPr marL="914400" algn="l" rtl="0" fontAlgn="base">
      <a:spcBef>
        <a:spcPct val="0"/>
      </a:spcBef>
      <a:spcAft>
        <a:spcPct val="0"/>
      </a:spcAft>
      <a:defRPr sz="2100" kern="1200">
        <a:solidFill>
          <a:schemeClr val="tx1"/>
        </a:solidFill>
        <a:latin typeface="Times New Roman" pitchFamily="18" charset="0"/>
        <a:ea typeface="+mn-ea"/>
        <a:cs typeface="+mn-cs"/>
      </a:defRPr>
    </a:lvl3pPr>
    <a:lvl4pPr marL="1371600" algn="l" rtl="0" fontAlgn="base">
      <a:spcBef>
        <a:spcPct val="0"/>
      </a:spcBef>
      <a:spcAft>
        <a:spcPct val="0"/>
      </a:spcAft>
      <a:defRPr sz="2100" kern="1200">
        <a:solidFill>
          <a:schemeClr val="tx1"/>
        </a:solidFill>
        <a:latin typeface="Times New Roman" pitchFamily="18" charset="0"/>
        <a:ea typeface="+mn-ea"/>
        <a:cs typeface="+mn-cs"/>
      </a:defRPr>
    </a:lvl4pPr>
    <a:lvl5pPr marL="1828800" algn="l" rtl="0" fontAlgn="base">
      <a:spcBef>
        <a:spcPct val="0"/>
      </a:spcBef>
      <a:spcAft>
        <a:spcPct val="0"/>
      </a:spcAft>
      <a:defRPr sz="2100" kern="1200">
        <a:solidFill>
          <a:schemeClr val="tx1"/>
        </a:solidFill>
        <a:latin typeface="Times New Roman" pitchFamily="18" charset="0"/>
        <a:ea typeface="+mn-ea"/>
        <a:cs typeface="+mn-cs"/>
      </a:defRPr>
    </a:lvl5pPr>
    <a:lvl6pPr marL="2286000" algn="l" defTabSz="914400" rtl="0" eaLnBrk="1" latinLnBrk="0" hangingPunct="1">
      <a:defRPr sz="2100" kern="1200">
        <a:solidFill>
          <a:schemeClr val="tx1"/>
        </a:solidFill>
        <a:latin typeface="Times New Roman" pitchFamily="18" charset="0"/>
        <a:ea typeface="+mn-ea"/>
        <a:cs typeface="+mn-cs"/>
      </a:defRPr>
    </a:lvl6pPr>
    <a:lvl7pPr marL="2743200" algn="l" defTabSz="914400" rtl="0" eaLnBrk="1" latinLnBrk="0" hangingPunct="1">
      <a:defRPr sz="2100" kern="1200">
        <a:solidFill>
          <a:schemeClr val="tx1"/>
        </a:solidFill>
        <a:latin typeface="Times New Roman" pitchFamily="18" charset="0"/>
        <a:ea typeface="+mn-ea"/>
        <a:cs typeface="+mn-cs"/>
      </a:defRPr>
    </a:lvl7pPr>
    <a:lvl8pPr marL="3200400" algn="l" defTabSz="914400" rtl="0" eaLnBrk="1" latinLnBrk="0" hangingPunct="1">
      <a:defRPr sz="2100" kern="1200">
        <a:solidFill>
          <a:schemeClr val="tx1"/>
        </a:solidFill>
        <a:latin typeface="Times New Roman" pitchFamily="18" charset="0"/>
        <a:ea typeface="+mn-ea"/>
        <a:cs typeface="+mn-cs"/>
      </a:defRPr>
    </a:lvl8pPr>
    <a:lvl9pPr marL="3657600" algn="l" defTabSz="914400" rtl="0" eaLnBrk="1" latinLnBrk="0" hangingPunct="1">
      <a:defRPr sz="21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FBD"/>
    <a:srgbClr val="FFFF00"/>
    <a:srgbClr val="BC0000"/>
    <a:srgbClr val="99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25" autoAdjust="0"/>
  </p:normalViewPr>
  <p:slideViewPr>
    <p:cSldViewPr snapToGrid="0" snapToObjects="1">
      <p:cViewPr>
        <p:scale>
          <a:sx n="75" d="100"/>
          <a:sy n="75" d="100"/>
        </p:scale>
        <p:origin x="-1236" y="-126"/>
      </p:cViewPr>
      <p:guideLst>
        <p:guide orient="horz" pos="2160"/>
        <p:guide pos="2880"/>
      </p:guideLst>
    </p:cSldViewPr>
  </p:slideViewPr>
  <p:notesTextViewPr>
    <p:cViewPr>
      <p:scale>
        <a:sx n="100" d="100"/>
        <a:sy n="100" d="100"/>
      </p:scale>
      <p:origin x="0" y="0"/>
    </p:cViewPr>
  </p:notesTextViewPr>
  <p:sorterViewPr>
    <p:cViewPr>
      <p:scale>
        <a:sx n="70" d="100"/>
        <a:sy n="70" d="100"/>
      </p:scale>
      <p:origin x="0" y="1518"/>
    </p:cViewPr>
  </p:sorterViewPr>
  <p:notesViewPr>
    <p:cSldViewPr snapToGrid="0" snapToObjects="1">
      <p:cViewPr varScale="1">
        <p:scale>
          <a:sx n="51" d="100"/>
          <a:sy n="51" d="100"/>
        </p:scale>
        <p:origin x="-2958"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B8FC02-6147-4AAB-916D-1BDE29F28D05}"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3605EFB3-0D09-49AA-89F3-B0D161E2A4BC}">
      <dgm:prSet phldrT="[Texte]"/>
      <dgm:spPr/>
      <dgm:t>
        <a:bodyPr/>
        <a:lstStyle/>
        <a:p>
          <a:r>
            <a:rPr lang="fr-FR" dirty="0" smtClean="0"/>
            <a:t>Les tablettes</a:t>
          </a:r>
          <a:endParaRPr lang="fr-FR" dirty="0"/>
        </a:p>
      </dgm:t>
    </dgm:pt>
    <dgm:pt modelId="{83C75674-DE23-47E9-A0CC-8B7B3F205B46}" type="parTrans" cxnId="{D06B5808-6611-4CF8-BC93-0494756EA922}">
      <dgm:prSet/>
      <dgm:spPr/>
      <dgm:t>
        <a:bodyPr/>
        <a:lstStyle/>
        <a:p>
          <a:endParaRPr lang="fr-FR"/>
        </a:p>
      </dgm:t>
    </dgm:pt>
    <dgm:pt modelId="{0443C27F-13EE-435A-BCE3-D35495E9EE87}" type="sibTrans" cxnId="{D06B5808-6611-4CF8-BC93-0494756EA922}">
      <dgm:prSet/>
      <dgm:spPr/>
      <dgm:t>
        <a:bodyPr/>
        <a:lstStyle/>
        <a:p>
          <a:endParaRPr lang="fr-FR"/>
        </a:p>
      </dgm:t>
    </dgm:pt>
    <dgm:pt modelId="{58865CB1-82D9-4855-B427-423F2C8F22CF}">
      <dgm:prSet phldrT="[Texte]" custT="1"/>
      <dgm:spPr/>
      <dgm:t>
        <a:bodyPr/>
        <a:lstStyle/>
        <a:p>
          <a:r>
            <a:rPr lang="fr-FR" sz="2000" dirty="0" smtClean="0"/>
            <a:t>Réactive</a:t>
          </a:r>
        </a:p>
        <a:p>
          <a:r>
            <a:rPr lang="fr-FR" sz="2000" dirty="0" smtClean="0"/>
            <a:t>Mobilité outil complet (photo, compte rendu, portabilité…)</a:t>
          </a:r>
          <a:endParaRPr lang="fr-FR" sz="2000" dirty="0"/>
        </a:p>
      </dgm:t>
    </dgm:pt>
    <dgm:pt modelId="{2C64B831-549E-43F3-8A61-878915410EEC}" type="parTrans" cxnId="{4372A217-7FDE-41F6-B2C4-529124CB227B}">
      <dgm:prSet/>
      <dgm:spPr/>
      <dgm:t>
        <a:bodyPr/>
        <a:lstStyle/>
        <a:p>
          <a:endParaRPr lang="fr-FR"/>
        </a:p>
      </dgm:t>
    </dgm:pt>
    <dgm:pt modelId="{3AB25D30-A138-4A52-9A17-99450AC9015F}" type="sibTrans" cxnId="{4372A217-7FDE-41F6-B2C4-529124CB227B}">
      <dgm:prSet/>
      <dgm:spPr/>
      <dgm:t>
        <a:bodyPr/>
        <a:lstStyle/>
        <a:p>
          <a:endParaRPr lang="fr-FR"/>
        </a:p>
      </dgm:t>
    </dgm:pt>
    <dgm:pt modelId="{03942C64-2FF5-4537-9123-AF8B7F65BD0E}">
      <dgm:prSet phldrT="[Texte]" custT="1"/>
      <dgm:spPr/>
      <dgm:t>
        <a:bodyPr/>
        <a:lstStyle/>
        <a:p>
          <a:r>
            <a:rPr lang="fr-FR" sz="1800" dirty="0" smtClean="0"/>
            <a:t>Nouvelles pédagogies</a:t>
          </a:r>
        </a:p>
        <a:p>
          <a:r>
            <a:rPr lang="fr-FR" sz="1800" dirty="0" smtClean="0"/>
            <a:t>(correspond aux pratiques pédagogiques en technologie)</a:t>
          </a:r>
          <a:endParaRPr lang="fr-FR" sz="1800" dirty="0"/>
        </a:p>
      </dgm:t>
    </dgm:pt>
    <dgm:pt modelId="{9ADEB5C0-E2AD-4627-995B-3C9533E9F44C}" type="parTrans" cxnId="{77405587-2436-4541-B200-D03A616CD053}">
      <dgm:prSet/>
      <dgm:spPr/>
      <dgm:t>
        <a:bodyPr/>
        <a:lstStyle/>
        <a:p>
          <a:endParaRPr lang="fr-FR"/>
        </a:p>
      </dgm:t>
    </dgm:pt>
    <dgm:pt modelId="{6340F1B2-C81D-4E5D-B484-DD15F51E5BBA}" type="sibTrans" cxnId="{77405587-2436-4541-B200-D03A616CD053}">
      <dgm:prSet/>
      <dgm:spPr/>
      <dgm:t>
        <a:bodyPr/>
        <a:lstStyle/>
        <a:p>
          <a:endParaRPr lang="fr-FR"/>
        </a:p>
      </dgm:t>
    </dgm:pt>
    <dgm:pt modelId="{D2506E4B-3360-4B3F-BFCF-F72C3552C42C}">
      <dgm:prSet phldrT="[Texte]"/>
      <dgm:spPr/>
      <dgm:t>
        <a:bodyPr/>
        <a:lstStyle/>
        <a:p>
          <a:pPr defTabSz="1022350">
            <a:lnSpc>
              <a:spcPct val="90000"/>
            </a:lnSpc>
            <a:spcBef>
              <a:spcPct val="0"/>
            </a:spcBef>
            <a:spcAft>
              <a:spcPct val="35000"/>
            </a:spcAft>
          </a:pPr>
          <a:r>
            <a:rPr lang="fr-FR" dirty="0" smtClean="0"/>
            <a:t>Interactive</a:t>
          </a:r>
        </a:p>
        <a:p>
          <a:pPr marL="0" marR="0" indent="0" defTabSz="914400" eaLnBrk="1" fontAlgn="auto" latinLnBrk="0" hangingPunct="1">
            <a:lnSpc>
              <a:spcPct val="100000"/>
            </a:lnSpc>
            <a:spcBef>
              <a:spcPts val="0"/>
            </a:spcBef>
            <a:spcAft>
              <a:spcPts val="0"/>
            </a:spcAft>
            <a:buClrTx/>
            <a:buSzTx/>
            <a:buFontTx/>
            <a:buNone/>
            <a:tabLst/>
            <a:defRPr/>
          </a:pPr>
          <a:r>
            <a:rPr lang="fr-FR" dirty="0" err="1" smtClean="0"/>
            <a:t>Reflector</a:t>
          </a:r>
          <a:r>
            <a:rPr lang="fr-FR" dirty="0" smtClean="0"/>
            <a:t>, partage instantané</a:t>
          </a:r>
        </a:p>
        <a:p>
          <a:pPr defTabSz="1022350">
            <a:lnSpc>
              <a:spcPct val="90000"/>
            </a:lnSpc>
            <a:spcBef>
              <a:spcPct val="0"/>
            </a:spcBef>
            <a:spcAft>
              <a:spcPct val="35000"/>
            </a:spcAft>
          </a:pPr>
          <a:r>
            <a:rPr lang="fr-FR" dirty="0" smtClean="0"/>
            <a:t> de documents</a:t>
          </a:r>
          <a:endParaRPr lang="fr-FR" dirty="0"/>
        </a:p>
      </dgm:t>
    </dgm:pt>
    <dgm:pt modelId="{92E1CDD0-FA23-4023-B136-A8941ED24139}" type="parTrans" cxnId="{F31D7D02-83BC-4BD9-85CC-95B85ECF40AD}">
      <dgm:prSet/>
      <dgm:spPr/>
      <dgm:t>
        <a:bodyPr/>
        <a:lstStyle/>
        <a:p>
          <a:endParaRPr lang="fr-FR"/>
        </a:p>
      </dgm:t>
    </dgm:pt>
    <dgm:pt modelId="{EB8AA7ED-4925-4106-925C-C65385730434}" type="sibTrans" cxnId="{F31D7D02-83BC-4BD9-85CC-95B85ECF40AD}">
      <dgm:prSet/>
      <dgm:spPr/>
      <dgm:t>
        <a:bodyPr/>
        <a:lstStyle/>
        <a:p>
          <a:endParaRPr lang="fr-FR"/>
        </a:p>
      </dgm:t>
    </dgm:pt>
    <dgm:pt modelId="{2BA57A6C-AEDD-453E-BDDA-712D86202176}">
      <dgm:prSet phldrT="[Texte]"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1800" dirty="0" smtClean="0"/>
            <a:t>Supplétive</a:t>
          </a:r>
        </a:p>
        <a:p>
          <a:pPr marL="0" marR="0" indent="0" defTabSz="914400" eaLnBrk="1" fontAlgn="auto" latinLnBrk="0" hangingPunct="1">
            <a:lnSpc>
              <a:spcPct val="100000"/>
            </a:lnSpc>
            <a:spcBef>
              <a:spcPts val="0"/>
            </a:spcBef>
            <a:spcAft>
              <a:spcPts val="0"/>
            </a:spcAft>
            <a:buClrTx/>
            <a:buSzTx/>
            <a:buFontTx/>
            <a:buNone/>
            <a:tabLst/>
            <a:defRPr/>
          </a:pPr>
          <a:r>
            <a:rPr lang="fr-FR" sz="1800" dirty="0" smtClean="0"/>
            <a:t>Dyslexie, mal voyant, trouble cognitif (grandes difficulté)</a:t>
          </a:r>
        </a:p>
        <a:p>
          <a:pPr defTabSz="711200">
            <a:lnSpc>
              <a:spcPct val="90000"/>
            </a:lnSpc>
            <a:spcBef>
              <a:spcPct val="0"/>
            </a:spcBef>
            <a:spcAft>
              <a:spcPct val="35000"/>
            </a:spcAft>
          </a:pPr>
          <a:endParaRPr lang="fr-FR" sz="1600" dirty="0"/>
        </a:p>
      </dgm:t>
    </dgm:pt>
    <dgm:pt modelId="{0E86C469-1B34-4D3F-8684-F723A6198933}" type="parTrans" cxnId="{F245C327-4BE4-4AC1-BBCC-AE94FAFEC17A}">
      <dgm:prSet/>
      <dgm:spPr/>
      <dgm:t>
        <a:bodyPr/>
        <a:lstStyle/>
        <a:p>
          <a:endParaRPr lang="fr-FR"/>
        </a:p>
      </dgm:t>
    </dgm:pt>
    <dgm:pt modelId="{D34EB1C8-E647-4C6E-8989-B6E69152E3D4}" type="sibTrans" cxnId="{F245C327-4BE4-4AC1-BBCC-AE94FAFEC17A}">
      <dgm:prSet/>
      <dgm:spPr/>
      <dgm:t>
        <a:bodyPr/>
        <a:lstStyle/>
        <a:p>
          <a:endParaRPr lang="fr-FR"/>
        </a:p>
      </dgm:t>
    </dgm:pt>
    <dgm:pt modelId="{15495BE4-BA4F-4D80-B922-600E5D965A4E}" type="pres">
      <dgm:prSet presAssocID="{CAB8FC02-6147-4AAB-916D-1BDE29F28D05}" presName="composite" presStyleCnt="0">
        <dgm:presLayoutVars>
          <dgm:chMax val="1"/>
          <dgm:dir/>
          <dgm:resizeHandles val="exact"/>
        </dgm:presLayoutVars>
      </dgm:prSet>
      <dgm:spPr/>
      <dgm:t>
        <a:bodyPr/>
        <a:lstStyle/>
        <a:p>
          <a:endParaRPr lang="fr-FR"/>
        </a:p>
      </dgm:t>
    </dgm:pt>
    <dgm:pt modelId="{7C3DC97A-48C8-4932-A30B-B65F7E9F6FF5}" type="pres">
      <dgm:prSet presAssocID="{CAB8FC02-6147-4AAB-916D-1BDE29F28D05}" presName="radial" presStyleCnt="0">
        <dgm:presLayoutVars>
          <dgm:animLvl val="ctr"/>
        </dgm:presLayoutVars>
      </dgm:prSet>
      <dgm:spPr/>
    </dgm:pt>
    <dgm:pt modelId="{E23C7ECF-B3F6-4A2D-87AA-F6DE2860CC64}" type="pres">
      <dgm:prSet presAssocID="{3605EFB3-0D09-49AA-89F3-B0D161E2A4BC}" presName="centerShape" presStyleLbl="vennNode1" presStyleIdx="0" presStyleCnt="5" custScaleX="64360" custScaleY="53002" custLinFactNeighborX="1709" custLinFactNeighborY="-2051"/>
      <dgm:spPr/>
      <dgm:t>
        <a:bodyPr/>
        <a:lstStyle/>
        <a:p>
          <a:endParaRPr lang="fr-FR"/>
        </a:p>
      </dgm:t>
    </dgm:pt>
    <dgm:pt modelId="{55909A7A-D480-44EE-B7EF-8DD1B0446C03}" type="pres">
      <dgm:prSet presAssocID="{58865CB1-82D9-4855-B427-423F2C8F22CF}" presName="node" presStyleLbl="vennNode1" presStyleIdx="1" presStyleCnt="5" custScaleX="174416" custScaleY="140573" custRadScaleRad="89800" custRadScaleInc="2244">
        <dgm:presLayoutVars>
          <dgm:bulletEnabled val="1"/>
        </dgm:presLayoutVars>
      </dgm:prSet>
      <dgm:spPr/>
      <dgm:t>
        <a:bodyPr/>
        <a:lstStyle/>
        <a:p>
          <a:endParaRPr lang="fr-FR"/>
        </a:p>
      </dgm:t>
    </dgm:pt>
    <dgm:pt modelId="{347CC243-C337-4096-8A00-9E16630202DC}" type="pres">
      <dgm:prSet presAssocID="{03942C64-2FF5-4537-9123-AF8B7F65BD0E}" presName="node" presStyleLbl="vennNode1" presStyleIdx="2" presStyleCnt="5" custScaleX="216049" custScaleY="129364" custRadScaleRad="130519" custRadScaleInc="-1334">
        <dgm:presLayoutVars>
          <dgm:bulletEnabled val="1"/>
        </dgm:presLayoutVars>
      </dgm:prSet>
      <dgm:spPr/>
      <dgm:t>
        <a:bodyPr/>
        <a:lstStyle/>
        <a:p>
          <a:endParaRPr lang="fr-FR"/>
        </a:p>
      </dgm:t>
    </dgm:pt>
    <dgm:pt modelId="{7119FC8C-B73E-47B6-81C6-1CB3FBDE98BD}" type="pres">
      <dgm:prSet presAssocID="{D2506E4B-3360-4B3F-BFCF-F72C3552C42C}" presName="node" presStyleLbl="vennNode1" presStyleIdx="3" presStyleCnt="5" custScaleX="184441" custScaleY="171007" custRadScaleRad="94570" custRadScaleInc="-1841">
        <dgm:presLayoutVars>
          <dgm:bulletEnabled val="1"/>
        </dgm:presLayoutVars>
      </dgm:prSet>
      <dgm:spPr/>
      <dgm:t>
        <a:bodyPr/>
        <a:lstStyle/>
        <a:p>
          <a:endParaRPr lang="fr-FR"/>
        </a:p>
      </dgm:t>
    </dgm:pt>
    <dgm:pt modelId="{E7D81D43-DF4E-4E44-B095-E4FEF826330E}" type="pres">
      <dgm:prSet presAssocID="{2BA57A6C-AEDD-453E-BDDA-712D86202176}" presName="node" presStyleLbl="vennNode1" presStyleIdx="4" presStyleCnt="5" custScaleX="227611" custScaleY="122240" custRadScaleRad="120543" custRadScaleInc="1445">
        <dgm:presLayoutVars>
          <dgm:bulletEnabled val="1"/>
        </dgm:presLayoutVars>
      </dgm:prSet>
      <dgm:spPr/>
      <dgm:t>
        <a:bodyPr/>
        <a:lstStyle/>
        <a:p>
          <a:endParaRPr lang="fr-FR"/>
        </a:p>
      </dgm:t>
    </dgm:pt>
  </dgm:ptLst>
  <dgm:cxnLst>
    <dgm:cxn modelId="{77405587-2436-4541-B200-D03A616CD053}" srcId="{3605EFB3-0D09-49AA-89F3-B0D161E2A4BC}" destId="{03942C64-2FF5-4537-9123-AF8B7F65BD0E}" srcOrd="1" destOrd="0" parTransId="{9ADEB5C0-E2AD-4627-995B-3C9533E9F44C}" sibTransId="{6340F1B2-C81D-4E5D-B484-DD15F51E5BBA}"/>
    <dgm:cxn modelId="{743FF358-F6B6-4814-A83C-5584AC486EB6}" type="presOf" srcId="{D2506E4B-3360-4B3F-BFCF-F72C3552C42C}" destId="{7119FC8C-B73E-47B6-81C6-1CB3FBDE98BD}" srcOrd="0" destOrd="0" presId="urn:microsoft.com/office/officeart/2005/8/layout/radial3"/>
    <dgm:cxn modelId="{4372A217-7FDE-41F6-B2C4-529124CB227B}" srcId="{3605EFB3-0D09-49AA-89F3-B0D161E2A4BC}" destId="{58865CB1-82D9-4855-B427-423F2C8F22CF}" srcOrd="0" destOrd="0" parTransId="{2C64B831-549E-43F3-8A61-878915410EEC}" sibTransId="{3AB25D30-A138-4A52-9A17-99450AC9015F}"/>
    <dgm:cxn modelId="{838AE25F-10D7-4727-B460-70F131021ADC}" type="presOf" srcId="{3605EFB3-0D09-49AA-89F3-B0D161E2A4BC}" destId="{E23C7ECF-B3F6-4A2D-87AA-F6DE2860CC64}" srcOrd="0" destOrd="0" presId="urn:microsoft.com/office/officeart/2005/8/layout/radial3"/>
    <dgm:cxn modelId="{F245C327-4BE4-4AC1-BBCC-AE94FAFEC17A}" srcId="{3605EFB3-0D09-49AA-89F3-B0D161E2A4BC}" destId="{2BA57A6C-AEDD-453E-BDDA-712D86202176}" srcOrd="3" destOrd="0" parTransId="{0E86C469-1B34-4D3F-8684-F723A6198933}" sibTransId="{D34EB1C8-E647-4C6E-8989-B6E69152E3D4}"/>
    <dgm:cxn modelId="{A332BD75-1760-4B89-A346-1E05D03FEB6B}" type="presOf" srcId="{2BA57A6C-AEDD-453E-BDDA-712D86202176}" destId="{E7D81D43-DF4E-4E44-B095-E4FEF826330E}" srcOrd="0" destOrd="0" presId="urn:microsoft.com/office/officeart/2005/8/layout/radial3"/>
    <dgm:cxn modelId="{D06B5808-6611-4CF8-BC93-0494756EA922}" srcId="{CAB8FC02-6147-4AAB-916D-1BDE29F28D05}" destId="{3605EFB3-0D09-49AA-89F3-B0D161E2A4BC}" srcOrd="0" destOrd="0" parTransId="{83C75674-DE23-47E9-A0CC-8B7B3F205B46}" sibTransId="{0443C27F-13EE-435A-BCE3-D35495E9EE87}"/>
    <dgm:cxn modelId="{DF2CD0C0-F0AB-463E-AEEA-1288DDA1EF23}" type="presOf" srcId="{03942C64-2FF5-4537-9123-AF8B7F65BD0E}" destId="{347CC243-C337-4096-8A00-9E16630202DC}" srcOrd="0" destOrd="0" presId="urn:microsoft.com/office/officeart/2005/8/layout/radial3"/>
    <dgm:cxn modelId="{F31D7D02-83BC-4BD9-85CC-95B85ECF40AD}" srcId="{3605EFB3-0D09-49AA-89F3-B0D161E2A4BC}" destId="{D2506E4B-3360-4B3F-BFCF-F72C3552C42C}" srcOrd="2" destOrd="0" parTransId="{92E1CDD0-FA23-4023-B136-A8941ED24139}" sibTransId="{EB8AA7ED-4925-4106-925C-C65385730434}"/>
    <dgm:cxn modelId="{9B47BF82-05B2-451D-8F2F-2F4A56E87130}" type="presOf" srcId="{CAB8FC02-6147-4AAB-916D-1BDE29F28D05}" destId="{15495BE4-BA4F-4D80-B922-600E5D965A4E}" srcOrd="0" destOrd="0" presId="urn:microsoft.com/office/officeart/2005/8/layout/radial3"/>
    <dgm:cxn modelId="{1A587F40-BB47-45A3-8869-969E1EEEFE22}" type="presOf" srcId="{58865CB1-82D9-4855-B427-423F2C8F22CF}" destId="{55909A7A-D480-44EE-B7EF-8DD1B0446C03}" srcOrd="0" destOrd="0" presId="urn:microsoft.com/office/officeart/2005/8/layout/radial3"/>
    <dgm:cxn modelId="{28D1D861-5210-4465-A91F-D8CFFB77652B}" type="presParOf" srcId="{15495BE4-BA4F-4D80-B922-600E5D965A4E}" destId="{7C3DC97A-48C8-4932-A30B-B65F7E9F6FF5}" srcOrd="0" destOrd="0" presId="urn:microsoft.com/office/officeart/2005/8/layout/radial3"/>
    <dgm:cxn modelId="{C59DC22C-CC6A-4DCC-9BB1-FD1E4E597B78}" type="presParOf" srcId="{7C3DC97A-48C8-4932-A30B-B65F7E9F6FF5}" destId="{E23C7ECF-B3F6-4A2D-87AA-F6DE2860CC64}" srcOrd="0" destOrd="0" presId="urn:microsoft.com/office/officeart/2005/8/layout/radial3"/>
    <dgm:cxn modelId="{361FCC65-8BF9-49DB-87FC-75AE5F9A4A55}" type="presParOf" srcId="{7C3DC97A-48C8-4932-A30B-B65F7E9F6FF5}" destId="{55909A7A-D480-44EE-B7EF-8DD1B0446C03}" srcOrd="1" destOrd="0" presId="urn:microsoft.com/office/officeart/2005/8/layout/radial3"/>
    <dgm:cxn modelId="{03DC1ACB-3DAE-41A3-AC63-78FABD64159D}" type="presParOf" srcId="{7C3DC97A-48C8-4932-A30B-B65F7E9F6FF5}" destId="{347CC243-C337-4096-8A00-9E16630202DC}" srcOrd="2" destOrd="0" presId="urn:microsoft.com/office/officeart/2005/8/layout/radial3"/>
    <dgm:cxn modelId="{84B6E7E0-1415-4B53-B871-050BC47295AD}" type="presParOf" srcId="{7C3DC97A-48C8-4932-A30B-B65F7E9F6FF5}" destId="{7119FC8C-B73E-47B6-81C6-1CB3FBDE98BD}" srcOrd="3" destOrd="0" presId="urn:microsoft.com/office/officeart/2005/8/layout/radial3"/>
    <dgm:cxn modelId="{FF534E50-BFCA-48D4-B2F2-DD3DD27D7D5F}" type="presParOf" srcId="{7C3DC97A-48C8-4932-A30B-B65F7E9F6FF5}" destId="{E7D81D43-DF4E-4E44-B095-E4FEF826330E}"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C7ECF-B3F6-4A2D-87AA-F6DE2860CC64}">
      <dsp:nvSpPr>
        <dsp:cNvPr id="0" name=""/>
        <dsp:cNvSpPr/>
      </dsp:nvSpPr>
      <dsp:spPr>
        <a:xfrm>
          <a:off x="3023502" y="1630419"/>
          <a:ext cx="1835654" cy="151170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t>Les tablettes</a:t>
          </a:r>
          <a:endParaRPr lang="fr-FR" sz="2800" kern="1200" dirty="0"/>
        </a:p>
      </dsp:txBody>
      <dsp:txXfrm>
        <a:off x="3292327" y="1851803"/>
        <a:ext cx="1298004" cy="1068937"/>
      </dsp:txXfrm>
    </dsp:sp>
    <dsp:sp modelId="{55909A7A-D480-44EE-B7EF-8DD1B0446C03}">
      <dsp:nvSpPr>
        <dsp:cNvPr id="0" name=""/>
        <dsp:cNvSpPr/>
      </dsp:nvSpPr>
      <dsp:spPr>
        <a:xfrm>
          <a:off x="2692965" y="-206804"/>
          <a:ext cx="2487317" cy="200468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dirty="0" smtClean="0"/>
            <a:t>Réactive</a:t>
          </a:r>
        </a:p>
        <a:p>
          <a:pPr lvl="0" algn="ctr" defTabSz="889000">
            <a:lnSpc>
              <a:spcPct val="90000"/>
            </a:lnSpc>
            <a:spcBef>
              <a:spcPct val="0"/>
            </a:spcBef>
            <a:spcAft>
              <a:spcPct val="35000"/>
            </a:spcAft>
          </a:pPr>
          <a:r>
            <a:rPr lang="fr-FR" sz="2000" kern="1200" dirty="0" smtClean="0"/>
            <a:t>Mobilité outil complet (photo, compte rendu, portabilité…)</a:t>
          </a:r>
          <a:endParaRPr lang="fr-FR" sz="2000" kern="1200" dirty="0"/>
        </a:p>
      </dsp:txBody>
      <dsp:txXfrm>
        <a:off x="3057224" y="86776"/>
        <a:ext cx="1758799" cy="1417528"/>
      </dsp:txXfrm>
    </dsp:sp>
    <dsp:sp modelId="{347CC243-C337-4096-8A00-9E16630202DC}">
      <dsp:nvSpPr>
        <dsp:cNvPr id="0" name=""/>
        <dsp:cNvSpPr/>
      </dsp:nvSpPr>
      <dsp:spPr>
        <a:xfrm>
          <a:off x="4592206" y="1489248"/>
          <a:ext cx="3081038" cy="1844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kern="1200" dirty="0" smtClean="0"/>
            <a:t>Nouvelles pédagogies</a:t>
          </a:r>
        </a:p>
        <a:p>
          <a:pPr lvl="0" algn="ctr" defTabSz="800100">
            <a:lnSpc>
              <a:spcPct val="90000"/>
            </a:lnSpc>
            <a:spcBef>
              <a:spcPct val="0"/>
            </a:spcBef>
            <a:spcAft>
              <a:spcPct val="35000"/>
            </a:spcAft>
          </a:pPr>
          <a:r>
            <a:rPr lang="fr-FR" sz="1800" kern="1200" dirty="0" smtClean="0"/>
            <a:t>(correspond aux pratiques pédagogiques en technologie)</a:t>
          </a:r>
          <a:endParaRPr lang="fr-FR" sz="1800" kern="1200" dirty="0"/>
        </a:p>
      </dsp:txBody>
      <dsp:txXfrm>
        <a:off x="5043414" y="1759418"/>
        <a:ext cx="2178622" cy="1304498"/>
      </dsp:txXfrm>
    </dsp:sp>
    <dsp:sp modelId="{7119FC8C-B73E-47B6-81C6-1CB3FBDE98BD}">
      <dsp:nvSpPr>
        <dsp:cNvPr id="0" name=""/>
        <dsp:cNvSpPr/>
      </dsp:nvSpPr>
      <dsp:spPr>
        <a:xfrm>
          <a:off x="2613492" y="2998936"/>
          <a:ext cx="2630282" cy="243870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lvl="0" algn="ctr" defTabSz="1022350">
            <a:lnSpc>
              <a:spcPct val="90000"/>
            </a:lnSpc>
            <a:spcBef>
              <a:spcPct val="0"/>
            </a:spcBef>
            <a:spcAft>
              <a:spcPct val="35000"/>
            </a:spcAft>
          </a:pPr>
          <a:r>
            <a:rPr lang="fr-FR" sz="2200" kern="1200" dirty="0" smtClean="0"/>
            <a:t>Interactive</a:t>
          </a:r>
        </a:p>
        <a:p>
          <a:pPr marL="0" marR="0" lvl="0" indent="0" algn="ctr" defTabSz="914400" eaLnBrk="1" fontAlgn="auto" latinLnBrk="0" hangingPunct="1">
            <a:lnSpc>
              <a:spcPct val="100000"/>
            </a:lnSpc>
            <a:spcBef>
              <a:spcPct val="0"/>
            </a:spcBef>
            <a:spcAft>
              <a:spcPts val="0"/>
            </a:spcAft>
            <a:buClrTx/>
            <a:buSzTx/>
            <a:buFontTx/>
            <a:buNone/>
            <a:tabLst/>
            <a:defRPr/>
          </a:pPr>
          <a:r>
            <a:rPr lang="fr-FR" sz="2200" kern="1200" dirty="0" err="1" smtClean="0"/>
            <a:t>Reflector</a:t>
          </a:r>
          <a:r>
            <a:rPr lang="fr-FR" sz="2200" kern="1200" dirty="0" smtClean="0"/>
            <a:t>, partage instantané</a:t>
          </a:r>
        </a:p>
        <a:p>
          <a:pPr lvl="0" algn="ctr" defTabSz="1022350">
            <a:lnSpc>
              <a:spcPct val="90000"/>
            </a:lnSpc>
            <a:spcBef>
              <a:spcPct val="0"/>
            </a:spcBef>
            <a:spcAft>
              <a:spcPct val="35000"/>
            </a:spcAft>
          </a:pPr>
          <a:r>
            <a:rPr lang="fr-FR" sz="2200" kern="1200" dirty="0" smtClean="0"/>
            <a:t> de documents</a:t>
          </a:r>
          <a:endParaRPr lang="fr-FR" sz="2200" kern="1200" dirty="0"/>
        </a:p>
      </dsp:txBody>
      <dsp:txXfrm>
        <a:off x="2998688" y="3356076"/>
        <a:ext cx="1859890" cy="1724422"/>
      </dsp:txXfrm>
    </dsp:sp>
    <dsp:sp modelId="{E7D81D43-DF4E-4E44-B095-E4FEF826330E}">
      <dsp:nvSpPr>
        <dsp:cNvPr id="0" name=""/>
        <dsp:cNvSpPr/>
      </dsp:nvSpPr>
      <dsp:spPr>
        <a:xfrm>
          <a:off x="16473" y="1540025"/>
          <a:ext cx="3245922" cy="174324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1800" kern="1200" dirty="0" smtClean="0"/>
            <a:t>Supplétive</a:t>
          </a:r>
        </a:p>
        <a:p>
          <a:pPr marL="0" marR="0" lvl="0" indent="0" algn="ctr" defTabSz="914400" eaLnBrk="1" fontAlgn="auto" latinLnBrk="0" hangingPunct="1">
            <a:lnSpc>
              <a:spcPct val="100000"/>
            </a:lnSpc>
            <a:spcBef>
              <a:spcPct val="0"/>
            </a:spcBef>
            <a:spcAft>
              <a:spcPts val="0"/>
            </a:spcAft>
            <a:buClrTx/>
            <a:buSzTx/>
            <a:buFontTx/>
            <a:buNone/>
            <a:tabLst/>
            <a:defRPr/>
          </a:pPr>
          <a:r>
            <a:rPr lang="fr-FR" sz="1800" kern="1200" dirty="0" smtClean="0"/>
            <a:t>Dyslexie, mal voyant, trouble cognitif (grandes difficulté)</a:t>
          </a:r>
        </a:p>
        <a:p>
          <a:pPr lvl="0" algn="ctr" defTabSz="711200">
            <a:lnSpc>
              <a:spcPct val="90000"/>
            </a:lnSpc>
            <a:spcBef>
              <a:spcPct val="0"/>
            </a:spcBef>
            <a:spcAft>
              <a:spcPct val="35000"/>
            </a:spcAft>
          </a:pPr>
          <a:endParaRPr lang="fr-FR" sz="1600" kern="1200" dirty="0"/>
        </a:p>
      </dsp:txBody>
      <dsp:txXfrm>
        <a:off x="491827" y="1795317"/>
        <a:ext cx="2295214" cy="1232660"/>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F6332D76-4554-4350-9338-652C2485E01B}" type="datetimeFigureOut">
              <a:rPr lang="fr-FR"/>
              <a:pPr>
                <a:defRPr/>
              </a:pPr>
              <a:t>01/04/2014</a:t>
            </a:fld>
            <a:endParaRPr lang="fr-FR" dirty="0"/>
          </a:p>
        </p:txBody>
      </p:sp>
      <p:sp>
        <p:nvSpPr>
          <p:cNvPr id="4" name="Espace réservé du pied de page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434E6CEE-E6FF-47B3-B6C5-AE02B379BAD2}" type="slidenum">
              <a:rPr lang="fr-FR"/>
              <a:pPr>
                <a:defRPr/>
              </a:pPr>
              <a:t>‹N°›</a:t>
            </a:fld>
            <a:endParaRPr lang="fr-FR" dirty="0"/>
          </a:p>
        </p:txBody>
      </p:sp>
    </p:spTree>
    <p:extLst>
      <p:ext uri="{BB962C8B-B14F-4D97-AF65-F5344CB8AC3E}">
        <p14:creationId xmlns:p14="http://schemas.microsoft.com/office/powerpoint/2010/main" val="2725917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eaLnBrk="0" hangingPunct="0">
              <a:defRPr sz="1200"/>
            </a:lvl1pPr>
          </a:lstStyle>
          <a:p>
            <a:pPr>
              <a:defRPr/>
            </a:pPr>
            <a:endParaRPr lang="fr-FR"/>
          </a:p>
        </p:txBody>
      </p:sp>
      <p:sp>
        <p:nvSpPr>
          <p:cNvPr id="3" name="Espace réservé de la date 2"/>
          <p:cNvSpPr>
            <a:spLocks noGrp="1"/>
          </p:cNvSpPr>
          <p:nvPr>
            <p:ph type="dt" idx="1"/>
          </p:nvPr>
        </p:nvSpPr>
        <p:spPr>
          <a:xfrm>
            <a:off x="4021138" y="0"/>
            <a:ext cx="3076575" cy="511175"/>
          </a:xfrm>
          <a:prstGeom prst="rect">
            <a:avLst/>
          </a:prstGeom>
        </p:spPr>
        <p:txBody>
          <a:bodyPr vert="horz" lIns="91440" tIns="45720" rIns="91440" bIns="45720" rtlCol="0"/>
          <a:lstStyle>
            <a:lvl1pPr algn="r" eaLnBrk="0" hangingPunct="0">
              <a:defRPr sz="1200"/>
            </a:lvl1pPr>
          </a:lstStyle>
          <a:p>
            <a:pPr>
              <a:defRPr/>
            </a:pPr>
            <a:fld id="{D8F41859-3CD6-4F16-9F21-07BF5BD631D4}" type="datetimeFigureOut">
              <a:rPr lang="fr-FR"/>
              <a:pPr>
                <a:defRPr/>
              </a:pPr>
              <a:t>01/04/2014</a:t>
            </a:fld>
            <a:endParaRPr lang="fr-FR" dirty="0"/>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fr-FR" noProof="0" dirty="0"/>
          </a:p>
        </p:txBody>
      </p:sp>
      <p:sp>
        <p:nvSpPr>
          <p:cNvPr id="5" name="Espace réservé des commentaires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eaLnBrk="0" hangingPunct="0">
              <a:defRPr sz="1200"/>
            </a:lvl1pPr>
          </a:lstStyle>
          <a:p>
            <a:pPr>
              <a:defRPr/>
            </a:pPr>
            <a:endParaRPr lang="fr-FR"/>
          </a:p>
        </p:txBody>
      </p:sp>
      <p:sp>
        <p:nvSpPr>
          <p:cNvPr id="7" name="Espace réservé du numéro de diapositive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eaLnBrk="0" hangingPunct="0">
              <a:defRPr sz="1200"/>
            </a:lvl1pPr>
          </a:lstStyle>
          <a:p>
            <a:pPr>
              <a:defRPr/>
            </a:pPr>
            <a:fld id="{2BEDEF72-4CBC-46DD-9764-04F0ECC4EDB1}" type="slidenum">
              <a:rPr lang="fr-FR"/>
              <a:pPr>
                <a:defRPr/>
              </a:pPr>
              <a:t>‹N°›</a:t>
            </a:fld>
            <a:endParaRPr lang="fr-FR" dirty="0"/>
          </a:p>
        </p:txBody>
      </p:sp>
    </p:spTree>
    <p:extLst>
      <p:ext uri="{BB962C8B-B14F-4D97-AF65-F5344CB8AC3E}">
        <p14:creationId xmlns:p14="http://schemas.microsoft.com/office/powerpoint/2010/main" val="174477872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mtClean="0"/>
          </a:p>
        </p:txBody>
      </p:sp>
      <p:sp>
        <p:nvSpPr>
          <p:cNvPr id="2253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278F2FE5-2711-4EB3-B4DC-684E13ACB095}" type="slidenum">
              <a:rPr lang="fr-FR" altLang="fr-FR" smtClean="0">
                <a:latin typeface="Times New Roman" pitchFamily="18" charset="0"/>
              </a:rPr>
              <a:pPr>
                <a:spcBef>
                  <a:spcPct val="0"/>
                </a:spcBef>
              </a:pPr>
              <a:t>4</a:t>
            </a:fld>
            <a:endParaRPr lang="fr-FR" altLang="fr-F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altLang="fr-FR" smtClean="0"/>
              <a:t>Une tâche complexe est une tâche mobilisant des ressources internes (culture, capacités,connaissances, vécu...) et externes (aides méthodologiques, protocoles, fiches techniques, ressources documentaires...). Chaque élève peut adopter une démarche personnelle de résolution pour réaliser la tâche. Une tâche complexe ne se réduit pas à l’application d’une procédure automatisée.</a:t>
            </a:r>
          </a:p>
          <a:p>
            <a:pPr eaLnBrk="1" hangingPunct="1"/>
            <a:r>
              <a:rPr lang="fr-FR" altLang="fr-FR" smtClean="0"/>
              <a:t>Dans ce contexte, complexe ne veut pas dire compliqué.</a:t>
            </a:r>
          </a:p>
          <a:p>
            <a:pPr eaLnBrk="1" hangingPunct="1"/>
            <a:endParaRPr lang="fr-FR" altLang="fr-FR" smtClean="0"/>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fld id="{AA09680D-63FE-45EA-9869-D4032F2B7ED5}" type="slidenum">
              <a:rPr lang="fr-FR" altLang="fr-FR" sz="1200" smtClean="0"/>
              <a:pPr/>
              <a:t>5</a:t>
            </a:fld>
            <a:endParaRPr lang="fr-FR" altLang="fr-FR"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75" y="66675"/>
            <a:ext cx="1277938"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685800" y="2130425"/>
            <a:ext cx="7772400" cy="1470025"/>
          </a:xfrm>
        </p:spPr>
        <p:txBody>
          <a:bodyPr/>
          <a:lstStyle/>
          <a:p>
            <a:r>
              <a:rPr lang="fr-FR" dirty="0" smtClean="0"/>
              <a:t>Cliquez et modifiez le titre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dirty="0" smtClean="0"/>
              <a:t>Cliquez pour modifier le style des sous-titres du masque</a:t>
            </a:r>
            <a:endParaRPr lang="fr-FR" dirty="0"/>
          </a:p>
        </p:txBody>
      </p:sp>
      <p:sp>
        <p:nvSpPr>
          <p:cNvPr id="5" name="Rectangle 18"/>
          <p:cNvSpPr>
            <a:spLocks noGrp="1" noChangeArrowheads="1"/>
          </p:cNvSpPr>
          <p:nvPr>
            <p:ph type="sldNum" sz="quarter" idx="10"/>
          </p:nvPr>
        </p:nvSpPr>
        <p:spPr>
          <a:xfrm>
            <a:off x="8820150" y="0"/>
            <a:ext cx="323850" cy="333375"/>
          </a:xfrm>
        </p:spPr>
        <p:txBody>
          <a:bodyPr/>
          <a:lstStyle>
            <a:lvl1pPr>
              <a:defRPr/>
            </a:lvl1pPr>
          </a:lstStyle>
          <a:p>
            <a:pPr>
              <a:defRPr/>
            </a:pPr>
            <a:fld id="{F520FD77-18BE-418D-943F-0A11B85FEBB2}" type="slidenum">
              <a:rPr lang="fr-FR"/>
              <a:pPr>
                <a:defRPr/>
              </a:pPr>
              <a:t>‹N°›</a:t>
            </a:fld>
            <a:endParaRPr lang="fr-FR" dirty="0"/>
          </a:p>
        </p:txBody>
      </p:sp>
    </p:spTree>
    <p:extLst>
      <p:ext uri="{BB962C8B-B14F-4D97-AF65-F5344CB8AC3E}">
        <p14:creationId xmlns:p14="http://schemas.microsoft.com/office/powerpoint/2010/main" val="49253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333375"/>
            <a:ext cx="1943100" cy="57626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685800" y="333375"/>
            <a:ext cx="5676900" cy="57626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8"/>
          <p:cNvSpPr>
            <a:spLocks noGrp="1" noChangeArrowheads="1"/>
          </p:cNvSpPr>
          <p:nvPr>
            <p:ph type="sldNum" sz="quarter" idx="10"/>
          </p:nvPr>
        </p:nvSpPr>
        <p:spPr>
          <a:ln/>
        </p:spPr>
        <p:txBody>
          <a:bodyPr/>
          <a:lstStyle>
            <a:lvl1pPr>
              <a:defRPr/>
            </a:lvl1pPr>
          </a:lstStyle>
          <a:p>
            <a:pPr>
              <a:defRPr/>
            </a:pPr>
            <a:fld id="{81554F30-177B-4E8D-93AD-CCB7F15B0EC4}" type="slidenum">
              <a:rPr lang="fr-FR"/>
              <a:pPr>
                <a:defRPr/>
              </a:pPr>
              <a:t>‹N°›</a:t>
            </a:fld>
            <a:endParaRPr lang="fr-FR" dirty="0"/>
          </a:p>
        </p:txBody>
      </p:sp>
    </p:spTree>
    <p:extLst>
      <p:ext uri="{BB962C8B-B14F-4D97-AF65-F5344CB8AC3E}">
        <p14:creationId xmlns:p14="http://schemas.microsoft.com/office/powerpoint/2010/main" val="23069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476375" y="333375"/>
            <a:ext cx="6981825" cy="1143000"/>
          </a:xfrm>
        </p:spPr>
        <p:txBody>
          <a:bodyPr/>
          <a:lstStyle/>
          <a:p>
            <a:r>
              <a:rPr lang="fr-FR" smtClean="0"/>
              <a:t>Cliquez et modifiez le titre</a:t>
            </a:r>
            <a:endParaRPr lang="fr-FR"/>
          </a:p>
        </p:txBody>
      </p:sp>
      <p:sp>
        <p:nvSpPr>
          <p:cNvPr id="3" name="Espace réservé du tableau 2"/>
          <p:cNvSpPr>
            <a:spLocks noGrp="1"/>
          </p:cNvSpPr>
          <p:nvPr>
            <p:ph type="tbl" idx="1"/>
          </p:nvPr>
        </p:nvSpPr>
        <p:spPr>
          <a:xfrm>
            <a:off x="685800" y="1981200"/>
            <a:ext cx="7772400" cy="4114800"/>
          </a:xfrm>
        </p:spPr>
        <p:txBody>
          <a:bodyPr/>
          <a:lstStyle/>
          <a:p>
            <a:pPr lvl="0"/>
            <a:r>
              <a:rPr lang="fr-FR" noProof="0" dirty="0" smtClean="0"/>
              <a:t>Cliquez sur l'icône pour ajouter un tableau</a:t>
            </a:r>
          </a:p>
        </p:txBody>
      </p:sp>
      <p:sp>
        <p:nvSpPr>
          <p:cNvPr id="4" name="Rectangle 18"/>
          <p:cNvSpPr>
            <a:spLocks noGrp="1" noChangeArrowheads="1"/>
          </p:cNvSpPr>
          <p:nvPr>
            <p:ph type="sldNum" sz="quarter" idx="10"/>
          </p:nvPr>
        </p:nvSpPr>
        <p:spPr>
          <a:ln/>
        </p:spPr>
        <p:txBody>
          <a:bodyPr/>
          <a:lstStyle>
            <a:lvl1pPr>
              <a:defRPr/>
            </a:lvl1pPr>
          </a:lstStyle>
          <a:p>
            <a:pPr>
              <a:defRPr/>
            </a:pPr>
            <a:fld id="{EE283306-1EBE-41FE-9AB5-D98175A89477}" type="slidenum">
              <a:rPr lang="fr-FR"/>
              <a:pPr>
                <a:defRPr/>
              </a:pPr>
              <a:t>‹N°›</a:t>
            </a:fld>
            <a:endParaRPr lang="fr-FR" dirty="0"/>
          </a:p>
        </p:txBody>
      </p:sp>
    </p:spTree>
    <p:extLst>
      <p:ext uri="{BB962C8B-B14F-4D97-AF65-F5344CB8AC3E}">
        <p14:creationId xmlns:p14="http://schemas.microsoft.com/office/powerpoint/2010/main" val="425995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476375" y="333375"/>
            <a:ext cx="6981825" cy="1143000"/>
          </a:xfrm>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685800" y="1981200"/>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9812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48200" y="41148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Rectangle 18"/>
          <p:cNvSpPr>
            <a:spLocks noGrp="1" noChangeArrowheads="1"/>
          </p:cNvSpPr>
          <p:nvPr>
            <p:ph type="sldNum" sz="quarter" idx="10"/>
          </p:nvPr>
        </p:nvSpPr>
        <p:spPr>
          <a:ln/>
        </p:spPr>
        <p:txBody>
          <a:bodyPr/>
          <a:lstStyle>
            <a:lvl1pPr>
              <a:defRPr/>
            </a:lvl1pPr>
          </a:lstStyle>
          <a:p>
            <a:pPr>
              <a:defRPr/>
            </a:pPr>
            <a:fld id="{CD9FFB96-AE37-4535-9B97-01AA7B8F40DC}" type="slidenum">
              <a:rPr lang="fr-FR"/>
              <a:pPr>
                <a:defRPr/>
              </a:pPr>
              <a:t>‹N°›</a:t>
            </a:fld>
            <a:endParaRPr lang="fr-FR" dirty="0"/>
          </a:p>
        </p:txBody>
      </p:sp>
    </p:spTree>
    <p:extLst>
      <p:ext uri="{BB962C8B-B14F-4D97-AF65-F5344CB8AC3E}">
        <p14:creationId xmlns:p14="http://schemas.microsoft.com/office/powerpoint/2010/main" val="4279522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8"/>
          <p:cNvSpPr>
            <a:spLocks noGrp="1" noChangeArrowheads="1"/>
          </p:cNvSpPr>
          <p:nvPr>
            <p:ph type="sldNum" sz="quarter" idx="10"/>
          </p:nvPr>
        </p:nvSpPr>
        <p:spPr>
          <a:ln/>
        </p:spPr>
        <p:txBody>
          <a:bodyPr/>
          <a:lstStyle>
            <a:lvl1pPr>
              <a:defRPr/>
            </a:lvl1pPr>
          </a:lstStyle>
          <a:p>
            <a:pPr>
              <a:defRPr/>
            </a:pPr>
            <a:fld id="{47DB726D-C930-4E34-B502-60C3A09F7C04}" type="slidenum">
              <a:rPr lang="fr-FR"/>
              <a:pPr>
                <a:defRPr/>
              </a:pPr>
              <a:t>‹N°›</a:t>
            </a:fld>
            <a:endParaRPr lang="fr-FR" dirty="0"/>
          </a:p>
        </p:txBody>
      </p:sp>
    </p:spTree>
    <p:extLst>
      <p:ext uri="{BB962C8B-B14F-4D97-AF65-F5344CB8AC3E}">
        <p14:creationId xmlns:p14="http://schemas.microsoft.com/office/powerpoint/2010/main" val="639803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8"/>
          <p:cNvSpPr>
            <a:spLocks noGrp="1" noChangeArrowheads="1"/>
          </p:cNvSpPr>
          <p:nvPr>
            <p:ph type="sldNum" sz="quarter" idx="10"/>
          </p:nvPr>
        </p:nvSpPr>
        <p:spPr>
          <a:ln/>
        </p:spPr>
        <p:txBody>
          <a:bodyPr/>
          <a:lstStyle>
            <a:lvl1pPr>
              <a:defRPr/>
            </a:lvl1pPr>
          </a:lstStyle>
          <a:p>
            <a:pPr>
              <a:defRPr/>
            </a:pPr>
            <a:fld id="{3FCB5D91-D12C-48DD-9515-1DA11D6B47C2}" type="slidenum">
              <a:rPr lang="fr-FR"/>
              <a:pPr>
                <a:defRPr/>
              </a:pPr>
              <a:t>‹N°›</a:t>
            </a:fld>
            <a:endParaRPr lang="fr-FR" dirty="0"/>
          </a:p>
        </p:txBody>
      </p:sp>
    </p:spTree>
    <p:extLst>
      <p:ext uri="{BB962C8B-B14F-4D97-AF65-F5344CB8AC3E}">
        <p14:creationId xmlns:p14="http://schemas.microsoft.com/office/powerpoint/2010/main" val="168243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8"/>
          <p:cNvSpPr>
            <a:spLocks noGrp="1" noChangeArrowheads="1"/>
          </p:cNvSpPr>
          <p:nvPr>
            <p:ph type="sldNum" sz="quarter" idx="10"/>
          </p:nvPr>
        </p:nvSpPr>
        <p:spPr>
          <a:ln/>
        </p:spPr>
        <p:txBody>
          <a:bodyPr/>
          <a:lstStyle>
            <a:lvl1pPr>
              <a:defRPr/>
            </a:lvl1pPr>
          </a:lstStyle>
          <a:p>
            <a:pPr>
              <a:defRPr/>
            </a:pPr>
            <a:fld id="{5BF43B3C-BD94-4536-9723-CD98AF0DA4E2}" type="slidenum">
              <a:rPr lang="fr-FR"/>
              <a:pPr>
                <a:defRPr/>
              </a:pPr>
              <a:t>‹N°›</a:t>
            </a:fld>
            <a:endParaRPr lang="fr-FR" dirty="0"/>
          </a:p>
        </p:txBody>
      </p:sp>
    </p:spTree>
    <p:extLst>
      <p:ext uri="{BB962C8B-B14F-4D97-AF65-F5344CB8AC3E}">
        <p14:creationId xmlns:p14="http://schemas.microsoft.com/office/powerpoint/2010/main" val="419967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975" y="66675"/>
            <a:ext cx="1277938"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p:txBody>
          <a:bodyPr/>
          <a:lstStyle/>
          <a:p>
            <a:r>
              <a:rPr lang="fr-FR" smtClean="0"/>
              <a:t>Cliquez et modifiez le titre</a:t>
            </a:r>
            <a:endParaRPr lang="fr-FR"/>
          </a:p>
        </p:txBody>
      </p:sp>
      <p:sp>
        <p:nvSpPr>
          <p:cNvPr id="4" name="Rectangle 18"/>
          <p:cNvSpPr>
            <a:spLocks noGrp="1" noChangeArrowheads="1"/>
          </p:cNvSpPr>
          <p:nvPr>
            <p:ph type="sldNum" sz="quarter" idx="10"/>
          </p:nvPr>
        </p:nvSpPr>
        <p:spPr>
          <a:xfrm>
            <a:off x="8820150" y="0"/>
            <a:ext cx="323850" cy="333375"/>
          </a:xfrm>
        </p:spPr>
        <p:txBody>
          <a:bodyPr/>
          <a:lstStyle>
            <a:lvl1pPr>
              <a:defRPr/>
            </a:lvl1pPr>
          </a:lstStyle>
          <a:p>
            <a:pPr>
              <a:defRPr/>
            </a:pPr>
            <a:fld id="{9DDCEDE4-8CD7-419F-A3D3-CB1F754B3944}" type="slidenum">
              <a:rPr lang="fr-FR"/>
              <a:pPr>
                <a:defRPr/>
              </a:pPr>
              <a:t>‹N°›</a:t>
            </a:fld>
            <a:endParaRPr lang="fr-FR" dirty="0"/>
          </a:p>
        </p:txBody>
      </p:sp>
    </p:spTree>
    <p:extLst>
      <p:ext uri="{BB962C8B-B14F-4D97-AF65-F5344CB8AC3E}">
        <p14:creationId xmlns:p14="http://schemas.microsoft.com/office/powerpoint/2010/main" val="195788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a:ln/>
        </p:spPr>
        <p:txBody>
          <a:bodyPr/>
          <a:lstStyle>
            <a:lvl1pPr>
              <a:defRPr/>
            </a:lvl1pPr>
          </a:lstStyle>
          <a:p>
            <a:pPr>
              <a:defRPr/>
            </a:pPr>
            <a:fld id="{97E3AA8E-F2C2-4A59-AD14-80A1CE0E890D}" type="slidenum">
              <a:rPr lang="fr-FR"/>
              <a:pPr>
                <a:defRPr/>
              </a:pPr>
              <a:t>‹N°›</a:t>
            </a:fld>
            <a:endParaRPr lang="fr-FR" dirty="0"/>
          </a:p>
        </p:txBody>
      </p:sp>
    </p:spTree>
    <p:extLst>
      <p:ext uri="{BB962C8B-B14F-4D97-AF65-F5344CB8AC3E}">
        <p14:creationId xmlns:p14="http://schemas.microsoft.com/office/powerpoint/2010/main" val="196971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8"/>
          <p:cNvSpPr>
            <a:spLocks noGrp="1" noChangeArrowheads="1"/>
          </p:cNvSpPr>
          <p:nvPr>
            <p:ph type="sldNum" sz="quarter" idx="10"/>
          </p:nvPr>
        </p:nvSpPr>
        <p:spPr>
          <a:ln/>
        </p:spPr>
        <p:txBody>
          <a:bodyPr/>
          <a:lstStyle>
            <a:lvl1pPr>
              <a:defRPr/>
            </a:lvl1pPr>
          </a:lstStyle>
          <a:p>
            <a:pPr>
              <a:defRPr/>
            </a:pPr>
            <a:fld id="{9255495B-109E-4B75-8EEB-4BB87EA25FD6}" type="slidenum">
              <a:rPr lang="fr-FR"/>
              <a:pPr>
                <a:defRPr/>
              </a:pPr>
              <a:t>‹N°›</a:t>
            </a:fld>
            <a:endParaRPr lang="fr-FR" dirty="0"/>
          </a:p>
        </p:txBody>
      </p:sp>
    </p:spTree>
    <p:extLst>
      <p:ext uri="{BB962C8B-B14F-4D97-AF65-F5344CB8AC3E}">
        <p14:creationId xmlns:p14="http://schemas.microsoft.com/office/powerpoint/2010/main" val="3595684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Faire glisser l'image vers l'espace réservé ou cliquer sur l'icône pour l'ajouter</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8"/>
          <p:cNvSpPr>
            <a:spLocks noGrp="1" noChangeArrowheads="1"/>
          </p:cNvSpPr>
          <p:nvPr>
            <p:ph type="sldNum" sz="quarter" idx="10"/>
          </p:nvPr>
        </p:nvSpPr>
        <p:spPr>
          <a:ln/>
        </p:spPr>
        <p:txBody>
          <a:bodyPr/>
          <a:lstStyle>
            <a:lvl1pPr>
              <a:defRPr/>
            </a:lvl1pPr>
          </a:lstStyle>
          <a:p>
            <a:pPr>
              <a:defRPr/>
            </a:pPr>
            <a:fld id="{F479EEE5-EC0B-4F31-B3E5-E3A620436150}" type="slidenum">
              <a:rPr lang="fr-FR"/>
              <a:pPr>
                <a:defRPr/>
              </a:pPr>
              <a:t>‹N°›</a:t>
            </a:fld>
            <a:endParaRPr lang="fr-FR" dirty="0"/>
          </a:p>
        </p:txBody>
      </p:sp>
    </p:spTree>
    <p:extLst>
      <p:ext uri="{BB962C8B-B14F-4D97-AF65-F5344CB8AC3E}">
        <p14:creationId xmlns:p14="http://schemas.microsoft.com/office/powerpoint/2010/main" val="1529185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8"/>
          <p:cNvSpPr>
            <a:spLocks noGrp="1" noChangeArrowheads="1"/>
          </p:cNvSpPr>
          <p:nvPr>
            <p:ph type="sldNum" sz="quarter" idx="10"/>
          </p:nvPr>
        </p:nvSpPr>
        <p:spPr>
          <a:ln/>
        </p:spPr>
        <p:txBody>
          <a:bodyPr/>
          <a:lstStyle>
            <a:lvl1pPr>
              <a:defRPr/>
            </a:lvl1pPr>
          </a:lstStyle>
          <a:p>
            <a:pPr>
              <a:defRPr/>
            </a:pPr>
            <a:fld id="{FABAE66F-697A-446C-8782-2C2E2991F20D}" type="slidenum">
              <a:rPr lang="fr-FR"/>
              <a:pPr>
                <a:defRPr/>
              </a:pPr>
              <a:t>‹N°›</a:t>
            </a:fld>
            <a:endParaRPr lang="fr-FR" dirty="0"/>
          </a:p>
        </p:txBody>
      </p:sp>
    </p:spTree>
    <p:extLst>
      <p:ext uri="{BB962C8B-B14F-4D97-AF65-F5344CB8AC3E}">
        <p14:creationId xmlns:p14="http://schemas.microsoft.com/office/powerpoint/2010/main" val="205542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76375" y="333375"/>
            <a:ext cx="69818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 du masque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28" name="Rectangle 7"/>
          <p:cNvSpPr>
            <a:spLocks noChangeArrowheads="1"/>
          </p:cNvSpPr>
          <p:nvPr/>
        </p:nvSpPr>
        <p:spPr bwMode="auto">
          <a:xfrm>
            <a:off x="0" y="6399213"/>
            <a:ext cx="9144000" cy="457200"/>
          </a:xfrm>
          <a:prstGeom prst="rect">
            <a:avLst/>
          </a:prstGeom>
          <a:solidFill>
            <a:srgbClr val="0033CC"/>
          </a:solidFill>
          <a:ln w="9525">
            <a:solidFill>
              <a:schemeClr val="tx1"/>
            </a:solidFill>
            <a:miter lim="800000"/>
            <a:headEnd/>
            <a:tailEnd/>
          </a:ln>
        </p:spPr>
        <p:txBody>
          <a:bodyPr wrap="none" anchor="ct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algn="ctr">
              <a:defRPr/>
            </a:pPr>
            <a:endParaRPr lang="fr-FR" altLang="fr-FR" dirty="0" smtClean="0"/>
          </a:p>
        </p:txBody>
      </p:sp>
      <p:sp>
        <p:nvSpPr>
          <p:cNvPr id="1029" name="Line 8"/>
          <p:cNvSpPr>
            <a:spLocks noChangeShapeType="1"/>
          </p:cNvSpPr>
          <p:nvPr/>
        </p:nvSpPr>
        <p:spPr bwMode="auto">
          <a:xfrm>
            <a:off x="0" y="6553200"/>
            <a:ext cx="91440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030" name="Text Box 9"/>
          <p:cNvSpPr txBox="1">
            <a:spLocks noChangeArrowheads="1"/>
          </p:cNvSpPr>
          <p:nvPr/>
        </p:nvSpPr>
        <p:spPr bwMode="auto">
          <a:xfrm>
            <a:off x="3654425" y="6511925"/>
            <a:ext cx="54895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a:defRPr/>
            </a:pPr>
            <a:r>
              <a:rPr lang="fr-FR" altLang="fr-FR" sz="1600" dirty="0" smtClean="0">
                <a:solidFill>
                  <a:schemeClr val="bg1"/>
                </a:solidFill>
                <a:latin typeface="Arial" charset="0"/>
                <a:cs typeface="Arial" charset="0"/>
              </a:rPr>
              <a:t>Technologie au collège - Séminaire académique 2014</a:t>
            </a:r>
          </a:p>
        </p:txBody>
      </p:sp>
      <p:sp>
        <p:nvSpPr>
          <p:cNvPr id="1031" name="Text Box 10"/>
          <p:cNvSpPr txBox="1">
            <a:spLocks noChangeArrowheads="1"/>
          </p:cNvSpPr>
          <p:nvPr/>
        </p:nvSpPr>
        <p:spPr bwMode="auto">
          <a:xfrm rot="-5400000">
            <a:off x="-1976437" y="2654300"/>
            <a:ext cx="4654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a:defRPr/>
            </a:pPr>
            <a:r>
              <a:rPr lang="fr-FR" altLang="fr-FR" sz="2000" dirty="0" smtClean="0">
                <a:solidFill>
                  <a:schemeClr val="folHlink"/>
                </a:solidFill>
                <a:latin typeface="Arial" charset="0"/>
              </a:rPr>
              <a:t>Académie de Besançon</a:t>
            </a:r>
          </a:p>
        </p:txBody>
      </p:sp>
      <p:grpSp>
        <p:nvGrpSpPr>
          <p:cNvPr id="1032" name="Group 11"/>
          <p:cNvGrpSpPr>
            <a:grpSpLocks/>
          </p:cNvGrpSpPr>
          <p:nvPr/>
        </p:nvGrpSpPr>
        <p:grpSpPr bwMode="auto">
          <a:xfrm>
            <a:off x="228600" y="76200"/>
            <a:ext cx="381000" cy="6705600"/>
            <a:chOff x="192" y="192"/>
            <a:chExt cx="240" cy="4224"/>
          </a:xfrm>
        </p:grpSpPr>
        <p:sp>
          <p:nvSpPr>
            <p:cNvPr id="1034" name="Freeform 12"/>
            <p:cNvSpPr>
              <a:spLocks/>
            </p:cNvSpPr>
            <p:nvPr/>
          </p:nvSpPr>
          <p:spPr bwMode="auto">
            <a:xfrm>
              <a:off x="240" y="192"/>
              <a:ext cx="192" cy="4224"/>
            </a:xfrm>
            <a:custGeom>
              <a:avLst/>
              <a:gdLst>
                <a:gd name="T0" fmla="*/ 192 w 192"/>
                <a:gd name="T1" fmla="*/ 0 h 2304"/>
                <a:gd name="T2" fmla="*/ 192 w 192"/>
                <a:gd name="T3" fmla="*/ 14197 h 2304"/>
                <a:gd name="T4" fmla="*/ 0 w 192"/>
                <a:gd name="T5" fmla="*/ 14197 h 2304"/>
                <a:gd name="T6" fmla="*/ 0 w 192"/>
                <a:gd name="T7" fmla="*/ 12718 h 23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 h="2304">
                  <a:moveTo>
                    <a:pt x="192" y="0"/>
                  </a:moveTo>
                  <a:lnTo>
                    <a:pt x="192" y="2304"/>
                  </a:lnTo>
                  <a:lnTo>
                    <a:pt x="0" y="2304"/>
                  </a:lnTo>
                  <a:lnTo>
                    <a:pt x="0" y="2064"/>
                  </a:lnTo>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035" name="Line 13"/>
            <p:cNvSpPr>
              <a:spLocks noChangeShapeType="1"/>
            </p:cNvSpPr>
            <p:nvPr/>
          </p:nvSpPr>
          <p:spPr bwMode="auto">
            <a:xfrm flipV="1">
              <a:off x="240" y="3648"/>
              <a:ext cx="0" cy="33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036" name="Rectangle 14"/>
            <p:cNvSpPr>
              <a:spLocks noChangeArrowheads="1"/>
            </p:cNvSpPr>
            <p:nvPr/>
          </p:nvSpPr>
          <p:spPr bwMode="auto">
            <a:xfrm>
              <a:off x="192" y="3552"/>
              <a:ext cx="96" cy="96"/>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algn="ctr">
                <a:defRPr/>
              </a:pPr>
              <a:endParaRPr lang="fr-FR" altLang="fr-FR" dirty="0" smtClean="0"/>
            </a:p>
          </p:txBody>
        </p:sp>
      </p:grpSp>
      <p:sp>
        <p:nvSpPr>
          <p:cNvPr id="1042" name="Rectangle 18"/>
          <p:cNvSpPr>
            <a:spLocks noGrp="1" noChangeArrowheads="1"/>
          </p:cNvSpPr>
          <p:nvPr>
            <p:ph type="sldNum" sz="quarter" idx="4"/>
          </p:nvPr>
        </p:nvSpPr>
        <p:spPr bwMode="auto">
          <a:xfrm>
            <a:off x="0" y="0"/>
            <a:ext cx="323850" cy="333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vl1pPr>
          </a:lstStyle>
          <a:p>
            <a:pPr>
              <a:defRPr/>
            </a:pPr>
            <a:fld id="{C1A5835C-5238-4D4D-A777-C111C23ABDBE}"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718" r:id="rId1"/>
    <p:sldLayoutId id="2147483708" r:id="rId2"/>
    <p:sldLayoutId id="2147483709" r:id="rId3"/>
    <p:sldLayoutId id="2147483710" r:id="rId4"/>
    <p:sldLayoutId id="2147483719"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000">
          <a:solidFill>
            <a:srgbClr val="5F5F5F"/>
          </a:solidFill>
          <a:latin typeface="+mj-lt"/>
          <a:ea typeface="+mj-ea"/>
          <a:cs typeface="+mj-cs"/>
        </a:defRPr>
      </a:lvl1pPr>
      <a:lvl2pPr algn="ctr" rtl="0" eaLnBrk="0" fontAlgn="base" hangingPunct="0">
        <a:spcBef>
          <a:spcPct val="0"/>
        </a:spcBef>
        <a:spcAft>
          <a:spcPct val="0"/>
        </a:spcAft>
        <a:defRPr sz="4000">
          <a:solidFill>
            <a:srgbClr val="5F5F5F"/>
          </a:solidFill>
          <a:latin typeface="Times New Roman" pitchFamily="18" charset="0"/>
        </a:defRPr>
      </a:lvl2pPr>
      <a:lvl3pPr algn="ctr" rtl="0" eaLnBrk="0" fontAlgn="base" hangingPunct="0">
        <a:spcBef>
          <a:spcPct val="0"/>
        </a:spcBef>
        <a:spcAft>
          <a:spcPct val="0"/>
        </a:spcAft>
        <a:defRPr sz="4000">
          <a:solidFill>
            <a:srgbClr val="5F5F5F"/>
          </a:solidFill>
          <a:latin typeface="Times New Roman" pitchFamily="18" charset="0"/>
        </a:defRPr>
      </a:lvl3pPr>
      <a:lvl4pPr algn="ctr" rtl="0" eaLnBrk="0" fontAlgn="base" hangingPunct="0">
        <a:spcBef>
          <a:spcPct val="0"/>
        </a:spcBef>
        <a:spcAft>
          <a:spcPct val="0"/>
        </a:spcAft>
        <a:defRPr sz="4000">
          <a:solidFill>
            <a:srgbClr val="5F5F5F"/>
          </a:solidFill>
          <a:latin typeface="Times New Roman" pitchFamily="18" charset="0"/>
        </a:defRPr>
      </a:lvl4pPr>
      <a:lvl5pPr algn="ctr" rtl="0" eaLnBrk="0" fontAlgn="base" hangingPunct="0">
        <a:spcBef>
          <a:spcPct val="0"/>
        </a:spcBef>
        <a:spcAft>
          <a:spcPct val="0"/>
        </a:spcAft>
        <a:defRPr sz="4000">
          <a:solidFill>
            <a:srgbClr val="5F5F5F"/>
          </a:solidFill>
          <a:latin typeface="Times New Roman" pitchFamily="18" charset="0"/>
        </a:defRPr>
      </a:lvl5pPr>
      <a:lvl6pPr marL="457200" algn="ctr" rtl="0" eaLnBrk="1" fontAlgn="base" hangingPunct="1">
        <a:spcBef>
          <a:spcPct val="0"/>
        </a:spcBef>
        <a:spcAft>
          <a:spcPct val="0"/>
        </a:spcAft>
        <a:defRPr sz="4000">
          <a:solidFill>
            <a:srgbClr val="5F5F5F"/>
          </a:solidFill>
          <a:latin typeface="Times New Roman" pitchFamily="18" charset="0"/>
        </a:defRPr>
      </a:lvl6pPr>
      <a:lvl7pPr marL="914400" algn="ctr" rtl="0" eaLnBrk="1" fontAlgn="base" hangingPunct="1">
        <a:spcBef>
          <a:spcPct val="0"/>
        </a:spcBef>
        <a:spcAft>
          <a:spcPct val="0"/>
        </a:spcAft>
        <a:defRPr sz="4000">
          <a:solidFill>
            <a:srgbClr val="5F5F5F"/>
          </a:solidFill>
          <a:latin typeface="Times New Roman" pitchFamily="18" charset="0"/>
        </a:defRPr>
      </a:lvl7pPr>
      <a:lvl8pPr marL="1371600" algn="ctr" rtl="0" eaLnBrk="1" fontAlgn="base" hangingPunct="1">
        <a:spcBef>
          <a:spcPct val="0"/>
        </a:spcBef>
        <a:spcAft>
          <a:spcPct val="0"/>
        </a:spcAft>
        <a:defRPr sz="4000">
          <a:solidFill>
            <a:srgbClr val="5F5F5F"/>
          </a:solidFill>
          <a:latin typeface="Times New Roman" pitchFamily="18" charset="0"/>
        </a:defRPr>
      </a:lvl8pPr>
      <a:lvl9pPr marL="1828800" algn="ctr" rtl="0" eaLnBrk="1" fontAlgn="base" hangingPunct="1">
        <a:spcBef>
          <a:spcPct val="0"/>
        </a:spcBef>
        <a:spcAft>
          <a:spcPct val="0"/>
        </a:spcAft>
        <a:defRPr sz="4000">
          <a:solidFill>
            <a:srgbClr val="5F5F5F"/>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a:solidFill>
            <a:schemeClr val="bg2"/>
          </a:solidFill>
          <a:latin typeface="+mn-lt"/>
        </a:defRPr>
      </a:lvl2pPr>
      <a:lvl3pPr marL="1143000" indent="-228600" algn="l" rtl="0" eaLnBrk="0" fontAlgn="base" hangingPunct="0">
        <a:spcBef>
          <a:spcPct val="20000"/>
        </a:spcBef>
        <a:spcAft>
          <a:spcPct val="0"/>
        </a:spcAft>
        <a:buChar char="•"/>
        <a:defRPr>
          <a:solidFill>
            <a:schemeClr val="bg2"/>
          </a:solidFill>
          <a:latin typeface="+mn-lt"/>
        </a:defRPr>
      </a:lvl3pPr>
      <a:lvl4pPr marL="1600200" indent="-228600" algn="l" rtl="0" eaLnBrk="0" fontAlgn="base" hangingPunct="0">
        <a:spcBef>
          <a:spcPct val="20000"/>
        </a:spcBef>
        <a:spcAft>
          <a:spcPct val="0"/>
        </a:spcAft>
        <a:buChar char="–"/>
        <a:defRPr sz="1600">
          <a:solidFill>
            <a:schemeClr val="bg2"/>
          </a:solidFill>
          <a:latin typeface="+mn-lt"/>
        </a:defRPr>
      </a:lvl4pPr>
      <a:lvl5pPr marL="2057400" indent="-228600" algn="l" rtl="0" eaLnBrk="0" fontAlgn="base" hangingPunct="0">
        <a:spcBef>
          <a:spcPct val="20000"/>
        </a:spcBef>
        <a:spcAft>
          <a:spcPct val="0"/>
        </a:spcAft>
        <a:buChar char="»"/>
        <a:defRPr sz="1600">
          <a:solidFill>
            <a:schemeClr val="bg2"/>
          </a:solidFill>
          <a:latin typeface="+mn-lt"/>
        </a:defRPr>
      </a:lvl5pPr>
      <a:lvl6pPr marL="2514600" indent="-228600" algn="l" rtl="0" eaLnBrk="1" fontAlgn="base" hangingPunct="1">
        <a:spcBef>
          <a:spcPct val="20000"/>
        </a:spcBef>
        <a:spcAft>
          <a:spcPct val="0"/>
        </a:spcAft>
        <a:buChar char="»"/>
        <a:defRPr sz="1600">
          <a:solidFill>
            <a:schemeClr val="bg2"/>
          </a:solidFill>
          <a:latin typeface="+mn-lt"/>
        </a:defRPr>
      </a:lvl6pPr>
      <a:lvl7pPr marL="2971800" indent="-228600" algn="l" rtl="0" eaLnBrk="1" fontAlgn="base" hangingPunct="1">
        <a:spcBef>
          <a:spcPct val="20000"/>
        </a:spcBef>
        <a:spcAft>
          <a:spcPct val="0"/>
        </a:spcAft>
        <a:buChar char="»"/>
        <a:defRPr sz="1600">
          <a:solidFill>
            <a:schemeClr val="bg2"/>
          </a:solidFill>
          <a:latin typeface="+mn-lt"/>
        </a:defRPr>
      </a:lvl7pPr>
      <a:lvl8pPr marL="3429000" indent="-228600" algn="l" rtl="0" eaLnBrk="1" fontAlgn="base" hangingPunct="1">
        <a:spcBef>
          <a:spcPct val="20000"/>
        </a:spcBef>
        <a:spcAft>
          <a:spcPct val="0"/>
        </a:spcAft>
        <a:buChar char="»"/>
        <a:defRPr sz="1600">
          <a:solidFill>
            <a:schemeClr val="bg2"/>
          </a:solidFill>
          <a:latin typeface="+mn-lt"/>
        </a:defRPr>
      </a:lvl8pPr>
      <a:lvl9pPr marL="3886200" indent="-228600" algn="l" rtl="0" eaLnBrk="1" fontAlgn="base" hangingPunct="1">
        <a:spcBef>
          <a:spcPct val="20000"/>
        </a:spcBef>
        <a:spcAft>
          <a:spcPct val="0"/>
        </a:spcAft>
        <a:buChar char="»"/>
        <a:defRPr sz="1600">
          <a:solidFill>
            <a:schemeClr val="bg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hyperlink" Target="../FOAD3/index.html"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hyperlink" Target="FICHIERS%20EN%20LIENS%20AVEC%20LES%20DIAPOS/rec2.avi" TargetMode="External"/><Relationship Id="rId4" Type="http://schemas.openxmlformats.org/officeDocument/2006/relationships/hyperlink" Target="FICHIERS%20EN%20LIENS%20AVEC%20LES%20DIAPOS/5&#176;valdoie.pd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videos%20projetees/tablette.wmv"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eduscol.education.fr/bd/urtic/technocol/" TargetMode="External"/><Relationship Id="rId2" Type="http://schemas.openxmlformats.org/officeDocument/2006/relationships/hyperlink" Target="http://eduscol.education.fr/siene/technocol" TargetMode="External"/><Relationship Id="rId1" Type="http://schemas.openxmlformats.org/officeDocument/2006/relationships/slideLayout" Target="../slideLayouts/slideLayout2.xml"/><Relationship Id="rId4" Type="http://schemas.openxmlformats.org/officeDocument/2006/relationships/hyperlink" Target="http://ww2.ac-poitiers.fr/rnrtechn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1316038" y="333375"/>
            <a:ext cx="6210300" cy="1143000"/>
          </a:xfrm>
        </p:spPr>
        <p:txBody>
          <a:bodyPr/>
          <a:lstStyle/>
          <a:p>
            <a:r>
              <a:rPr lang="fr-FR" altLang="fr-FR" smtClean="0"/>
              <a:t>Enseigner par le numérique</a:t>
            </a:r>
          </a:p>
        </p:txBody>
      </p:sp>
      <p:sp>
        <p:nvSpPr>
          <p:cNvPr id="17411" name="Espace réservé du numéro de diapositive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spcBef>
                <a:spcPct val="0"/>
              </a:spcBef>
              <a:buFontTx/>
              <a:buNone/>
            </a:pPr>
            <a:fld id="{808BDA62-0C1C-4BAE-B7C9-F18AA2F41742}" type="slidenum">
              <a:rPr lang="fr-FR" altLang="fr-FR" sz="1000" smtClean="0">
                <a:solidFill>
                  <a:schemeClr val="tx1"/>
                </a:solidFill>
              </a:rPr>
              <a:pPr>
                <a:spcBef>
                  <a:spcPct val="0"/>
                </a:spcBef>
                <a:buFontTx/>
                <a:buNone/>
              </a:pPr>
              <a:t>1</a:t>
            </a:fld>
            <a:endParaRPr lang="fr-FR" altLang="fr-FR" sz="1000" smtClean="0">
              <a:solidFill>
                <a:schemeClr val="tx1"/>
              </a:solidFill>
            </a:endParaRPr>
          </a:p>
        </p:txBody>
      </p:sp>
      <p:sp>
        <p:nvSpPr>
          <p:cNvPr id="2" name="Rectangle 1"/>
          <p:cNvSpPr/>
          <p:nvPr/>
        </p:nvSpPr>
        <p:spPr>
          <a:xfrm>
            <a:off x="647700" y="1476375"/>
            <a:ext cx="8280399" cy="4401205"/>
          </a:xfrm>
          <a:prstGeom prst="rect">
            <a:avLst/>
          </a:prstGeom>
        </p:spPr>
        <p:txBody>
          <a:bodyPr wrap="square">
            <a:spAutoFit/>
          </a:bodyPr>
          <a:lstStyle/>
          <a:p>
            <a:pPr>
              <a:defRPr/>
            </a:pPr>
            <a:r>
              <a:rPr lang="fr-FR" sz="2800" dirty="0"/>
              <a:t> Objectifs :</a:t>
            </a:r>
          </a:p>
          <a:p>
            <a:pPr marL="342900" indent="-342900">
              <a:buFont typeface="Arial" panose="020B0604020202020204" pitchFamily="34" charset="0"/>
              <a:buChar char="•"/>
              <a:defRPr/>
            </a:pPr>
            <a:r>
              <a:rPr lang="fr-FR" sz="2800" b="1" dirty="0"/>
              <a:t>mettre le numérique au service des apprentissages en classe</a:t>
            </a:r>
            <a:r>
              <a:rPr lang="fr-FR" sz="2800" dirty="0" smtClean="0"/>
              <a:t>. (TBI</a:t>
            </a:r>
            <a:r>
              <a:rPr lang="fr-FR" sz="2800" smtClean="0"/>
              <a:t>, exerciseurs…..)</a:t>
            </a:r>
            <a:endParaRPr lang="fr-FR" sz="2800" dirty="0"/>
          </a:p>
          <a:p>
            <a:pPr>
              <a:defRPr/>
            </a:pPr>
            <a:endParaRPr lang="fr-FR" sz="2800" dirty="0"/>
          </a:p>
          <a:p>
            <a:pPr marL="342900" indent="-342900">
              <a:buFont typeface="Arial" panose="020B0604020202020204" pitchFamily="34" charset="0"/>
              <a:buChar char="•"/>
              <a:defRPr/>
            </a:pPr>
            <a:r>
              <a:rPr lang="fr-FR" sz="2800" b="1" dirty="0"/>
              <a:t>créer des ressources pédagogiques adaptées aux élèves</a:t>
            </a:r>
            <a:r>
              <a:rPr lang="fr-FR" sz="2800" b="1" dirty="0" smtClean="0"/>
              <a:t>. </a:t>
            </a:r>
            <a:r>
              <a:rPr lang="fr-FR" sz="2800" dirty="0" smtClean="0"/>
              <a:t>(cadrer l’investigation, tutoriel, image et vidéo enrichies…)</a:t>
            </a:r>
            <a:endParaRPr lang="fr-FR" sz="2800" dirty="0"/>
          </a:p>
          <a:p>
            <a:pPr>
              <a:defRPr/>
            </a:pPr>
            <a:endParaRPr lang="fr-FR" sz="2800" dirty="0"/>
          </a:p>
          <a:p>
            <a:pPr marL="342900" indent="-342900">
              <a:buFont typeface="Arial" panose="020B0604020202020204" pitchFamily="34" charset="0"/>
              <a:buChar char="•"/>
              <a:defRPr/>
            </a:pPr>
            <a:r>
              <a:rPr lang="fr-FR" sz="2800" b="1" dirty="0"/>
              <a:t>utiliser les services de communication pour impliquer les élèves et les familles</a:t>
            </a:r>
            <a:r>
              <a:rPr lang="fr-FR" sz="2800" b="1" dirty="0" smtClean="0"/>
              <a:t>. </a:t>
            </a:r>
            <a:r>
              <a:rPr lang="fr-FR" sz="2800" dirty="0" smtClean="0"/>
              <a:t>(ENT)</a:t>
            </a:r>
            <a:endParaRPr lang="fr-FR" sz="2800" dirty="0"/>
          </a:p>
        </p:txBody>
      </p:sp>
      <p:pic>
        <p:nvPicPr>
          <p:cNvPr id="17413"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60713" y="-93663"/>
            <a:ext cx="2398712" cy="1050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r>
              <a:rPr lang="fr-FR" altLang="fr-FR" smtClean="0"/>
              <a:t>Enseigner par le numérique</a:t>
            </a:r>
          </a:p>
        </p:txBody>
      </p:sp>
      <p:sp>
        <p:nvSpPr>
          <p:cNvPr id="18435" name="Espace réservé du numéro de diapositive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spcBef>
                <a:spcPct val="0"/>
              </a:spcBef>
              <a:buFontTx/>
              <a:buNone/>
            </a:pPr>
            <a:fld id="{24AD2EF3-BC59-4293-B16A-589FC71EDC51}" type="slidenum">
              <a:rPr lang="fr-FR" altLang="fr-FR" sz="1000" smtClean="0">
                <a:solidFill>
                  <a:schemeClr val="tx1"/>
                </a:solidFill>
              </a:rPr>
              <a:pPr>
                <a:spcBef>
                  <a:spcPct val="0"/>
                </a:spcBef>
                <a:buFontTx/>
                <a:buNone/>
              </a:pPr>
              <a:t>2</a:t>
            </a:fld>
            <a:endParaRPr lang="fr-FR" altLang="fr-FR" sz="1000" smtClean="0">
              <a:solidFill>
                <a:schemeClr val="tx1"/>
              </a:solidFill>
            </a:endParaRPr>
          </a:p>
        </p:txBody>
      </p:sp>
      <p:sp>
        <p:nvSpPr>
          <p:cNvPr id="6" name="Rectangle 5"/>
          <p:cNvSpPr/>
          <p:nvPr/>
        </p:nvSpPr>
        <p:spPr>
          <a:xfrm>
            <a:off x="2755093" y="1130250"/>
            <a:ext cx="3774815" cy="523220"/>
          </a:xfrm>
          <a:prstGeom prst="rect">
            <a:avLst/>
          </a:prstGeom>
          <a:noFill/>
        </p:spPr>
        <p:txBody>
          <a:bodyPr wrap="none">
            <a:spAutoFit/>
          </a:bodyPr>
          <a:lstStyle/>
          <a:p>
            <a:pPr algn="ctr">
              <a:defRPr/>
            </a:pPr>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Les outils Académiques</a:t>
            </a:r>
            <a:endParaRPr lang="fr-F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8437" name="Picture 9" descr="http://www.francevae.fr/images/academies/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9575" y="1933575"/>
            <a:ext cx="3311525"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e 3"/>
          <p:cNvGrpSpPr>
            <a:grpSpLocks/>
          </p:cNvGrpSpPr>
          <p:nvPr/>
        </p:nvGrpSpPr>
        <p:grpSpPr bwMode="auto">
          <a:xfrm>
            <a:off x="5275263" y="1700213"/>
            <a:ext cx="2308225" cy="587375"/>
            <a:chOff x="5275862" y="1700423"/>
            <a:chExt cx="2307396" cy="586656"/>
          </a:xfrm>
        </p:grpSpPr>
        <p:sp>
          <p:nvSpPr>
            <p:cNvPr id="18443" name="Flèche gauche 2"/>
            <p:cNvSpPr>
              <a:spLocks noChangeArrowheads="1"/>
            </p:cNvSpPr>
            <p:nvPr/>
          </p:nvSpPr>
          <p:spPr bwMode="auto">
            <a:xfrm rot="19401926" flipV="1">
              <a:off x="5275862" y="2045784"/>
              <a:ext cx="895297" cy="241295"/>
            </a:xfrm>
            <a:prstGeom prst="leftArrow">
              <a:avLst>
                <a:gd name="adj1" fmla="val 50000"/>
                <a:gd name="adj2" fmla="val 50004"/>
              </a:avLst>
            </a:prstGeom>
            <a:solidFill>
              <a:srgbClr val="FF6600"/>
            </a:solidFill>
            <a:ln w="9525" algn="ctr">
              <a:solidFill>
                <a:schemeClr val="tx1"/>
              </a:solidFill>
              <a:round/>
              <a:headEnd/>
              <a:tailEnd/>
            </a:ln>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lgn="ctr">
                <a:spcBef>
                  <a:spcPct val="0"/>
                </a:spcBef>
                <a:buFontTx/>
                <a:buNone/>
              </a:pPr>
              <a:endParaRPr lang="fr-FR" altLang="fr-FR" sz="2100">
                <a:solidFill>
                  <a:schemeClr val="tx1"/>
                </a:solidFill>
              </a:endParaRPr>
            </a:p>
          </p:txBody>
        </p:sp>
        <p:pic>
          <p:nvPicPr>
            <p:cNvPr id="18444" name="Picture 11" descr="http://www.ac-rouen.fr/medias/photo/photo_127834256704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807" y="1700423"/>
              <a:ext cx="1568451" cy="466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e 8"/>
          <p:cNvGrpSpPr>
            <a:grpSpLocks/>
          </p:cNvGrpSpPr>
          <p:nvPr/>
        </p:nvGrpSpPr>
        <p:grpSpPr bwMode="auto">
          <a:xfrm>
            <a:off x="773113" y="1952625"/>
            <a:ext cx="4187825" cy="3622675"/>
            <a:chOff x="773113" y="1952531"/>
            <a:chExt cx="4187443" cy="3622446"/>
          </a:xfrm>
        </p:grpSpPr>
        <p:pic>
          <p:nvPicPr>
            <p:cNvPr id="1844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113" y="2210480"/>
              <a:ext cx="1828703" cy="639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441" name="Ellipse 4"/>
            <p:cNvSpPr>
              <a:spLocks noChangeArrowheads="1"/>
            </p:cNvSpPr>
            <p:nvPr/>
          </p:nvSpPr>
          <p:spPr bwMode="auto">
            <a:xfrm rot="858453">
              <a:off x="3175003" y="1952531"/>
              <a:ext cx="1785553" cy="3622446"/>
            </a:xfrm>
            <a:prstGeom prst="ellipse">
              <a:avLst/>
            </a:prstGeom>
            <a:noFill/>
            <a:ln w="57150" algn="ctr">
              <a:solidFill>
                <a:srgbClr val="99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lgn="ctr">
                <a:spcBef>
                  <a:spcPct val="0"/>
                </a:spcBef>
                <a:buFontTx/>
                <a:buNone/>
              </a:pPr>
              <a:endParaRPr lang="fr-FR" altLang="fr-FR" sz="2100">
                <a:solidFill>
                  <a:schemeClr val="tx1"/>
                </a:solidFill>
              </a:endParaRPr>
            </a:p>
          </p:txBody>
        </p:sp>
        <p:sp>
          <p:nvSpPr>
            <p:cNvPr id="18442" name="Flèche vers le bas 7"/>
            <p:cNvSpPr>
              <a:spLocks noChangeArrowheads="1"/>
            </p:cNvSpPr>
            <p:nvPr/>
          </p:nvSpPr>
          <p:spPr bwMode="auto">
            <a:xfrm rot="-2792845">
              <a:off x="2755092" y="2329543"/>
              <a:ext cx="318308" cy="1041400"/>
            </a:xfrm>
            <a:prstGeom prst="downArrow">
              <a:avLst>
                <a:gd name="adj1" fmla="val 50000"/>
                <a:gd name="adj2" fmla="val 49999"/>
              </a:avLst>
            </a:prstGeom>
            <a:solidFill>
              <a:srgbClr val="BC00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lgn="ctr">
                <a:spcBef>
                  <a:spcPct val="0"/>
                </a:spcBef>
                <a:buFontTx/>
                <a:buNone/>
              </a:pPr>
              <a:endParaRPr lang="fr-FR" altLang="fr-FR" sz="2100">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1" presetClass="entr" presetSubtype="1"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21"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Enseigner par le numérique</a:t>
            </a:r>
          </a:p>
        </p:txBody>
      </p:sp>
      <p:sp>
        <p:nvSpPr>
          <p:cNvPr id="19459" name="Espace réservé du numéro de diapositive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spcBef>
                <a:spcPct val="0"/>
              </a:spcBef>
              <a:buFontTx/>
              <a:buNone/>
            </a:pPr>
            <a:fld id="{D6BC156B-9D24-4AD5-8B35-552C357E90E9}" type="slidenum">
              <a:rPr lang="fr-FR" altLang="fr-FR" sz="1000" smtClean="0">
                <a:solidFill>
                  <a:schemeClr val="tx1"/>
                </a:solidFill>
              </a:rPr>
              <a:pPr>
                <a:spcBef>
                  <a:spcPct val="0"/>
                </a:spcBef>
                <a:buFontTx/>
                <a:buNone/>
              </a:pPr>
              <a:t>3</a:t>
            </a:fld>
            <a:endParaRPr lang="fr-FR" altLang="fr-FR" sz="1000" smtClean="0">
              <a:solidFill>
                <a:schemeClr val="tx1"/>
              </a:solidFill>
            </a:endParaRPr>
          </a:p>
        </p:txBody>
      </p:sp>
      <p:sp>
        <p:nvSpPr>
          <p:cNvPr id="6" name="Rectangle 5"/>
          <p:cNvSpPr/>
          <p:nvPr/>
        </p:nvSpPr>
        <p:spPr>
          <a:xfrm>
            <a:off x="1383218" y="1391860"/>
            <a:ext cx="6899581" cy="523220"/>
          </a:xfrm>
          <a:prstGeom prst="rect">
            <a:avLst/>
          </a:prstGeom>
          <a:noFill/>
        </p:spPr>
        <p:txBody>
          <a:bodyPr wrap="none">
            <a:spAutoFit/>
          </a:bodyPr>
          <a:lstStyle/>
          <a:p>
            <a:pPr algn="ctr">
              <a:defRPr/>
            </a:pPr>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 parcours de formation en ligne (ENOE)</a:t>
            </a:r>
            <a:endParaRPr lang="fr-F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8130" name="Picture 2" descr="Images intégrées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6025" y="1914525"/>
            <a:ext cx="741045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1" name="Picture 3" descr="Images intégrées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0" y="1914525"/>
            <a:ext cx="7651750"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2" name="Picture 4" descr="Images intégrées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8100" y="1914525"/>
            <a:ext cx="70485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gtEl>
                                        <p:attrNameLst>
                                          <p:attrName>style.visibility</p:attrName>
                                        </p:attrNameLst>
                                      </p:cBhvr>
                                      <p:to>
                                        <p:strVal val="visible"/>
                                      </p:to>
                                    </p:set>
                                  </p:childTnLst>
                                  <p:subTnLst>
                                    <p:set>
                                      <p:cBhvr override="childStyle">
                                        <p:cTn dur="1" fill="hold" display="0" masterRel="nextClick" afterEffect="1"/>
                                        <p:tgtEl>
                                          <p:spTgt spid="48130"/>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48131"/>
                                        </p:tgtEl>
                                        <p:attrNameLst>
                                          <p:attrName>style.visibility</p:attrName>
                                        </p:attrNameLst>
                                      </p:cBhvr>
                                      <p:to>
                                        <p:strVal val="visible"/>
                                      </p:to>
                                    </p:set>
                                    <p:animEffect transition="in" filter="fade">
                                      <p:cBhvr>
                                        <p:cTn id="15" dur="1000"/>
                                        <p:tgtEl>
                                          <p:spTgt spid="48131"/>
                                        </p:tgtEl>
                                      </p:cBhvr>
                                    </p:animEffect>
                                    <p:anim calcmode="lin" valueType="num">
                                      <p:cBhvr>
                                        <p:cTn id="16" dur="1000" fill="hold"/>
                                        <p:tgtEl>
                                          <p:spTgt spid="48131"/>
                                        </p:tgtEl>
                                        <p:attrNameLst>
                                          <p:attrName>ppt_x</p:attrName>
                                        </p:attrNameLst>
                                      </p:cBhvr>
                                      <p:tavLst>
                                        <p:tav tm="0">
                                          <p:val>
                                            <p:strVal val="#ppt_x"/>
                                          </p:val>
                                        </p:tav>
                                        <p:tav tm="100000">
                                          <p:val>
                                            <p:strVal val="#ppt_x"/>
                                          </p:val>
                                        </p:tav>
                                      </p:tavLst>
                                    </p:anim>
                                    <p:anim calcmode="lin" valueType="num">
                                      <p:cBhvr>
                                        <p:cTn id="17" dur="1000" fill="hold"/>
                                        <p:tgtEl>
                                          <p:spTgt spid="48131"/>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48131"/>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48132"/>
                                        </p:tgtEl>
                                        <p:attrNameLst>
                                          <p:attrName>style.visibility</p:attrName>
                                        </p:attrNameLst>
                                      </p:cBhvr>
                                      <p:to>
                                        <p:strVal val="visible"/>
                                      </p:to>
                                    </p:set>
                                    <p:animEffect transition="in" filter="wipe(down)">
                                      <p:cBhvr>
                                        <p:cTn id="22" dur="500"/>
                                        <p:tgtEl>
                                          <p:spTgt spid="48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r>
              <a:rPr lang="fr-FR" altLang="fr-FR" smtClean="0"/>
              <a:t>Enseigner par le numérique</a:t>
            </a:r>
          </a:p>
        </p:txBody>
      </p:sp>
      <p:sp>
        <p:nvSpPr>
          <p:cNvPr id="20483" name="Espace réservé du numéro de diapositive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spcBef>
                <a:spcPct val="0"/>
              </a:spcBef>
              <a:buFontTx/>
              <a:buNone/>
            </a:pPr>
            <a:fld id="{DDDC8A08-2243-479B-BE98-B3C68D339F46}" type="slidenum">
              <a:rPr lang="fr-FR" altLang="fr-FR" sz="1000" smtClean="0">
                <a:solidFill>
                  <a:schemeClr val="tx1"/>
                </a:solidFill>
              </a:rPr>
              <a:pPr>
                <a:spcBef>
                  <a:spcPct val="0"/>
                </a:spcBef>
                <a:buFontTx/>
                <a:buNone/>
              </a:pPr>
              <a:t>4</a:t>
            </a:fld>
            <a:endParaRPr lang="fr-FR" altLang="fr-FR" sz="1000" smtClean="0">
              <a:solidFill>
                <a:schemeClr val="tx1"/>
              </a:solidFill>
            </a:endParaRPr>
          </a:p>
        </p:txBody>
      </p:sp>
      <p:sp>
        <p:nvSpPr>
          <p:cNvPr id="6" name="Rectangle 5"/>
          <p:cNvSpPr/>
          <p:nvPr/>
        </p:nvSpPr>
        <p:spPr>
          <a:xfrm>
            <a:off x="2113202" y="1175960"/>
            <a:ext cx="5642827" cy="954107"/>
          </a:xfrm>
          <a:prstGeom prst="rect">
            <a:avLst/>
          </a:prstGeom>
          <a:noFill/>
        </p:spPr>
        <p:txBody>
          <a:bodyPr wrap="none">
            <a:spAutoFit/>
          </a:bodyPr>
          <a:lstStyle/>
          <a:p>
            <a:pPr algn="ctr">
              <a:defRPr/>
            </a:pPr>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 parcours de formation en ligne </a:t>
            </a:r>
          </a:p>
          <a:p>
            <a:pPr algn="ctr">
              <a:defRPr/>
            </a:pPr>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(Parcours </a:t>
            </a:r>
            <a:r>
              <a:rPr lang="fr-FR"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scormés</a:t>
            </a:r>
            <a:r>
              <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fr-F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0485" name="ZoneTexte 1"/>
          <p:cNvSpPr txBox="1">
            <a:spLocks noChangeArrowheads="1"/>
          </p:cNvSpPr>
          <p:nvPr/>
        </p:nvSpPr>
        <p:spPr bwMode="auto">
          <a:xfrm>
            <a:off x="1344996" y="3263899"/>
            <a:ext cx="6689588"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eaLnBrk="1" hangingPunct="1">
              <a:spcBef>
                <a:spcPct val="0"/>
              </a:spcBef>
              <a:buFontTx/>
              <a:buNone/>
            </a:pPr>
            <a:r>
              <a:rPr lang="fr-FR" altLang="fr-FR" sz="2100" dirty="0" smtClean="0">
                <a:solidFill>
                  <a:schemeClr val="tx1"/>
                </a:solidFill>
              </a:rPr>
              <a:t>Exemple de parcours </a:t>
            </a:r>
            <a:r>
              <a:rPr lang="fr-FR" altLang="fr-FR" sz="2100" dirty="0" err="1">
                <a:solidFill>
                  <a:schemeClr val="tx1"/>
                </a:solidFill>
              </a:rPr>
              <a:t>scormé</a:t>
            </a:r>
            <a:r>
              <a:rPr lang="fr-FR" altLang="fr-FR" sz="2100" dirty="0">
                <a:solidFill>
                  <a:schemeClr val="tx1"/>
                </a:solidFill>
              </a:rPr>
              <a:t> Module Juridique</a:t>
            </a:r>
          </a:p>
          <a:p>
            <a:pPr eaLnBrk="1" hangingPunct="1">
              <a:spcBef>
                <a:spcPct val="0"/>
              </a:spcBef>
              <a:buFontTx/>
              <a:buNone/>
            </a:pPr>
            <a:endParaRPr lang="fr-FR" altLang="fr-FR" sz="2100" dirty="0">
              <a:solidFill>
                <a:schemeClr val="tx1"/>
              </a:solidFill>
            </a:endParaRPr>
          </a:p>
          <a:p>
            <a:pPr eaLnBrk="1" hangingPunct="1">
              <a:spcBef>
                <a:spcPct val="0"/>
              </a:spcBef>
              <a:buFontTx/>
              <a:buNone/>
            </a:pPr>
            <a:r>
              <a:rPr lang="fr-FR" altLang="fr-FR" sz="2100" dirty="0" smtClean="0">
                <a:solidFill>
                  <a:schemeClr val="tx1"/>
                </a:solidFill>
              </a:rPr>
              <a:t>Construction de ressources avec le </a:t>
            </a:r>
            <a:r>
              <a:rPr lang="fr-FR" altLang="fr-FR" sz="2100" dirty="0">
                <a:solidFill>
                  <a:schemeClr val="tx1"/>
                </a:solidFill>
              </a:rPr>
              <a:t>TBI et mise à disposition</a:t>
            </a:r>
          </a:p>
        </p:txBody>
      </p:sp>
      <p:sp>
        <p:nvSpPr>
          <p:cNvPr id="2" name="Rectangle à coins arrondis 1">
            <a:hlinkClick r:id="rId3" action="ppaction://hlinkfile"/>
          </p:cNvPr>
          <p:cNvSpPr/>
          <p:nvPr/>
        </p:nvSpPr>
        <p:spPr bwMode="auto">
          <a:xfrm>
            <a:off x="6908800" y="3263900"/>
            <a:ext cx="847229" cy="408214"/>
          </a:xfrm>
          <a:prstGeom prst="round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Times New Roman" pitchFamily="18" charset="0"/>
            </a:endParaRPr>
          </a:p>
        </p:txBody>
      </p:sp>
      <p:sp>
        <p:nvSpPr>
          <p:cNvPr id="7" name="Rectangle à coins arrondis 6">
            <a:hlinkClick r:id="rId4" action="ppaction://hlinkfile"/>
          </p:cNvPr>
          <p:cNvSpPr/>
          <p:nvPr/>
        </p:nvSpPr>
        <p:spPr bwMode="auto">
          <a:xfrm>
            <a:off x="8034585" y="3917724"/>
            <a:ext cx="847229" cy="408214"/>
          </a:xfrm>
          <a:prstGeom prst="round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Times New Roman" pitchFamily="18" charset="0"/>
            </a:endParaRPr>
          </a:p>
        </p:txBody>
      </p:sp>
      <p:sp>
        <p:nvSpPr>
          <p:cNvPr id="9" name="Rectangle à coins arrondis 8">
            <a:hlinkClick r:id="rId5" action="ppaction://hlinkfile"/>
          </p:cNvPr>
          <p:cNvSpPr/>
          <p:nvPr/>
        </p:nvSpPr>
        <p:spPr bwMode="auto">
          <a:xfrm>
            <a:off x="8034584" y="4528912"/>
            <a:ext cx="847229" cy="408214"/>
          </a:xfrm>
          <a:prstGeom prst="round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1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99991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3"/>
          <p:cNvSpPr txBox="1">
            <a:spLocks noGrp="1"/>
          </p:cNvSpPr>
          <p:nvPr/>
        </p:nvSpPr>
        <p:spPr bwMode="auto">
          <a:xfrm>
            <a:off x="8820150" y="0"/>
            <a:ext cx="3238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bg2"/>
                </a:solidFill>
                <a:latin typeface="Times New Roman" pitchFamily="18" charset="0"/>
              </a:defRPr>
            </a:lvl1pPr>
            <a:lvl2pPr marL="742950" indent="-285750" eaLnBrk="0" hangingPunct="0">
              <a:spcBef>
                <a:spcPct val="20000"/>
              </a:spcBef>
              <a:buChar char="–"/>
              <a:defRPr sz="2000">
                <a:solidFill>
                  <a:schemeClr val="bg2"/>
                </a:solidFill>
                <a:latin typeface="Times New Roman" pitchFamily="18" charset="0"/>
              </a:defRPr>
            </a:lvl2pPr>
            <a:lvl3pPr marL="1143000" indent="-228600" eaLnBrk="0" hangingPunct="0">
              <a:spcBef>
                <a:spcPct val="20000"/>
              </a:spcBef>
              <a:buChar char="•"/>
              <a:defRPr>
                <a:solidFill>
                  <a:schemeClr val="bg2"/>
                </a:solidFill>
                <a:latin typeface="Times New Roman" pitchFamily="18" charset="0"/>
              </a:defRPr>
            </a:lvl3pPr>
            <a:lvl4pPr marL="1600200" indent="-228600" eaLnBrk="0" hangingPunct="0">
              <a:spcBef>
                <a:spcPct val="20000"/>
              </a:spcBef>
              <a:buChar char="–"/>
              <a:defRPr sz="1600">
                <a:solidFill>
                  <a:schemeClr val="bg2"/>
                </a:solidFill>
                <a:latin typeface="Times New Roman" pitchFamily="18" charset="0"/>
              </a:defRPr>
            </a:lvl4pPr>
            <a:lvl5pPr marL="2057400" indent="-228600" eaLnBrk="0" hangingPunct="0">
              <a:spcBef>
                <a:spcPct val="20000"/>
              </a:spcBef>
              <a:buChar char="»"/>
              <a:defRPr sz="1600">
                <a:solidFill>
                  <a:schemeClr val="bg2"/>
                </a:solidFill>
                <a:latin typeface="Times New Roman" pitchFamily="18" charset="0"/>
              </a:defRPr>
            </a:lvl5pPr>
            <a:lvl6pPr marL="2514600" indent="-228600" eaLnBrk="0" fontAlgn="base" hangingPunct="0">
              <a:spcBef>
                <a:spcPct val="20000"/>
              </a:spcBef>
              <a:spcAft>
                <a:spcPct val="0"/>
              </a:spcAft>
              <a:buChar char="»"/>
              <a:defRPr sz="1600">
                <a:solidFill>
                  <a:schemeClr val="bg2"/>
                </a:solidFill>
                <a:latin typeface="Times New Roman" pitchFamily="18" charset="0"/>
              </a:defRPr>
            </a:lvl6pPr>
            <a:lvl7pPr marL="2971800" indent="-228600" eaLnBrk="0" fontAlgn="base" hangingPunct="0">
              <a:spcBef>
                <a:spcPct val="20000"/>
              </a:spcBef>
              <a:spcAft>
                <a:spcPct val="0"/>
              </a:spcAft>
              <a:buChar char="»"/>
              <a:defRPr sz="1600">
                <a:solidFill>
                  <a:schemeClr val="bg2"/>
                </a:solidFill>
                <a:latin typeface="Times New Roman" pitchFamily="18" charset="0"/>
              </a:defRPr>
            </a:lvl7pPr>
            <a:lvl8pPr marL="3429000" indent="-228600" eaLnBrk="0" fontAlgn="base" hangingPunct="0">
              <a:spcBef>
                <a:spcPct val="20000"/>
              </a:spcBef>
              <a:spcAft>
                <a:spcPct val="0"/>
              </a:spcAft>
              <a:buChar char="»"/>
              <a:defRPr sz="1600">
                <a:solidFill>
                  <a:schemeClr val="bg2"/>
                </a:solidFill>
                <a:latin typeface="Times New Roman" pitchFamily="18" charset="0"/>
              </a:defRPr>
            </a:lvl8pPr>
            <a:lvl9pPr marL="3886200" indent="-228600" eaLnBrk="0" fontAlgn="base" hangingPunct="0">
              <a:spcBef>
                <a:spcPct val="20000"/>
              </a:spcBef>
              <a:spcAft>
                <a:spcPct val="0"/>
              </a:spcAft>
              <a:buChar char="»"/>
              <a:defRPr sz="1600">
                <a:solidFill>
                  <a:schemeClr val="bg2"/>
                </a:solidFill>
                <a:latin typeface="Times New Roman" pitchFamily="18" charset="0"/>
              </a:defRPr>
            </a:lvl9pPr>
          </a:lstStyle>
          <a:p>
            <a:pPr algn="r">
              <a:spcBef>
                <a:spcPct val="0"/>
              </a:spcBef>
              <a:buFontTx/>
              <a:buNone/>
            </a:pPr>
            <a:fld id="{4441F490-E073-4175-A027-244C044C9F29}" type="slidenum">
              <a:rPr lang="fr-FR" altLang="fr-FR" sz="1000">
                <a:solidFill>
                  <a:schemeClr val="tx1"/>
                </a:solidFill>
              </a:rPr>
              <a:pPr algn="r">
                <a:spcBef>
                  <a:spcPct val="0"/>
                </a:spcBef>
                <a:buFontTx/>
                <a:buNone/>
              </a:pPr>
              <a:t>5</a:t>
            </a:fld>
            <a:endParaRPr lang="fr-FR" altLang="fr-FR" sz="1000">
              <a:solidFill>
                <a:schemeClr val="tx1"/>
              </a:solidFill>
            </a:endParaRPr>
          </a:p>
        </p:txBody>
      </p:sp>
      <p:graphicFrame>
        <p:nvGraphicFramePr>
          <p:cNvPr id="3" name="Diagramme 2"/>
          <p:cNvGraphicFramePr/>
          <p:nvPr>
            <p:extLst>
              <p:ext uri="{D42A27DB-BD31-4B8C-83A1-F6EECF244321}">
                <p14:modId xmlns:p14="http://schemas.microsoft.com/office/powerpoint/2010/main" val="4264338119"/>
              </p:ext>
            </p:extLst>
          </p:nvPr>
        </p:nvGraphicFramePr>
        <p:xfrm>
          <a:off x="762000" y="837315"/>
          <a:ext cx="7673245" cy="5141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150" name="Connecteur droit avec flèche 7"/>
          <p:cNvCxnSpPr>
            <a:cxnSpLocks noChangeShapeType="1"/>
          </p:cNvCxnSpPr>
          <p:nvPr/>
        </p:nvCxnSpPr>
        <p:spPr bwMode="auto">
          <a:xfrm>
            <a:off x="5905500" y="5143500"/>
            <a:ext cx="876300" cy="264954"/>
          </a:xfrm>
          <a:prstGeom prst="straightConnector1">
            <a:avLst/>
          </a:prstGeom>
          <a:noFill/>
          <a:ln w="9525" algn="ctr">
            <a:solidFill>
              <a:schemeClr val="tx1"/>
            </a:solidFill>
            <a:round/>
            <a:headEnd/>
            <a:tailEnd type="arrow" w="med" len="med"/>
          </a:ln>
        </p:spPr>
      </p:cxnSp>
      <p:sp>
        <p:nvSpPr>
          <p:cNvPr id="6151" name="ZoneTexte 8"/>
          <p:cNvSpPr txBox="1">
            <a:spLocks noChangeArrowheads="1"/>
          </p:cNvSpPr>
          <p:nvPr/>
        </p:nvSpPr>
        <p:spPr bwMode="auto">
          <a:xfrm>
            <a:off x="6146128" y="5419408"/>
            <a:ext cx="299787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eaLnBrk="1" hangingPunct="1"/>
            <a:r>
              <a:rPr lang="fr-FR" altLang="fr-FR" dirty="0" smtClean="0"/>
              <a:t>Exemples d’application</a:t>
            </a:r>
          </a:p>
          <a:p>
            <a:pPr eaLnBrk="1" hangingPunct="1"/>
            <a:r>
              <a:rPr lang="fr-FR" altLang="fr-FR" dirty="0" smtClean="0"/>
              <a:t>(image enrichie, « TBI  »)</a:t>
            </a:r>
            <a:endParaRPr lang="fr-FR" altLang="fr-FR" dirty="0"/>
          </a:p>
        </p:txBody>
      </p:sp>
      <p:sp>
        <p:nvSpPr>
          <p:cNvPr id="6153" name="ZoneTexte 11"/>
          <p:cNvSpPr txBox="1">
            <a:spLocks noChangeArrowheads="1"/>
          </p:cNvSpPr>
          <p:nvPr/>
        </p:nvSpPr>
        <p:spPr bwMode="auto">
          <a:xfrm>
            <a:off x="6947520" y="1822242"/>
            <a:ext cx="1872629" cy="415498"/>
          </a:xfrm>
          <a:prstGeom prst="rect">
            <a:avLst/>
          </a:prstGeom>
          <a:solidFill>
            <a:schemeClr val="tx2"/>
          </a:solidFill>
          <a:ln>
            <a:noFill/>
          </a:ln>
          <a:extLst/>
        </p:spPr>
        <p:txBody>
          <a:bodyPr wrap="none">
            <a:spAutoFit/>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eaLnBrk="1" hangingPunct="1"/>
            <a:r>
              <a:rPr lang="fr-FR" altLang="fr-FR" dirty="0" smtClean="0">
                <a:hlinkClick r:id="rId8" action="ppaction://hlinkfile"/>
              </a:rPr>
              <a:t>tâche </a:t>
            </a:r>
            <a:r>
              <a:rPr lang="fr-FR" altLang="fr-FR" dirty="0">
                <a:hlinkClick r:id="rId8" action="ppaction://hlinkfile"/>
              </a:rPr>
              <a:t>complexe</a:t>
            </a:r>
            <a:endParaRPr lang="fr-FR" altLang="fr-FR" dirty="0"/>
          </a:p>
        </p:txBody>
      </p:sp>
      <p:sp>
        <p:nvSpPr>
          <p:cNvPr id="12" name="Text Box 1"/>
          <p:cNvSpPr txBox="1">
            <a:spLocks noChangeArrowheads="1"/>
          </p:cNvSpPr>
          <p:nvPr/>
        </p:nvSpPr>
        <p:spPr bwMode="auto">
          <a:xfrm>
            <a:off x="1230735" y="31750"/>
            <a:ext cx="77501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9pPr>
          </a:lstStyle>
          <a:p>
            <a:pPr algn="ctr" eaLnBrk="1" hangingPunct="1">
              <a:buClr>
                <a:srgbClr val="000000"/>
              </a:buClr>
              <a:buSzPct val="100000"/>
              <a:buFont typeface="Times New Roman" pitchFamily="18" charset="0"/>
              <a:buNone/>
            </a:pPr>
            <a:r>
              <a:rPr lang="fr-FR" altLang="fr-FR" sz="4000" b="1" i="1" dirty="0" smtClean="0">
                <a:solidFill>
                  <a:srgbClr val="775F55"/>
                </a:solidFill>
                <a:latin typeface="Arial" charset="0"/>
                <a:ea typeface="Arial Unicode MS" pitchFamily="34" charset="-128"/>
                <a:cs typeface="Arial" charset="0"/>
              </a:rPr>
              <a:t>Les tablettes :</a:t>
            </a:r>
            <a:endParaRPr lang="fr-FR" altLang="fr-FR" sz="4000" b="1" i="1" dirty="0">
              <a:solidFill>
                <a:srgbClr val="775F55"/>
              </a:solidFill>
              <a:latin typeface="Arial" charset="0"/>
              <a:ea typeface="Arial Unicode MS" pitchFamily="34" charset="-128"/>
              <a:cs typeface="Arial" charset="0"/>
            </a:endParaRPr>
          </a:p>
        </p:txBody>
      </p:sp>
    </p:spTree>
    <p:extLst>
      <p:ext uri="{BB962C8B-B14F-4D97-AF65-F5344CB8AC3E}">
        <p14:creationId xmlns:p14="http://schemas.microsoft.com/office/powerpoint/2010/main" val="9448034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fld id="{43F679A8-5989-4C61-ACAC-362B8F988CD7}" type="slidenum">
              <a:rPr lang="fr-FR" altLang="fr-FR" sz="1000" smtClean="0"/>
              <a:pPr/>
              <a:t>6</a:t>
            </a:fld>
            <a:endParaRPr lang="fr-FR" altLang="fr-FR" sz="1000" smtClean="0"/>
          </a:p>
        </p:txBody>
      </p:sp>
      <p:sp>
        <p:nvSpPr>
          <p:cNvPr id="7171" name="Text Box 1"/>
          <p:cNvSpPr txBox="1">
            <a:spLocks noChangeArrowheads="1"/>
          </p:cNvSpPr>
          <p:nvPr/>
        </p:nvSpPr>
        <p:spPr bwMode="auto">
          <a:xfrm>
            <a:off x="1206500" y="518160"/>
            <a:ext cx="6756400" cy="5425440"/>
          </a:xfrm>
          <a:prstGeom prst="rect">
            <a:avLst/>
          </a:prstGeom>
          <a:solidFill>
            <a:schemeClr val="tx2"/>
          </a:solidFill>
          <a:ln w="9525">
            <a:solidFill>
              <a:srgbClr val="000000"/>
            </a:solidFill>
            <a:round/>
            <a:headEnd/>
            <a:tailEnd/>
          </a:ln>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chemeClr val="tx1"/>
                </a:solidFill>
                <a:latin typeface="Times New Roman" pitchFamily="18" charset="0"/>
              </a:defRPr>
            </a:lvl9pPr>
          </a:lstStyle>
          <a:p>
            <a:pPr algn="ctr" eaLnBrk="1" hangingPunct="1">
              <a:buClr>
                <a:srgbClr val="000000"/>
              </a:buClr>
              <a:buSzPct val="100000"/>
              <a:buFont typeface="Times New Roman" pitchFamily="18" charset="0"/>
              <a:buNone/>
            </a:pPr>
            <a:r>
              <a:rPr lang="fr-FR" altLang="fr-FR" sz="4000" b="1" i="1" u="sng" dirty="0">
                <a:solidFill>
                  <a:srgbClr val="775F55"/>
                </a:solidFill>
                <a:latin typeface="Arial" charset="0"/>
                <a:ea typeface="Arial Unicode MS" pitchFamily="34" charset="-128"/>
                <a:cs typeface="Arial" charset="0"/>
              </a:rPr>
              <a:t>Boite à outils :</a:t>
            </a:r>
          </a:p>
          <a:p>
            <a:pPr algn="ctr" eaLnBrk="1" hangingPunct="1">
              <a:buClr>
                <a:srgbClr val="000000"/>
              </a:buClr>
              <a:buSzPct val="100000"/>
              <a:buFont typeface="Times New Roman" pitchFamily="18" charset="0"/>
              <a:buNone/>
            </a:pPr>
            <a:endParaRPr lang="fr-FR" altLang="fr-FR" sz="4000" b="1" i="1" dirty="0">
              <a:solidFill>
                <a:srgbClr val="775F55"/>
              </a:solidFill>
              <a:latin typeface="Arial" charset="0"/>
              <a:ea typeface="Arial Unicode MS" pitchFamily="34" charset="-128"/>
              <a:cs typeface="Arial" charset="0"/>
            </a:endParaRPr>
          </a:p>
          <a:p>
            <a:pPr lvl="3" eaLnBrk="1" hangingPunct="1">
              <a:buClr>
                <a:srgbClr val="000000"/>
              </a:buClr>
              <a:buSzPct val="100000"/>
            </a:pPr>
            <a:r>
              <a:rPr lang="fr-FR" altLang="fr-FR" sz="4000" b="1" i="1" dirty="0" smtClean="0">
                <a:solidFill>
                  <a:srgbClr val="FF0000"/>
                </a:solidFill>
                <a:latin typeface="Arial" charset="0"/>
                <a:ea typeface="Arial Unicode MS" pitchFamily="34" charset="-128"/>
                <a:cs typeface="Arial" charset="0"/>
                <a:hlinkClick r:id="rId2"/>
              </a:rPr>
              <a:t>- SIENE</a:t>
            </a:r>
            <a:endParaRPr lang="fr-FR" altLang="fr-FR" sz="4000" b="1" i="1" dirty="0">
              <a:solidFill>
                <a:srgbClr val="FF0000"/>
              </a:solidFill>
              <a:latin typeface="Arial" charset="0"/>
              <a:ea typeface="Arial Unicode MS" pitchFamily="34" charset="-128"/>
              <a:cs typeface="Arial" charset="0"/>
            </a:endParaRPr>
          </a:p>
          <a:p>
            <a:pPr lvl="3" eaLnBrk="1" hangingPunct="1">
              <a:buClr>
                <a:srgbClr val="000000"/>
              </a:buClr>
              <a:buSzPct val="100000"/>
              <a:buFont typeface="Times New Roman" pitchFamily="18" charset="0"/>
              <a:buNone/>
            </a:pPr>
            <a:r>
              <a:rPr lang="fr-FR" altLang="fr-FR" sz="4000" b="1" i="1" dirty="0" smtClean="0">
                <a:solidFill>
                  <a:srgbClr val="775F55"/>
                </a:solidFill>
                <a:latin typeface="Arial" charset="0"/>
                <a:ea typeface="Arial Unicode MS" pitchFamily="34" charset="-128"/>
                <a:cs typeface="Arial" charset="0"/>
              </a:rPr>
              <a:t>- Sites </a:t>
            </a:r>
            <a:r>
              <a:rPr lang="fr-FR" altLang="fr-FR" sz="4000" b="1" i="1" dirty="0">
                <a:solidFill>
                  <a:srgbClr val="775F55"/>
                </a:solidFill>
                <a:latin typeface="Arial" charset="0"/>
                <a:ea typeface="Arial Unicode MS" pitchFamily="34" charset="-128"/>
                <a:cs typeface="Arial" charset="0"/>
              </a:rPr>
              <a:t>académiques</a:t>
            </a:r>
          </a:p>
          <a:p>
            <a:pPr lvl="3" eaLnBrk="1" hangingPunct="1">
              <a:buClr>
                <a:srgbClr val="000000"/>
              </a:buClr>
              <a:buSzPct val="100000"/>
              <a:buFont typeface="Times New Roman" pitchFamily="18" charset="0"/>
              <a:buNone/>
            </a:pPr>
            <a:r>
              <a:rPr lang="fr-FR" altLang="fr-FR" sz="4000" b="1" i="1" dirty="0" smtClean="0">
                <a:solidFill>
                  <a:srgbClr val="775F55"/>
                </a:solidFill>
                <a:latin typeface="Arial" charset="0"/>
                <a:ea typeface="Arial Unicode MS" pitchFamily="34" charset="-128"/>
                <a:cs typeface="Arial" charset="0"/>
                <a:hlinkClick r:id="rId3"/>
              </a:rPr>
              <a:t>- </a:t>
            </a:r>
            <a:r>
              <a:rPr lang="fr-FR" altLang="fr-FR" sz="4000" b="1" i="1" dirty="0" err="1" smtClean="0">
                <a:solidFill>
                  <a:srgbClr val="775F55"/>
                </a:solidFill>
                <a:latin typeface="Arial" charset="0"/>
                <a:ea typeface="Arial Unicode MS" pitchFamily="34" charset="-128"/>
                <a:cs typeface="Arial" charset="0"/>
                <a:hlinkClick r:id="rId3"/>
              </a:rPr>
              <a:t>Edu’Base</a:t>
            </a:r>
            <a:endParaRPr lang="fr-FR" altLang="fr-FR" sz="4000" b="1" i="1" dirty="0">
              <a:solidFill>
                <a:srgbClr val="775F55"/>
              </a:solidFill>
              <a:latin typeface="Arial" charset="0"/>
              <a:ea typeface="Arial Unicode MS" pitchFamily="34" charset="-128"/>
              <a:cs typeface="Arial" charset="0"/>
            </a:endParaRPr>
          </a:p>
          <a:p>
            <a:pPr lvl="3" eaLnBrk="1" hangingPunct="1">
              <a:buClr>
                <a:srgbClr val="000000"/>
              </a:buClr>
              <a:buSzPct val="100000"/>
              <a:buFont typeface="Times New Roman" pitchFamily="18" charset="0"/>
              <a:buNone/>
            </a:pPr>
            <a:r>
              <a:rPr lang="fr-FR" altLang="fr-FR" sz="4000" b="1" i="1" dirty="0" smtClean="0">
                <a:solidFill>
                  <a:srgbClr val="775F55"/>
                </a:solidFill>
                <a:latin typeface="Arial" charset="0"/>
                <a:ea typeface="Arial Unicode MS" pitchFamily="34" charset="-128"/>
                <a:cs typeface="Arial" charset="0"/>
                <a:hlinkClick r:id="rId4"/>
              </a:rPr>
              <a:t>- RNR</a:t>
            </a:r>
            <a:endParaRPr lang="fr-FR" altLang="fr-FR" sz="4000" b="1" i="1" dirty="0">
              <a:solidFill>
                <a:srgbClr val="775F55"/>
              </a:solidFill>
              <a:latin typeface="Arial" charset="0"/>
              <a:ea typeface="Arial Unicode MS" pitchFamily="34" charset="-128"/>
              <a:cs typeface="Arial" charset="0"/>
            </a:endParaRPr>
          </a:p>
        </p:txBody>
      </p:sp>
    </p:spTree>
    <p:extLst>
      <p:ext uri="{BB962C8B-B14F-4D97-AF65-F5344CB8AC3E}">
        <p14:creationId xmlns:p14="http://schemas.microsoft.com/office/powerpoint/2010/main" val="880266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cteur">
  <a:themeElements>
    <a:clrScheme name="Personnalisé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FFFF"/>
      </a:hlink>
      <a:folHlink>
        <a:srgbClr val="FFFFFF"/>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2179</TotalTime>
  <Words>200</Words>
  <Application>Microsoft Office PowerPoint</Application>
  <PresentationFormat>Affichage à l'écran (4:3)</PresentationFormat>
  <Paragraphs>47</Paragraphs>
  <Slides>6</Slides>
  <Notes>2</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recteur</vt:lpstr>
      <vt:lpstr>Enseigner par le numérique</vt:lpstr>
      <vt:lpstr>Enseigner par le numérique</vt:lpstr>
      <vt:lpstr>Enseigner par le numérique</vt:lpstr>
      <vt:lpstr>Enseigner par le numérique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maurice dvorsak</dc:creator>
  <cp:lastModifiedBy>alain</cp:lastModifiedBy>
  <cp:revision>119</cp:revision>
  <dcterms:created xsi:type="dcterms:W3CDTF">2013-11-07T17:30:53Z</dcterms:created>
  <dcterms:modified xsi:type="dcterms:W3CDTF">2014-04-01T19:18:21Z</dcterms:modified>
</cp:coreProperties>
</file>